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257" r:id="rId5"/>
    <p:sldId id="272" r:id="rId6"/>
    <p:sldId id="268" r:id="rId7"/>
    <p:sldId id="263" r:id="rId8"/>
    <p:sldId id="270" r:id="rId9"/>
    <p:sldId id="274" r:id="rId10"/>
    <p:sldId id="303" r:id="rId11"/>
    <p:sldId id="2053" r:id="rId12"/>
    <p:sldId id="2051" r:id="rId13"/>
    <p:sldId id="2054" r:id="rId14"/>
    <p:sldId id="306" r:id="rId15"/>
    <p:sldId id="304" r:id="rId16"/>
    <p:sldId id="305" r:id="rId17"/>
    <p:sldId id="2079" r:id="rId18"/>
    <p:sldId id="307" r:id="rId19"/>
    <p:sldId id="273" r:id="rId20"/>
    <p:sldId id="2057" r:id="rId21"/>
    <p:sldId id="2056" r:id="rId22"/>
    <p:sldId id="2058" r:id="rId23"/>
    <p:sldId id="2059" r:id="rId24"/>
    <p:sldId id="293" r:id="rId25"/>
    <p:sldId id="2060" r:id="rId26"/>
    <p:sldId id="2075" r:id="rId27"/>
    <p:sldId id="2076" r:id="rId28"/>
    <p:sldId id="2061" r:id="rId29"/>
    <p:sldId id="2062" r:id="rId30"/>
    <p:sldId id="2063" r:id="rId31"/>
    <p:sldId id="2064" r:id="rId32"/>
    <p:sldId id="2065" r:id="rId33"/>
    <p:sldId id="2066" r:id="rId34"/>
    <p:sldId id="2069" r:id="rId35"/>
    <p:sldId id="2071" r:id="rId36"/>
    <p:sldId id="2072" r:id="rId37"/>
    <p:sldId id="2073" r:id="rId38"/>
    <p:sldId id="2078" r:id="rId39"/>
    <p:sldId id="2080" r:id="rId40"/>
    <p:sldId id="2077" r:id="rId41"/>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pi tsachaki" initials="pt" lastIdx="1" clrIdx="0">
    <p:extLst>
      <p:ext uri="{19B8F6BF-5375-455C-9EA6-DF929625EA0E}">
        <p15:presenceInfo xmlns:p15="http://schemas.microsoft.com/office/powerpoint/2012/main" userId="dc5781891c205a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7A7"/>
    <a:srgbClr val="C45900"/>
    <a:srgbClr val="A2B969"/>
    <a:srgbClr val="85A410"/>
    <a:srgbClr val="BC5500"/>
    <a:srgbClr val="EE2227"/>
    <a:srgbClr val="EB1E42"/>
    <a:srgbClr val="394404"/>
    <a:srgbClr val="718412"/>
    <a:srgbClr val="5F6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489" autoAdjust="0"/>
  </p:normalViewPr>
  <p:slideViewPr>
    <p:cSldViewPr>
      <p:cViewPr varScale="1">
        <p:scale>
          <a:sx n="68" d="100"/>
          <a:sy n="68" d="100"/>
        </p:scale>
        <p:origin x="822" y="60"/>
      </p:cViewPr>
      <p:guideLst>
        <p:guide orient="horz" pos="2160"/>
        <p:guide pos="3839"/>
      </p:guideLst>
    </p:cSldViewPr>
  </p:slideViewPr>
  <p:notesTextViewPr>
    <p:cViewPr>
      <p:scale>
        <a:sx n="1" d="1"/>
        <a:sy n="1" d="1"/>
      </p:scale>
      <p:origin x="0" y="0"/>
    </p:cViewPr>
  </p:notesTextViewPr>
  <p:notesViewPr>
    <p:cSldViewPr showGuides="1">
      <p:cViewPr varScale="1">
        <p:scale>
          <a:sx n="90" d="100"/>
          <a:sy n="90" d="100"/>
        </p:scale>
        <p:origin x="26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simple4" qsCatId="simple" csTypeId="urn:microsoft.com/office/officeart/2005/8/colors/colorful1" csCatId="colorful" phldr="1"/>
      <dgm:spPr/>
      <dgm:t>
        <a:bodyPr rtlCol="0"/>
        <a:lstStyle/>
        <a:p>
          <a:pPr rtl="0"/>
          <a:endParaRPr lang="en-US"/>
        </a:p>
      </dgm:t>
    </dgm:pt>
    <dgm:pt modelId="{8EC937D8-BD76-4A12-A3E5-900D5C1E2E05}">
      <dgm:prSet phldrT="[Text]" custT="1"/>
      <dgm:spPr/>
      <dgm:t>
        <a:bodyPr/>
        <a:lstStyle/>
        <a:p>
          <a:r>
            <a:rPr lang="el-GR" sz="2200" b="1" dirty="0">
              <a:latin typeface="Century Gothic" panose="020B0502020202020204" pitchFamily="34" charset="0"/>
            </a:rPr>
            <a:t>2. ποιες είναι οι απόψεις των μαθητών για αυτή τη μορφή διδασκαλίας και, τέλος, </a:t>
          </a:r>
          <a:endParaRPr lang="el-GR" sz="2200" noProof="0" dirty="0">
            <a:latin typeface="Century Gothic" panose="020B0502020202020204" pitchFamily="34" charset="0"/>
          </a:endParaRPr>
        </a:p>
      </dgm:t>
    </dgm:pt>
    <dgm:pt modelId="{8265EE85-9851-494E-A6D3-1CDACE947DF3}" type="parTrans" cxnId="{43DC8383-AEE5-490C-A8E5-1F216F2B8FE6}">
      <dgm:prSet/>
      <dgm:spPr/>
      <dgm:t>
        <a:bodyPr rtlCol="0"/>
        <a:lstStyle/>
        <a:p>
          <a:pPr rtl="0"/>
          <a:endParaRPr lang="en-US"/>
        </a:p>
      </dgm:t>
    </dgm:pt>
    <dgm:pt modelId="{B3EFD4A5-9FA1-4ABE-B722-05162509509B}" type="sibTrans" cxnId="{43DC8383-AEE5-490C-A8E5-1F216F2B8FE6}">
      <dgm:prSet/>
      <dgm:spPr/>
      <dgm:t>
        <a:bodyPr rtlCol="0"/>
        <a:lstStyle/>
        <a:p>
          <a:pPr rtl="0"/>
          <a:endParaRPr lang="en-US"/>
        </a:p>
      </dgm:t>
    </dgm:pt>
    <dgm:pt modelId="{7133ECF5-4190-4604-AA2F-03C9A0A9210F}">
      <dgm:prSet phldrT="[Text]" custT="1"/>
      <dgm:spPr>
        <a:gradFill rotWithShape="0">
          <a:gsLst>
            <a:gs pos="0">
              <a:srgbClr val="394404"/>
            </a:gs>
            <a:gs pos="50000">
              <a:srgbClr val="5F6F0F"/>
            </a:gs>
            <a:gs pos="70000">
              <a:srgbClr val="65741A"/>
            </a:gs>
            <a:gs pos="100000">
              <a:schemeClr val="accent4">
                <a:hueOff val="0"/>
                <a:satOff val="0"/>
                <a:lumOff val="0"/>
                <a:alphaOff val="0"/>
                <a:tint val="100000"/>
                <a:shade val="100000"/>
                <a:satMod val="155000"/>
              </a:schemeClr>
            </a:gs>
          </a:gsLst>
        </a:gradFill>
      </dgm:spPr>
      <dgm:t>
        <a:bodyPr/>
        <a:lstStyle/>
        <a:p>
          <a:pPr algn="l"/>
          <a:r>
            <a:rPr lang="el-GR" sz="2200" b="1" dirty="0">
              <a:latin typeface="Century Gothic" panose="020B0502020202020204" pitchFamily="34" charset="0"/>
            </a:rPr>
            <a:t>3. αν η (συμπληρωματική) σχολική </a:t>
          </a:r>
          <a:r>
            <a:rPr lang="el-GR" sz="2200" b="1" dirty="0" err="1">
              <a:latin typeface="Century Gothic" panose="020B0502020202020204" pitchFamily="34" charset="0"/>
            </a:rPr>
            <a:t>ΕξΑΕ</a:t>
          </a:r>
          <a:r>
            <a:rPr lang="el-GR" sz="2200" b="1" dirty="0">
              <a:latin typeface="Century Gothic" panose="020B0502020202020204" pitchFamily="34" charset="0"/>
            </a:rPr>
            <a:t> με την διδασκαλία μέσω ψηφιακού περιβάλλοντος μάθησης σε συνδυασμό με την παραδοσιακή διδασκαλία ενισχύει τις </a:t>
          </a:r>
          <a:r>
            <a:rPr lang="el-GR" sz="2200" b="1" dirty="0" err="1">
              <a:latin typeface="Century Gothic" panose="020B0502020202020204" pitchFamily="34" charset="0"/>
            </a:rPr>
            <a:t>μεταγνωστικές</a:t>
          </a:r>
          <a:r>
            <a:rPr lang="el-GR" sz="2200" b="1" dirty="0">
              <a:latin typeface="Century Gothic" panose="020B0502020202020204" pitchFamily="34" charset="0"/>
            </a:rPr>
            <a:t> δεξιότητες κατανόησης των μαθητών; </a:t>
          </a:r>
          <a:endParaRPr lang="el-GR" sz="2200" noProof="0" dirty="0">
            <a:latin typeface="Century Gothic" panose="020B0502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rtlCol="0"/>
        <a:lstStyle/>
        <a:p>
          <a:pPr rtl="0"/>
          <a:endParaRPr lang="en-US"/>
        </a:p>
      </dgm:t>
    </dgm:pt>
    <dgm:pt modelId="{46037378-034A-4662-877A-B53E1DA069A3}" type="sibTrans" cxnId="{011A9761-E983-4C7D-AB1D-2038261D8FF8}">
      <dgm:prSet/>
      <dgm:spPr/>
      <dgm:t>
        <a:bodyPr rtlCol="0"/>
        <a:lstStyle/>
        <a:p>
          <a:pPr rtl="0"/>
          <a:endParaRPr lang="en-US"/>
        </a:p>
      </dgm:t>
    </dgm:pt>
    <dgm:pt modelId="{095A5E99-E976-4550-8F80-53CC813F2F5A}">
      <dgm:prSet phldrT="[Text]" custT="1"/>
      <dgm:spPr>
        <a:gradFill rotWithShape="0">
          <a:gsLst>
            <a:gs pos="0">
              <a:srgbClr val="EB1E42"/>
            </a:gs>
            <a:gs pos="50000">
              <a:srgbClr val="A44A00"/>
            </a:gs>
            <a:gs pos="70000">
              <a:srgbClr val="BC5500"/>
            </a:gs>
            <a:gs pos="100000">
              <a:srgbClr val="F26D00"/>
            </a:gs>
          </a:gsLst>
        </a:gradFill>
      </dgm:spPr>
      <dgm:t>
        <a:bodyPr/>
        <a:lstStyle/>
        <a:p>
          <a:r>
            <a:rPr lang="el-GR" sz="2200" b="1" dirty="0">
              <a:latin typeface="Century Gothic" panose="020B0502020202020204" pitchFamily="34" charset="0"/>
            </a:rPr>
            <a:t>1. Το ηλεκτρονικό περιβάλλον μάθησης « Ένα ταξίδι στην    </a:t>
          </a:r>
          <a:r>
            <a:rPr lang="el-GR" sz="2200" b="1" dirty="0" err="1">
              <a:latin typeface="Century Gothic" panose="020B0502020202020204" pitchFamily="34" charset="0"/>
            </a:rPr>
            <a:t>Φορτέτζα</a:t>
          </a:r>
          <a:r>
            <a:rPr lang="el-GR" sz="2200" b="1" dirty="0">
              <a:latin typeface="Century Gothic" panose="020B0502020202020204" pitchFamily="34" charset="0"/>
            </a:rPr>
            <a:t> Ρεθύμνου» ήταν τεχνολογικά και λειτουργικά κατάλληλο, ώστε να διευκολύνει την ανάπτυξη δεξιοτήτων μάθησης της τοπικής ιστορίας των μαθητών;, </a:t>
          </a:r>
          <a:endParaRPr lang="el-GR" sz="2200" noProof="0" dirty="0">
            <a:latin typeface="Century Gothic" panose="020B0502020202020204" pitchFamily="34" charset="0"/>
          </a:endParaRP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8877691F-1B60-4485-9174-DDEC7EE68B70}" type="sibTrans" cxnId="{D1A4D8E6-F04E-4AB1-8D0C-63DC7AB1E81F}">
      <dgm:prSet/>
      <dgm:spPr/>
      <dgm:t>
        <a:bodyPr rtlCol="0"/>
        <a:lstStyle/>
        <a:p>
          <a:pPr rtl="0"/>
          <a:endParaRPr lang="en-US"/>
        </a:p>
      </dgm:t>
    </dgm:pt>
    <dgm:pt modelId="{03339A0D-5DC0-4B29-8353-C5AEBFD4DE86}" type="parTrans" cxnId="{D1A4D8E6-F04E-4AB1-8D0C-63DC7AB1E81F}">
      <dgm:prSet/>
      <dgm:spPr/>
      <dgm:t>
        <a:bodyPr rtlCol="0"/>
        <a:lstStyle/>
        <a:p>
          <a:pPr rtl="0"/>
          <a:endParaRPr lang="en-US"/>
        </a:p>
      </dgm:t>
    </dgm:pt>
    <dgm:pt modelId="{1D84D8B6-AB32-4491-B5D2-EFE3D7668B88}" type="pres">
      <dgm:prSet presAssocID="{CD7942A0-B7D2-4B14-8FEA-55FC702F5BE7}" presName="outerComposite" presStyleCnt="0">
        <dgm:presLayoutVars>
          <dgm:chMax val="5"/>
          <dgm:dir/>
          <dgm:resizeHandles val="exact"/>
        </dgm:presLayoutVars>
      </dgm:prSet>
      <dgm:spPr/>
    </dgm:pt>
    <dgm:pt modelId="{3E0E8213-E460-4EB7-9A92-C2B1CC553F0D}" type="pres">
      <dgm:prSet presAssocID="{CD7942A0-B7D2-4B14-8FEA-55FC702F5BE7}" presName="dummyMaxCanvas" presStyleCnt="0">
        <dgm:presLayoutVars/>
      </dgm:prSet>
      <dgm:spPr/>
    </dgm:pt>
    <dgm:pt modelId="{124EF20B-D98C-45B2-BB13-7B93B5373CEB}" type="pres">
      <dgm:prSet presAssocID="{CD7942A0-B7D2-4B14-8FEA-55FC702F5BE7}" presName="ThreeNodes_1" presStyleLbl="node1" presStyleIdx="0" presStyleCnt="3">
        <dgm:presLayoutVars>
          <dgm:bulletEnabled val="1"/>
        </dgm:presLayoutVars>
      </dgm:prSet>
      <dgm:spPr/>
    </dgm:pt>
    <dgm:pt modelId="{CA544AF7-F7B2-4CA5-9251-B4CDB8D06634}" type="pres">
      <dgm:prSet presAssocID="{CD7942A0-B7D2-4B14-8FEA-55FC702F5BE7}" presName="ThreeNodes_2" presStyleLbl="node1" presStyleIdx="1" presStyleCnt="3">
        <dgm:presLayoutVars>
          <dgm:bulletEnabled val="1"/>
        </dgm:presLayoutVars>
      </dgm:prSet>
      <dgm:spPr/>
    </dgm:pt>
    <dgm:pt modelId="{2AE92D3F-F0FA-45DD-BB60-4C6FBC6BC016}" type="pres">
      <dgm:prSet presAssocID="{CD7942A0-B7D2-4B14-8FEA-55FC702F5BE7}" presName="ThreeNodes_3" presStyleLbl="node1" presStyleIdx="2" presStyleCnt="3">
        <dgm:presLayoutVars>
          <dgm:bulletEnabled val="1"/>
        </dgm:presLayoutVars>
      </dgm:prSet>
      <dgm:spPr/>
    </dgm:pt>
    <dgm:pt modelId="{9CA877D8-99F8-40A0-89E9-59A61C9A70F4}" type="pres">
      <dgm:prSet presAssocID="{CD7942A0-B7D2-4B14-8FEA-55FC702F5BE7}" presName="ThreeConn_1-2" presStyleLbl="fgAccFollowNode1" presStyleIdx="0" presStyleCnt="2">
        <dgm:presLayoutVars>
          <dgm:bulletEnabled val="1"/>
        </dgm:presLayoutVars>
      </dgm:prSet>
      <dgm:spPr/>
    </dgm:pt>
    <dgm:pt modelId="{62643EF2-016C-41F1-8CBC-398422A85727}" type="pres">
      <dgm:prSet presAssocID="{CD7942A0-B7D2-4B14-8FEA-55FC702F5BE7}" presName="ThreeConn_2-3" presStyleLbl="fgAccFollowNode1" presStyleIdx="1" presStyleCnt="2">
        <dgm:presLayoutVars>
          <dgm:bulletEnabled val="1"/>
        </dgm:presLayoutVars>
      </dgm:prSet>
      <dgm:spPr/>
    </dgm:pt>
    <dgm:pt modelId="{7A2F6994-DA87-4497-BFC7-DD9D6EC5315F}" type="pres">
      <dgm:prSet presAssocID="{CD7942A0-B7D2-4B14-8FEA-55FC702F5BE7}" presName="ThreeNodes_1_text" presStyleLbl="node1" presStyleIdx="2" presStyleCnt="3">
        <dgm:presLayoutVars>
          <dgm:bulletEnabled val="1"/>
        </dgm:presLayoutVars>
      </dgm:prSet>
      <dgm:spPr/>
    </dgm:pt>
    <dgm:pt modelId="{916C48CB-E452-4B79-A9B9-4C9A90B47960}" type="pres">
      <dgm:prSet presAssocID="{CD7942A0-B7D2-4B14-8FEA-55FC702F5BE7}" presName="ThreeNodes_2_text" presStyleLbl="node1" presStyleIdx="2" presStyleCnt="3">
        <dgm:presLayoutVars>
          <dgm:bulletEnabled val="1"/>
        </dgm:presLayoutVars>
      </dgm:prSet>
      <dgm:spPr/>
    </dgm:pt>
    <dgm:pt modelId="{A31D264E-E285-4E5C-8EB7-762CD501BE72}" type="pres">
      <dgm:prSet presAssocID="{CD7942A0-B7D2-4B14-8FEA-55FC702F5BE7}" presName="ThreeNodes_3_text" presStyleLbl="node1" presStyleIdx="2" presStyleCnt="3">
        <dgm:presLayoutVars>
          <dgm:bulletEnabled val="1"/>
        </dgm:presLayoutVars>
      </dgm:prSet>
      <dgm:spPr/>
    </dgm:pt>
  </dgm:ptLst>
  <dgm:cxnLst>
    <dgm:cxn modelId="{5A89A138-BC1A-490F-935E-2EC3F74E8E18}" type="presOf" srcId="{7133ECF5-4190-4604-AA2F-03C9A0A9210F}" destId="{2AE92D3F-F0FA-45DD-BB60-4C6FBC6BC016}" srcOrd="0" destOrd="0" presId="urn:microsoft.com/office/officeart/2005/8/layout/vProcess5"/>
    <dgm:cxn modelId="{011A9761-E983-4C7D-AB1D-2038261D8FF8}" srcId="{CD7942A0-B7D2-4B14-8FEA-55FC702F5BE7}" destId="{7133ECF5-4190-4604-AA2F-03C9A0A9210F}" srcOrd="2" destOrd="0" parTransId="{7D1B29D7-21DD-436A-8F7C-E87DE53C1431}" sibTransId="{46037378-034A-4662-877A-B53E1DA069A3}"/>
    <dgm:cxn modelId="{8A063A46-8F8D-405A-B2D6-6495FA638F46}" type="presOf" srcId="{8EC937D8-BD76-4A12-A3E5-900D5C1E2E05}" destId="{CA544AF7-F7B2-4CA5-9251-B4CDB8D06634}" srcOrd="0" destOrd="0" presId="urn:microsoft.com/office/officeart/2005/8/layout/vProcess5"/>
    <dgm:cxn modelId="{A071614A-8A85-47B2-A113-0652CAB9B428}" type="presOf" srcId="{095A5E99-E976-4550-8F80-53CC813F2F5A}" destId="{124EF20B-D98C-45B2-BB13-7B93B5373CEB}" srcOrd="0" destOrd="0" presId="urn:microsoft.com/office/officeart/2005/8/layout/vProcess5"/>
    <dgm:cxn modelId="{43DC8383-AEE5-490C-A8E5-1F216F2B8FE6}" srcId="{CD7942A0-B7D2-4B14-8FEA-55FC702F5BE7}" destId="{8EC937D8-BD76-4A12-A3E5-900D5C1E2E05}" srcOrd="1" destOrd="0" parTransId="{8265EE85-9851-494E-A6D3-1CDACE947DF3}" sibTransId="{B3EFD4A5-9FA1-4ABE-B722-05162509509B}"/>
    <dgm:cxn modelId="{03E7038C-2CC0-496B-88A0-60396CDC31E4}" type="presOf" srcId="{7133ECF5-4190-4604-AA2F-03C9A0A9210F}" destId="{A31D264E-E285-4E5C-8EB7-762CD501BE72}" srcOrd="1" destOrd="0" presId="urn:microsoft.com/office/officeart/2005/8/layout/vProcess5"/>
    <dgm:cxn modelId="{C2D0E194-BD14-4AD2-9E3A-CE984C34B6CD}" type="presOf" srcId="{CD7942A0-B7D2-4B14-8FEA-55FC702F5BE7}" destId="{1D84D8B6-AB32-4491-B5D2-EFE3D7668B88}" srcOrd="0" destOrd="0" presId="urn:microsoft.com/office/officeart/2005/8/layout/vProcess5"/>
    <dgm:cxn modelId="{BB374C9D-646D-46E6-89B4-117F0E21BA34}" type="presOf" srcId="{8EC937D8-BD76-4A12-A3E5-900D5C1E2E05}" destId="{916C48CB-E452-4B79-A9B9-4C9A90B47960}" srcOrd="1" destOrd="0" presId="urn:microsoft.com/office/officeart/2005/8/layout/vProcess5"/>
    <dgm:cxn modelId="{12FC7FDE-4033-4970-A683-61DE6FA84E89}" type="presOf" srcId="{8877691F-1B60-4485-9174-DDEC7EE68B70}" destId="{9CA877D8-99F8-40A0-89E9-59A61C9A70F4}"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7C007CEB-6418-4EA7-9CB6-5B93D0C655E6}" type="presOf" srcId="{095A5E99-E976-4550-8F80-53CC813F2F5A}" destId="{7A2F6994-DA87-4497-BFC7-DD9D6EC5315F}" srcOrd="1" destOrd="0" presId="urn:microsoft.com/office/officeart/2005/8/layout/vProcess5"/>
    <dgm:cxn modelId="{6CF7D6F9-A5F2-48E3-AF5C-A2074559AE21}" type="presOf" srcId="{B3EFD4A5-9FA1-4ABE-B722-05162509509B}" destId="{62643EF2-016C-41F1-8CBC-398422A85727}" srcOrd="0" destOrd="0" presId="urn:microsoft.com/office/officeart/2005/8/layout/vProcess5"/>
    <dgm:cxn modelId="{768DB908-A4BF-48A6-A740-5DD0CBAFBB11}" type="presParOf" srcId="{1D84D8B6-AB32-4491-B5D2-EFE3D7668B88}" destId="{3E0E8213-E460-4EB7-9A92-C2B1CC553F0D}" srcOrd="0" destOrd="0" presId="urn:microsoft.com/office/officeart/2005/8/layout/vProcess5"/>
    <dgm:cxn modelId="{A8B17D3B-E670-4FE0-A845-244C702B8151}" type="presParOf" srcId="{1D84D8B6-AB32-4491-B5D2-EFE3D7668B88}" destId="{124EF20B-D98C-45B2-BB13-7B93B5373CEB}" srcOrd="1" destOrd="0" presId="urn:microsoft.com/office/officeart/2005/8/layout/vProcess5"/>
    <dgm:cxn modelId="{1E8E2D8B-A980-4080-A16E-1F74528DE4D0}" type="presParOf" srcId="{1D84D8B6-AB32-4491-B5D2-EFE3D7668B88}" destId="{CA544AF7-F7B2-4CA5-9251-B4CDB8D06634}" srcOrd="2" destOrd="0" presId="urn:microsoft.com/office/officeart/2005/8/layout/vProcess5"/>
    <dgm:cxn modelId="{7992440C-9F36-432D-90EE-E2A708CEB38B}" type="presParOf" srcId="{1D84D8B6-AB32-4491-B5D2-EFE3D7668B88}" destId="{2AE92D3F-F0FA-45DD-BB60-4C6FBC6BC016}" srcOrd="3" destOrd="0" presId="urn:microsoft.com/office/officeart/2005/8/layout/vProcess5"/>
    <dgm:cxn modelId="{DBE883B8-7D13-43BA-A456-8DBB93D30C93}" type="presParOf" srcId="{1D84D8B6-AB32-4491-B5D2-EFE3D7668B88}" destId="{9CA877D8-99F8-40A0-89E9-59A61C9A70F4}" srcOrd="4" destOrd="0" presId="urn:microsoft.com/office/officeart/2005/8/layout/vProcess5"/>
    <dgm:cxn modelId="{A3B9E6ED-FFD0-430E-B609-EBE8E75E7C44}" type="presParOf" srcId="{1D84D8B6-AB32-4491-B5D2-EFE3D7668B88}" destId="{62643EF2-016C-41F1-8CBC-398422A85727}" srcOrd="5" destOrd="0" presId="urn:microsoft.com/office/officeart/2005/8/layout/vProcess5"/>
    <dgm:cxn modelId="{278FE748-9C54-4E36-9203-E948DB63C99A}" type="presParOf" srcId="{1D84D8B6-AB32-4491-B5D2-EFE3D7668B88}" destId="{7A2F6994-DA87-4497-BFC7-DD9D6EC5315F}" srcOrd="6" destOrd="0" presId="urn:microsoft.com/office/officeart/2005/8/layout/vProcess5"/>
    <dgm:cxn modelId="{E81279B5-23BF-4F73-A353-8831FC04E9BC}" type="presParOf" srcId="{1D84D8B6-AB32-4491-B5D2-EFE3D7668B88}" destId="{916C48CB-E452-4B79-A9B9-4C9A90B47960}" srcOrd="7" destOrd="0" presId="urn:microsoft.com/office/officeart/2005/8/layout/vProcess5"/>
    <dgm:cxn modelId="{16289EC3-0C51-4B32-B6CC-FE8F7F6F6C76}" type="presParOf" srcId="{1D84D8B6-AB32-4491-B5D2-EFE3D7668B88}" destId="{A31D264E-E285-4E5C-8EB7-762CD501BE7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8576D-AD45-4433-956F-6E70DE68D09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97582D37-D992-4A28-B2EE-2119CDE6E340}">
      <dgm:prSet phldrT="[Κείμενο]" custT="1"/>
      <dgm:spPr>
        <a:solidFill>
          <a:schemeClr val="accent1"/>
        </a:solidFill>
      </dgm:spPr>
      <dgm:t>
        <a:bodyPr/>
        <a:lstStyle/>
        <a:p>
          <a:r>
            <a:rPr lang="el-GR" sz="2800" b="1" dirty="0">
              <a:solidFill>
                <a:schemeClr val="tx2"/>
              </a:solidFill>
              <a:latin typeface="Century Gothic" panose="020B0502020202020204" pitchFamily="34" charset="0"/>
              <a:cs typeface="Times New Roman" panose="02020603050405020304" pitchFamily="18" charset="0"/>
            </a:rPr>
            <a:t>Σχολική </a:t>
          </a:r>
          <a:r>
            <a:rPr lang="el-GR" sz="2800" b="1" dirty="0" err="1">
              <a:solidFill>
                <a:schemeClr val="tx2"/>
              </a:solidFill>
              <a:latin typeface="Century Gothic" panose="020B0502020202020204" pitchFamily="34" charset="0"/>
              <a:cs typeface="Times New Roman" panose="02020603050405020304" pitchFamily="18" charset="0"/>
            </a:rPr>
            <a:t>εξΑΕ</a:t>
          </a:r>
          <a:endParaRPr lang="el-GR" sz="2800" b="1" dirty="0">
            <a:solidFill>
              <a:schemeClr val="tx2"/>
            </a:solidFill>
            <a:latin typeface="Century Gothic" panose="020B0502020202020204" pitchFamily="34" charset="0"/>
            <a:cs typeface="Times New Roman" panose="02020603050405020304" pitchFamily="18" charset="0"/>
          </a:endParaRPr>
        </a:p>
      </dgm:t>
    </dgm:pt>
    <dgm:pt modelId="{2AC3524E-7A4E-4CF1-B6A6-8C0FAA1C10CB}" type="parTrans" cxnId="{34E054F6-FAAC-44C9-814B-93159E6C8E6B}">
      <dgm:prSet/>
      <dgm:spPr/>
      <dgm:t>
        <a:bodyPr/>
        <a:lstStyle/>
        <a:p>
          <a:endParaRPr lang="el-GR"/>
        </a:p>
      </dgm:t>
    </dgm:pt>
    <dgm:pt modelId="{6B8C6223-B9FA-4D54-89B1-572BB02C1C89}" type="sibTrans" cxnId="{34E054F6-FAAC-44C9-814B-93159E6C8E6B}">
      <dgm:prSet/>
      <dgm:spPr/>
      <dgm:t>
        <a:bodyPr/>
        <a:lstStyle/>
        <a:p>
          <a:endParaRPr lang="el-GR"/>
        </a:p>
      </dgm:t>
    </dgm:pt>
    <dgm:pt modelId="{53BC1C40-A8E0-44F1-B4F5-4769CB1D8B2F}">
      <dgm:prSet phldrT="[Κείμενο]" custT="1"/>
      <dgm:spPr>
        <a:solidFill>
          <a:srgbClr val="FFC000"/>
        </a:solidFill>
      </dgm:spPr>
      <dgm:t>
        <a:bodyPr/>
        <a:lstStyle/>
        <a:p>
          <a:r>
            <a:rPr lang="el-GR" sz="2400" b="1" dirty="0">
              <a:solidFill>
                <a:srgbClr val="002060"/>
              </a:solidFill>
              <a:latin typeface="Century Gothic" panose="020B0502020202020204" pitchFamily="34" charset="0"/>
              <a:cs typeface="Times New Roman" panose="02020603050405020304" pitchFamily="18" charset="0"/>
            </a:rPr>
            <a:t>Αυτοδύναμη</a:t>
          </a:r>
        </a:p>
      </dgm:t>
    </dgm:pt>
    <dgm:pt modelId="{7FB9534F-0167-4B40-BB4E-CE5C2DE6AED6}" type="parTrans" cxnId="{2494DC7A-CCF5-4B01-967A-A5A794AA7121}">
      <dgm:prSet/>
      <dgm:spPr/>
      <dgm:t>
        <a:bodyPr/>
        <a:lstStyle/>
        <a:p>
          <a:endParaRPr lang="el-GR"/>
        </a:p>
      </dgm:t>
    </dgm:pt>
    <dgm:pt modelId="{D3D64BD2-4B8B-45C6-A676-518A7038C262}" type="sibTrans" cxnId="{2494DC7A-CCF5-4B01-967A-A5A794AA7121}">
      <dgm:prSet/>
      <dgm:spPr/>
      <dgm:t>
        <a:bodyPr/>
        <a:lstStyle/>
        <a:p>
          <a:endParaRPr lang="el-GR"/>
        </a:p>
      </dgm:t>
    </dgm:pt>
    <dgm:pt modelId="{67AEBBB6-D379-4555-B60D-DB785D1D901F}">
      <dgm:prSet phldrT="[Κείμενο]" custT="1"/>
      <dgm:spPr>
        <a:solidFill>
          <a:schemeClr val="accent5"/>
        </a:solidFill>
      </dgm:spPr>
      <dgm:t>
        <a:bodyPr/>
        <a:lstStyle/>
        <a:p>
          <a:r>
            <a:rPr lang="el-GR" sz="2400" b="1" dirty="0">
              <a:solidFill>
                <a:srgbClr val="002060"/>
              </a:solidFill>
              <a:latin typeface="Century Gothic" panose="020B0502020202020204" pitchFamily="34" charset="0"/>
              <a:cs typeface="Times New Roman" panose="02020603050405020304" pitchFamily="18" charset="0"/>
            </a:rPr>
            <a:t>Συμπληρωματική</a:t>
          </a:r>
        </a:p>
      </dgm:t>
    </dgm:pt>
    <dgm:pt modelId="{9832DCED-A260-44D9-9D82-3B5B0B254CFA}" type="parTrans" cxnId="{111DFA21-7B3A-4244-B582-432D4EE4A04A}">
      <dgm:prSet/>
      <dgm:spPr/>
      <dgm:t>
        <a:bodyPr/>
        <a:lstStyle/>
        <a:p>
          <a:endParaRPr lang="el-GR"/>
        </a:p>
      </dgm:t>
    </dgm:pt>
    <dgm:pt modelId="{FDA3D6F6-6BE9-4FD1-85E6-FACC16224E97}" type="sibTrans" cxnId="{111DFA21-7B3A-4244-B582-432D4EE4A04A}">
      <dgm:prSet/>
      <dgm:spPr/>
      <dgm:t>
        <a:bodyPr/>
        <a:lstStyle/>
        <a:p>
          <a:endParaRPr lang="el-GR"/>
        </a:p>
      </dgm:t>
    </dgm:pt>
    <dgm:pt modelId="{56C1510D-CFF9-46EF-B2DF-736BE4FFBD6A}">
      <dgm:prSet phldrT="[Κείμενο]" custT="1"/>
      <dgm:spPr>
        <a:solidFill>
          <a:srgbClr val="718412"/>
        </a:solidFill>
      </dgm:spPr>
      <dgm:t>
        <a:bodyPr/>
        <a:lstStyle/>
        <a:p>
          <a:r>
            <a:rPr lang="el-GR" sz="2400" b="1" dirty="0">
              <a:latin typeface="Century Gothic" panose="020B0502020202020204" pitchFamily="34" charset="0"/>
            </a:rPr>
            <a:t>Μεικτή/ Πολυμορφική /Συνδυαστική εκπαίδευση</a:t>
          </a:r>
          <a:endParaRPr lang="el-GR" sz="2400" b="1" dirty="0">
            <a:solidFill>
              <a:srgbClr val="002060"/>
            </a:solidFill>
            <a:latin typeface="Century Gothic" panose="020B0502020202020204" pitchFamily="34" charset="0"/>
            <a:cs typeface="Times New Roman" panose="02020603050405020304" pitchFamily="18" charset="0"/>
          </a:endParaRPr>
        </a:p>
      </dgm:t>
    </dgm:pt>
    <dgm:pt modelId="{7A945E39-4782-493B-861D-05C8BF3D14EA}" type="parTrans" cxnId="{9D13B026-6524-448C-BEAB-25ED4FA80AA5}">
      <dgm:prSet/>
      <dgm:spPr/>
      <dgm:t>
        <a:bodyPr/>
        <a:lstStyle/>
        <a:p>
          <a:endParaRPr lang="el-GR"/>
        </a:p>
      </dgm:t>
    </dgm:pt>
    <dgm:pt modelId="{7468DDA8-733B-4AD5-906E-221798B0DCF1}" type="sibTrans" cxnId="{9D13B026-6524-448C-BEAB-25ED4FA80AA5}">
      <dgm:prSet/>
      <dgm:spPr/>
      <dgm:t>
        <a:bodyPr/>
        <a:lstStyle/>
        <a:p>
          <a:endParaRPr lang="el-GR"/>
        </a:p>
      </dgm:t>
    </dgm:pt>
    <dgm:pt modelId="{42AB102C-DA5A-4090-AE9E-6086694E1ACA}" type="pres">
      <dgm:prSet presAssocID="{01F8576D-AD45-4433-956F-6E70DE68D09C}" presName="hierChild1" presStyleCnt="0">
        <dgm:presLayoutVars>
          <dgm:orgChart val="1"/>
          <dgm:chPref val="1"/>
          <dgm:dir/>
          <dgm:animOne val="branch"/>
          <dgm:animLvl val="lvl"/>
          <dgm:resizeHandles/>
        </dgm:presLayoutVars>
      </dgm:prSet>
      <dgm:spPr/>
    </dgm:pt>
    <dgm:pt modelId="{899A900F-6366-4180-B0F2-9665401311D5}" type="pres">
      <dgm:prSet presAssocID="{97582D37-D992-4A28-B2EE-2119CDE6E340}" presName="hierRoot1" presStyleCnt="0">
        <dgm:presLayoutVars>
          <dgm:hierBranch val="init"/>
        </dgm:presLayoutVars>
      </dgm:prSet>
      <dgm:spPr/>
    </dgm:pt>
    <dgm:pt modelId="{61724350-07DD-4530-A338-586EDFE43C1C}" type="pres">
      <dgm:prSet presAssocID="{97582D37-D992-4A28-B2EE-2119CDE6E340}" presName="rootComposite1" presStyleCnt="0"/>
      <dgm:spPr/>
    </dgm:pt>
    <dgm:pt modelId="{4E9A1F74-D647-4C4B-A27A-B301D97FE91A}" type="pres">
      <dgm:prSet presAssocID="{97582D37-D992-4A28-B2EE-2119CDE6E340}" presName="rootText1" presStyleLbl="node0" presStyleIdx="0" presStyleCnt="1" custScaleY="107332" custLinFactNeighborX="-9424" custLinFactNeighborY="1358">
        <dgm:presLayoutVars>
          <dgm:chPref val="3"/>
        </dgm:presLayoutVars>
      </dgm:prSet>
      <dgm:spPr/>
    </dgm:pt>
    <dgm:pt modelId="{8A60B102-9D01-4A4E-B4EA-75BE23B6A783}" type="pres">
      <dgm:prSet presAssocID="{97582D37-D992-4A28-B2EE-2119CDE6E340}" presName="rootConnector1" presStyleLbl="node1" presStyleIdx="0" presStyleCnt="0"/>
      <dgm:spPr/>
    </dgm:pt>
    <dgm:pt modelId="{B08BC2E7-DB7C-4990-9C6A-23994C73B161}" type="pres">
      <dgm:prSet presAssocID="{97582D37-D992-4A28-B2EE-2119CDE6E340}" presName="hierChild2" presStyleCnt="0"/>
      <dgm:spPr/>
    </dgm:pt>
    <dgm:pt modelId="{226740AC-E149-40BE-8D71-EC9403C9DC3C}" type="pres">
      <dgm:prSet presAssocID="{7FB9534F-0167-4B40-BB4E-CE5C2DE6AED6}" presName="Name37" presStyleLbl="parChTrans1D2" presStyleIdx="0" presStyleCnt="3"/>
      <dgm:spPr/>
    </dgm:pt>
    <dgm:pt modelId="{92DF792F-8746-47DE-A751-969CE47F356D}" type="pres">
      <dgm:prSet presAssocID="{53BC1C40-A8E0-44F1-B4F5-4769CB1D8B2F}" presName="hierRoot2" presStyleCnt="0">
        <dgm:presLayoutVars>
          <dgm:hierBranch val="init"/>
        </dgm:presLayoutVars>
      </dgm:prSet>
      <dgm:spPr/>
    </dgm:pt>
    <dgm:pt modelId="{899D18F2-B235-4587-9019-F8CE847A9C5A}" type="pres">
      <dgm:prSet presAssocID="{53BC1C40-A8E0-44F1-B4F5-4769CB1D8B2F}" presName="rootComposite" presStyleCnt="0"/>
      <dgm:spPr/>
    </dgm:pt>
    <dgm:pt modelId="{18FD004F-F800-4E08-BCAD-45D6A43DD0C4}" type="pres">
      <dgm:prSet presAssocID="{53BC1C40-A8E0-44F1-B4F5-4769CB1D8B2F}" presName="rootText" presStyleLbl="node2" presStyleIdx="0" presStyleCnt="3">
        <dgm:presLayoutVars>
          <dgm:chPref val="3"/>
        </dgm:presLayoutVars>
      </dgm:prSet>
      <dgm:spPr/>
    </dgm:pt>
    <dgm:pt modelId="{57346C82-5EE4-43DC-B2BD-836D4744219B}" type="pres">
      <dgm:prSet presAssocID="{53BC1C40-A8E0-44F1-B4F5-4769CB1D8B2F}" presName="rootConnector" presStyleLbl="node2" presStyleIdx="0" presStyleCnt="3"/>
      <dgm:spPr/>
    </dgm:pt>
    <dgm:pt modelId="{F632EFB6-2213-48FC-9FB7-35083F5AEB3C}" type="pres">
      <dgm:prSet presAssocID="{53BC1C40-A8E0-44F1-B4F5-4769CB1D8B2F}" presName="hierChild4" presStyleCnt="0"/>
      <dgm:spPr/>
    </dgm:pt>
    <dgm:pt modelId="{3C843754-C490-4210-9E2D-4D88EC65AF20}" type="pres">
      <dgm:prSet presAssocID="{53BC1C40-A8E0-44F1-B4F5-4769CB1D8B2F}" presName="hierChild5" presStyleCnt="0"/>
      <dgm:spPr/>
    </dgm:pt>
    <dgm:pt modelId="{587697CB-53D1-453D-9E9A-7589A7923A0F}" type="pres">
      <dgm:prSet presAssocID="{9832DCED-A260-44D9-9D82-3B5B0B254CFA}" presName="Name37" presStyleLbl="parChTrans1D2" presStyleIdx="1" presStyleCnt="3"/>
      <dgm:spPr/>
    </dgm:pt>
    <dgm:pt modelId="{F76F6ACB-4901-4903-81EE-F59909C655F2}" type="pres">
      <dgm:prSet presAssocID="{67AEBBB6-D379-4555-B60D-DB785D1D901F}" presName="hierRoot2" presStyleCnt="0">
        <dgm:presLayoutVars>
          <dgm:hierBranch val="init"/>
        </dgm:presLayoutVars>
      </dgm:prSet>
      <dgm:spPr/>
    </dgm:pt>
    <dgm:pt modelId="{E0E586BE-A24F-4EE6-9FCB-B8EF5D8CD1A7}" type="pres">
      <dgm:prSet presAssocID="{67AEBBB6-D379-4555-B60D-DB785D1D901F}" presName="rootComposite" presStyleCnt="0"/>
      <dgm:spPr/>
    </dgm:pt>
    <dgm:pt modelId="{8D358773-2BDD-496B-B1A1-DA33D9BEC44B}" type="pres">
      <dgm:prSet presAssocID="{67AEBBB6-D379-4555-B60D-DB785D1D901F}" presName="rootText" presStyleLbl="node2" presStyleIdx="1" presStyleCnt="3" custLinFactNeighborX="493" custLinFactNeighborY="-254">
        <dgm:presLayoutVars>
          <dgm:chPref val="3"/>
        </dgm:presLayoutVars>
      </dgm:prSet>
      <dgm:spPr/>
    </dgm:pt>
    <dgm:pt modelId="{984D649A-AF18-49EE-BFF8-1D36E7BB45A2}" type="pres">
      <dgm:prSet presAssocID="{67AEBBB6-D379-4555-B60D-DB785D1D901F}" presName="rootConnector" presStyleLbl="node2" presStyleIdx="1" presStyleCnt="3"/>
      <dgm:spPr/>
    </dgm:pt>
    <dgm:pt modelId="{C40F6E2E-E1A5-45C7-94BC-7B023ECC89D2}" type="pres">
      <dgm:prSet presAssocID="{67AEBBB6-D379-4555-B60D-DB785D1D901F}" presName="hierChild4" presStyleCnt="0"/>
      <dgm:spPr/>
    </dgm:pt>
    <dgm:pt modelId="{0829DC10-905B-4BE3-B671-89FD71F7C1D8}" type="pres">
      <dgm:prSet presAssocID="{67AEBBB6-D379-4555-B60D-DB785D1D901F}" presName="hierChild5" presStyleCnt="0"/>
      <dgm:spPr/>
    </dgm:pt>
    <dgm:pt modelId="{47E9BCEC-E5D6-4254-87F0-67F2864EE6B1}" type="pres">
      <dgm:prSet presAssocID="{7A945E39-4782-493B-861D-05C8BF3D14EA}" presName="Name37" presStyleLbl="parChTrans1D2" presStyleIdx="2" presStyleCnt="3"/>
      <dgm:spPr/>
    </dgm:pt>
    <dgm:pt modelId="{0F2C5AB0-729D-4487-B3A6-4CE4D57335EE}" type="pres">
      <dgm:prSet presAssocID="{56C1510D-CFF9-46EF-B2DF-736BE4FFBD6A}" presName="hierRoot2" presStyleCnt="0">
        <dgm:presLayoutVars>
          <dgm:hierBranch val="init"/>
        </dgm:presLayoutVars>
      </dgm:prSet>
      <dgm:spPr/>
    </dgm:pt>
    <dgm:pt modelId="{6EF4715A-D687-4A6E-834A-39891F3665F0}" type="pres">
      <dgm:prSet presAssocID="{56C1510D-CFF9-46EF-B2DF-736BE4FFBD6A}" presName="rootComposite" presStyleCnt="0"/>
      <dgm:spPr/>
    </dgm:pt>
    <dgm:pt modelId="{2456DA68-FDF9-4F36-8CA8-79120B4EE1DD}" type="pres">
      <dgm:prSet presAssocID="{56C1510D-CFF9-46EF-B2DF-736BE4FFBD6A}" presName="rootText" presStyleLbl="node2" presStyleIdx="2" presStyleCnt="3" custScaleX="115983">
        <dgm:presLayoutVars>
          <dgm:chPref val="3"/>
        </dgm:presLayoutVars>
      </dgm:prSet>
      <dgm:spPr/>
    </dgm:pt>
    <dgm:pt modelId="{7EB6154D-0DEF-4E00-B65B-A209027C6FC6}" type="pres">
      <dgm:prSet presAssocID="{56C1510D-CFF9-46EF-B2DF-736BE4FFBD6A}" presName="rootConnector" presStyleLbl="node2" presStyleIdx="2" presStyleCnt="3"/>
      <dgm:spPr/>
    </dgm:pt>
    <dgm:pt modelId="{F6CF12CD-AE74-4654-8F32-81C5AD9DAB3B}" type="pres">
      <dgm:prSet presAssocID="{56C1510D-CFF9-46EF-B2DF-736BE4FFBD6A}" presName="hierChild4" presStyleCnt="0"/>
      <dgm:spPr/>
    </dgm:pt>
    <dgm:pt modelId="{521730A7-424A-4F4C-BAA0-F53AE041D84C}" type="pres">
      <dgm:prSet presAssocID="{56C1510D-CFF9-46EF-B2DF-736BE4FFBD6A}" presName="hierChild5" presStyleCnt="0"/>
      <dgm:spPr/>
    </dgm:pt>
    <dgm:pt modelId="{33E65AEE-E856-46A3-9770-269A872CFBAE}" type="pres">
      <dgm:prSet presAssocID="{97582D37-D992-4A28-B2EE-2119CDE6E340}" presName="hierChild3" presStyleCnt="0"/>
      <dgm:spPr/>
    </dgm:pt>
  </dgm:ptLst>
  <dgm:cxnLst>
    <dgm:cxn modelId="{B4C5280C-7C8A-47CC-9D76-C6698D4236AD}" type="presOf" srcId="{7FB9534F-0167-4B40-BB4E-CE5C2DE6AED6}" destId="{226740AC-E149-40BE-8D71-EC9403C9DC3C}" srcOrd="0" destOrd="0" presId="urn:microsoft.com/office/officeart/2005/8/layout/orgChart1"/>
    <dgm:cxn modelId="{0123C310-F803-49D3-B03E-BF66CB380D5B}" type="presOf" srcId="{01F8576D-AD45-4433-956F-6E70DE68D09C}" destId="{42AB102C-DA5A-4090-AE9E-6086694E1ACA}" srcOrd="0" destOrd="0" presId="urn:microsoft.com/office/officeart/2005/8/layout/orgChart1"/>
    <dgm:cxn modelId="{111DFA21-7B3A-4244-B582-432D4EE4A04A}" srcId="{97582D37-D992-4A28-B2EE-2119CDE6E340}" destId="{67AEBBB6-D379-4555-B60D-DB785D1D901F}" srcOrd="1" destOrd="0" parTransId="{9832DCED-A260-44D9-9D82-3B5B0B254CFA}" sibTransId="{FDA3D6F6-6BE9-4FD1-85E6-FACC16224E97}"/>
    <dgm:cxn modelId="{9D13B026-6524-448C-BEAB-25ED4FA80AA5}" srcId="{97582D37-D992-4A28-B2EE-2119CDE6E340}" destId="{56C1510D-CFF9-46EF-B2DF-736BE4FFBD6A}" srcOrd="2" destOrd="0" parTransId="{7A945E39-4782-493B-861D-05C8BF3D14EA}" sibTransId="{7468DDA8-733B-4AD5-906E-221798B0DCF1}"/>
    <dgm:cxn modelId="{8E98DA2A-2FDC-42EC-BD18-701D52D5BA98}" type="presOf" srcId="{53BC1C40-A8E0-44F1-B4F5-4769CB1D8B2F}" destId="{18FD004F-F800-4E08-BCAD-45D6A43DD0C4}" srcOrd="0" destOrd="0" presId="urn:microsoft.com/office/officeart/2005/8/layout/orgChart1"/>
    <dgm:cxn modelId="{6663C22E-DF23-46EF-B74D-A95006219A9E}" type="presOf" srcId="{67AEBBB6-D379-4555-B60D-DB785D1D901F}" destId="{8D358773-2BDD-496B-B1A1-DA33D9BEC44B}" srcOrd="0" destOrd="0" presId="urn:microsoft.com/office/officeart/2005/8/layout/orgChart1"/>
    <dgm:cxn modelId="{AFF3313F-D97B-4D53-AB02-065012D2C937}" type="presOf" srcId="{9832DCED-A260-44D9-9D82-3B5B0B254CFA}" destId="{587697CB-53D1-453D-9E9A-7589A7923A0F}" srcOrd="0" destOrd="0" presId="urn:microsoft.com/office/officeart/2005/8/layout/orgChart1"/>
    <dgm:cxn modelId="{C103D873-A9E1-4723-899C-103B191E0626}" type="presOf" srcId="{97582D37-D992-4A28-B2EE-2119CDE6E340}" destId="{8A60B102-9D01-4A4E-B4EA-75BE23B6A783}" srcOrd="1" destOrd="0" presId="urn:microsoft.com/office/officeart/2005/8/layout/orgChart1"/>
    <dgm:cxn modelId="{2494DC7A-CCF5-4B01-967A-A5A794AA7121}" srcId="{97582D37-D992-4A28-B2EE-2119CDE6E340}" destId="{53BC1C40-A8E0-44F1-B4F5-4769CB1D8B2F}" srcOrd="0" destOrd="0" parTransId="{7FB9534F-0167-4B40-BB4E-CE5C2DE6AED6}" sibTransId="{D3D64BD2-4B8B-45C6-A676-518A7038C262}"/>
    <dgm:cxn modelId="{FDF2F57B-0414-442D-B8CF-15E32730530C}" type="presOf" srcId="{67AEBBB6-D379-4555-B60D-DB785D1D901F}" destId="{984D649A-AF18-49EE-BFF8-1D36E7BB45A2}" srcOrd="1" destOrd="0" presId="urn:microsoft.com/office/officeart/2005/8/layout/orgChart1"/>
    <dgm:cxn modelId="{C0B5EA82-E4F4-40F0-B8C2-7E67AAB48F41}" type="presOf" srcId="{53BC1C40-A8E0-44F1-B4F5-4769CB1D8B2F}" destId="{57346C82-5EE4-43DC-B2BD-836D4744219B}" srcOrd="1" destOrd="0" presId="urn:microsoft.com/office/officeart/2005/8/layout/orgChart1"/>
    <dgm:cxn modelId="{80EFF582-11DF-4116-96B6-E3FB8695ADF6}" type="presOf" srcId="{56C1510D-CFF9-46EF-B2DF-736BE4FFBD6A}" destId="{2456DA68-FDF9-4F36-8CA8-79120B4EE1DD}" srcOrd="0" destOrd="0" presId="urn:microsoft.com/office/officeart/2005/8/layout/orgChart1"/>
    <dgm:cxn modelId="{06C6B09B-02E1-4C63-8340-E61C1871C3A5}" type="presOf" srcId="{56C1510D-CFF9-46EF-B2DF-736BE4FFBD6A}" destId="{7EB6154D-0DEF-4E00-B65B-A209027C6FC6}" srcOrd="1" destOrd="0" presId="urn:microsoft.com/office/officeart/2005/8/layout/orgChart1"/>
    <dgm:cxn modelId="{A354C7BD-BFAD-4DA4-9032-4C342D3DA199}" type="presOf" srcId="{97582D37-D992-4A28-B2EE-2119CDE6E340}" destId="{4E9A1F74-D647-4C4B-A27A-B301D97FE91A}" srcOrd="0" destOrd="0" presId="urn:microsoft.com/office/officeart/2005/8/layout/orgChart1"/>
    <dgm:cxn modelId="{520185BF-029B-4D17-A2DB-1FEE3ACD92C4}" type="presOf" srcId="{7A945E39-4782-493B-861D-05C8BF3D14EA}" destId="{47E9BCEC-E5D6-4254-87F0-67F2864EE6B1}" srcOrd="0" destOrd="0" presId="urn:microsoft.com/office/officeart/2005/8/layout/orgChart1"/>
    <dgm:cxn modelId="{34E054F6-FAAC-44C9-814B-93159E6C8E6B}" srcId="{01F8576D-AD45-4433-956F-6E70DE68D09C}" destId="{97582D37-D992-4A28-B2EE-2119CDE6E340}" srcOrd="0" destOrd="0" parTransId="{2AC3524E-7A4E-4CF1-B6A6-8C0FAA1C10CB}" sibTransId="{6B8C6223-B9FA-4D54-89B1-572BB02C1C89}"/>
    <dgm:cxn modelId="{CD12449D-7C7B-40C8-9D8F-0EFE5E871BC9}" type="presParOf" srcId="{42AB102C-DA5A-4090-AE9E-6086694E1ACA}" destId="{899A900F-6366-4180-B0F2-9665401311D5}" srcOrd="0" destOrd="0" presId="urn:microsoft.com/office/officeart/2005/8/layout/orgChart1"/>
    <dgm:cxn modelId="{EB2F978B-1A9A-47E6-B8EB-5B2EEBFB58D2}" type="presParOf" srcId="{899A900F-6366-4180-B0F2-9665401311D5}" destId="{61724350-07DD-4530-A338-586EDFE43C1C}" srcOrd="0" destOrd="0" presId="urn:microsoft.com/office/officeart/2005/8/layout/orgChart1"/>
    <dgm:cxn modelId="{42BD9845-93D8-4FF2-8BA5-89AB5399B64D}" type="presParOf" srcId="{61724350-07DD-4530-A338-586EDFE43C1C}" destId="{4E9A1F74-D647-4C4B-A27A-B301D97FE91A}" srcOrd="0" destOrd="0" presId="urn:microsoft.com/office/officeart/2005/8/layout/orgChart1"/>
    <dgm:cxn modelId="{A5672C79-F38B-4DF8-B944-F630D79444BA}" type="presParOf" srcId="{61724350-07DD-4530-A338-586EDFE43C1C}" destId="{8A60B102-9D01-4A4E-B4EA-75BE23B6A783}" srcOrd="1" destOrd="0" presId="urn:microsoft.com/office/officeart/2005/8/layout/orgChart1"/>
    <dgm:cxn modelId="{C916C6F6-A1D0-4960-ACA1-1A2C61695A8B}" type="presParOf" srcId="{899A900F-6366-4180-B0F2-9665401311D5}" destId="{B08BC2E7-DB7C-4990-9C6A-23994C73B161}" srcOrd="1" destOrd="0" presId="urn:microsoft.com/office/officeart/2005/8/layout/orgChart1"/>
    <dgm:cxn modelId="{EEB69C33-8720-4138-AAB8-E489D1A3C945}" type="presParOf" srcId="{B08BC2E7-DB7C-4990-9C6A-23994C73B161}" destId="{226740AC-E149-40BE-8D71-EC9403C9DC3C}" srcOrd="0" destOrd="0" presId="urn:microsoft.com/office/officeart/2005/8/layout/orgChart1"/>
    <dgm:cxn modelId="{917CBCB2-AB80-49C7-8393-8BC4398D15D9}" type="presParOf" srcId="{B08BC2E7-DB7C-4990-9C6A-23994C73B161}" destId="{92DF792F-8746-47DE-A751-969CE47F356D}" srcOrd="1" destOrd="0" presId="urn:microsoft.com/office/officeart/2005/8/layout/orgChart1"/>
    <dgm:cxn modelId="{EE00C748-649C-45F6-BD08-BC49779D5DFB}" type="presParOf" srcId="{92DF792F-8746-47DE-A751-969CE47F356D}" destId="{899D18F2-B235-4587-9019-F8CE847A9C5A}" srcOrd="0" destOrd="0" presId="urn:microsoft.com/office/officeart/2005/8/layout/orgChart1"/>
    <dgm:cxn modelId="{1A007489-8AC6-4932-9ECC-3A29203F1FA2}" type="presParOf" srcId="{899D18F2-B235-4587-9019-F8CE847A9C5A}" destId="{18FD004F-F800-4E08-BCAD-45D6A43DD0C4}" srcOrd="0" destOrd="0" presId="urn:microsoft.com/office/officeart/2005/8/layout/orgChart1"/>
    <dgm:cxn modelId="{2EFF1137-F03E-48D9-AA79-2226E20B368E}" type="presParOf" srcId="{899D18F2-B235-4587-9019-F8CE847A9C5A}" destId="{57346C82-5EE4-43DC-B2BD-836D4744219B}" srcOrd="1" destOrd="0" presId="urn:microsoft.com/office/officeart/2005/8/layout/orgChart1"/>
    <dgm:cxn modelId="{2D91B081-97F0-47C3-A512-18DE118E5D6B}" type="presParOf" srcId="{92DF792F-8746-47DE-A751-969CE47F356D}" destId="{F632EFB6-2213-48FC-9FB7-35083F5AEB3C}" srcOrd="1" destOrd="0" presId="urn:microsoft.com/office/officeart/2005/8/layout/orgChart1"/>
    <dgm:cxn modelId="{74697D67-97EA-4CFC-BF29-8AE61DF2D0A4}" type="presParOf" srcId="{92DF792F-8746-47DE-A751-969CE47F356D}" destId="{3C843754-C490-4210-9E2D-4D88EC65AF20}" srcOrd="2" destOrd="0" presId="urn:microsoft.com/office/officeart/2005/8/layout/orgChart1"/>
    <dgm:cxn modelId="{1B38658D-C6E2-42AF-8A4E-F360A1A4FC1F}" type="presParOf" srcId="{B08BC2E7-DB7C-4990-9C6A-23994C73B161}" destId="{587697CB-53D1-453D-9E9A-7589A7923A0F}" srcOrd="2" destOrd="0" presId="urn:microsoft.com/office/officeart/2005/8/layout/orgChart1"/>
    <dgm:cxn modelId="{070FE21C-7380-4BE5-8CE1-0EEFD1357FF8}" type="presParOf" srcId="{B08BC2E7-DB7C-4990-9C6A-23994C73B161}" destId="{F76F6ACB-4901-4903-81EE-F59909C655F2}" srcOrd="3" destOrd="0" presId="urn:microsoft.com/office/officeart/2005/8/layout/orgChart1"/>
    <dgm:cxn modelId="{3C025589-281A-44CD-9868-A2C870E5697D}" type="presParOf" srcId="{F76F6ACB-4901-4903-81EE-F59909C655F2}" destId="{E0E586BE-A24F-4EE6-9FCB-B8EF5D8CD1A7}" srcOrd="0" destOrd="0" presId="urn:microsoft.com/office/officeart/2005/8/layout/orgChart1"/>
    <dgm:cxn modelId="{EF1B8B7B-70EB-4B13-8EB7-A3C730481537}" type="presParOf" srcId="{E0E586BE-A24F-4EE6-9FCB-B8EF5D8CD1A7}" destId="{8D358773-2BDD-496B-B1A1-DA33D9BEC44B}" srcOrd="0" destOrd="0" presId="urn:microsoft.com/office/officeart/2005/8/layout/orgChart1"/>
    <dgm:cxn modelId="{DD172D82-A367-4AAB-A0C3-1BCDEE7642B8}" type="presParOf" srcId="{E0E586BE-A24F-4EE6-9FCB-B8EF5D8CD1A7}" destId="{984D649A-AF18-49EE-BFF8-1D36E7BB45A2}" srcOrd="1" destOrd="0" presId="urn:microsoft.com/office/officeart/2005/8/layout/orgChart1"/>
    <dgm:cxn modelId="{19DB968C-2B6B-4DDB-BA36-185E3A47E8E3}" type="presParOf" srcId="{F76F6ACB-4901-4903-81EE-F59909C655F2}" destId="{C40F6E2E-E1A5-45C7-94BC-7B023ECC89D2}" srcOrd="1" destOrd="0" presId="urn:microsoft.com/office/officeart/2005/8/layout/orgChart1"/>
    <dgm:cxn modelId="{D03E0D36-4B6D-4C12-98C6-8C1BEB7B4082}" type="presParOf" srcId="{F76F6ACB-4901-4903-81EE-F59909C655F2}" destId="{0829DC10-905B-4BE3-B671-89FD71F7C1D8}" srcOrd="2" destOrd="0" presId="urn:microsoft.com/office/officeart/2005/8/layout/orgChart1"/>
    <dgm:cxn modelId="{7313B464-0445-4504-B0DA-7D6D4ED10DDC}" type="presParOf" srcId="{B08BC2E7-DB7C-4990-9C6A-23994C73B161}" destId="{47E9BCEC-E5D6-4254-87F0-67F2864EE6B1}" srcOrd="4" destOrd="0" presId="urn:microsoft.com/office/officeart/2005/8/layout/orgChart1"/>
    <dgm:cxn modelId="{135C8526-0155-432E-99B5-C84F5CA51A9B}" type="presParOf" srcId="{B08BC2E7-DB7C-4990-9C6A-23994C73B161}" destId="{0F2C5AB0-729D-4487-B3A6-4CE4D57335EE}" srcOrd="5" destOrd="0" presId="urn:microsoft.com/office/officeart/2005/8/layout/orgChart1"/>
    <dgm:cxn modelId="{87EC4007-87F8-47BA-9E9E-D9B749586F23}" type="presParOf" srcId="{0F2C5AB0-729D-4487-B3A6-4CE4D57335EE}" destId="{6EF4715A-D687-4A6E-834A-39891F3665F0}" srcOrd="0" destOrd="0" presId="urn:microsoft.com/office/officeart/2005/8/layout/orgChart1"/>
    <dgm:cxn modelId="{A6F1E992-F648-40BC-8A11-EB37535AB7C3}" type="presParOf" srcId="{6EF4715A-D687-4A6E-834A-39891F3665F0}" destId="{2456DA68-FDF9-4F36-8CA8-79120B4EE1DD}" srcOrd="0" destOrd="0" presId="urn:microsoft.com/office/officeart/2005/8/layout/orgChart1"/>
    <dgm:cxn modelId="{028A78E0-4B14-42B0-AE18-4200836BE7C0}" type="presParOf" srcId="{6EF4715A-D687-4A6E-834A-39891F3665F0}" destId="{7EB6154D-0DEF-4E00-B65B-A209027C6FC6}" srcOrd="1" destOrd="0" presId="urn:microsoft.com/office/officeart/2005/8/layout/orgChart1"/>
    <dgm:cxn modelId="{C415A1D1-0A0B-4B86-A7B8-87662CEF7D80}" type="presParOf" srcId="{0F2C5AB0-729D-4487-B3A6-4CE4D57335EE}" destId="{F6CF12CD-AE74-4654-8F32-81C5AD9DAB3B}" srcOrd="1" destOrd="0" presId="urn:microsoft.com/office/officeart/2005/8/layout/orgChart1"/>
    <dgm:cxn modelId="{962A55BF-2C3A-4E23-945D-ACCB6AB721A5}" type="presParOf" srcId="{0F2C5AB0-729D-4487-B3A6-4CE4D57335EE}" destId="{521730A7-424A-4F4C-BAA0-F53AE041D84C}" srcOrd="2" destOrd="0" presId="urn:microsoft.com/office/officeart/2005/8/layout/orgChart1"/>
    <dgm:cxn modelId="{D98369C5-1DB8-4062-9CA3-CFFBC589121B}" type="presParOf" srcId="{899A900F-6366-4180-B0F2-9665401311D5}" destId="{33E65AEE-E856-46A3-9770-269A872CFBA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137F1-67EC-4B62-AEC1-DF1620BB28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F676BDF6-3CA5-4668-A28D-0FC5891B71D3}">
      <dgm:prSet phldrT="[Κείμενο]" custT="1"/>
      <dgm:spPr>
        <a:solidFill>
          <a:srgbClr val="A2B969"/>
        </a:solidFill>
      </dgm:spPr>
      <dgm:t>
        <a:bodyPr/>
        <a:lstStyle/>
        <a:p>
          <a:r>
            <a:rPr lang="el-GR" sz="2000" b="1" dirty="0">
              <a:latin typeface="Century Gothic" panose="020B0502020202020204" pitchFamily="34" charset="0"/>
            </a:rPr>
            <a:t>                       ΠΑΡΟΥΣΙΑΣΗ ΕΚΠΑΙΔΕΥΤΙΚΟΥ ΥΛΙΚΟΥ ΣΤΗΝ ΤΑΞΗ</a:t>
          </a:r>
        </a:p>
      </dgm:t>
    </dgm:pt>
    <dgm:pt modelId="{8AE1831F-7D29-4E17-8CFD-DEAEF8C10CB2}" type="parTrans" cxnId="{897F4053-B302-4ACD-A432-26ECF9E3242D}">
      <dgm:prSet/>
      <dgm:spPr/>
      <dgm:t>
        <a:bodyPr/>
        <a:lstStyle/>
        <a:p>
          <a:endParaRPr lang="el-GR"/>
        </a:p>
      </dgm:t>
    </dgm:pt>
    <dgm:pt modelId="{43515068-CB27-45FF-BF0C-1085CDF43A38}" type="sibTrans" cxnId="{897F4053-B302-4ACD-A432-26ECF9E3242D}">
      <dgm:prSet/>
      <dgm:spPr/>
      <dgm:t>
        <a:bodyPr/>
        <a:lstStyle/>
        <a:p>
          <a:endParaRPr lang="el-GR"/>
        </a:p>
      </dgm:t>
    </dgm:pt>
    <dgm:pt modelId="{71864ED1-241C-402F-A5F6-4E3C2021998A}">
      <dgm:prSet phldrT="[Κείμενο]" custT="1"/>
      <dgm:spPr>
        <a:solidFill>
          <a:srgbClr val="BC5500"/>
        </a:solidFill>
      </dgm:spPr>
      <dgm:t>
        <a:bodyPr/>
        <a:lstStyle/>
        <a:p>
          <a:r>
            <a:rPr lang="el-GR" sz="2000" b="1" dirty="0">
              <a:latin typeface="Century Gothic" panose="020B0502020202020204" pitchFamily="34" charset="0"/>
            </a:rPr>
            <a:t>                               ΔΙΕΡΕΥΝΗΣΗ ΓΝΩΣΕΩΝ (ΕΡΩΤΗΜΑΤΟΛΟΓΙΟ)</a:t>
          </a:r>
        </a:p>
      </dgm:t>
    </dgm:pt>
    <dgm:pt modelId="{90A061A0-FF60-40A0-844A-258D3081FA04}" type="parTrans" cxnId="{6A47DDE9-4117-4CDF-9BE1-0EEDA6517293}">
      <dgm:prSet/>
      <dgm:spPr/>
      <dgm:t>
        <a:bodyPr/>
        <a:lstStyle/>
        <a:p>
          <a:endParaRPr lang="el-GR"/>
        </a:p>
      </dgm:t>
    </dgm:pt>
    <dgm:pt modelId="{049A17EB-4AE3-4C89-8CFB-CF8E93E4AA6F}" type="sibTrans" cxnId="{6A47DDE9-4117-4CDF-9BE1-0EEDA6517293}">
      <dgm:prSet/>
      <dgm:spPr/>
      <dgm:t>
        <a:bodyPr/>
        <a:lstStyle/>
        <a:p>
          <a:endParaRPr lang="el-GR"/>
        </a:p>
      </dgm:t>
    </dgm:pt>
    <dgm:pt modelId="{1438D509-B6AA-4A8A-93C3-6403AC6792FC}">
      <dgm:prSet phldrT="[Κείμενο]" custT="1"/>
      <dgm:spPr>
        <a:solidFill>
          <a:srgbClr val="FBA7A7"/>
        </a:solidFill>
      </dgm:spPr>
      <dgm:t>
        <a:bodyPr/>
        <a:lstStyle/>
        <a:p>
          <a:pPr>
            <a:lnSpc>
              <a:spcPct val="100000"/>
            </a:lnSpc>
          </a:pPr>
          <a:r>
            <a:rPr lang="el-GR" sz="2200" dirty="0"/>
            <a:t>                                  </a:t>
          </a:r>
          <a:r>
            <a:rPr lang="el-GR" sz="2000" b="1" dirty="0">
              <a:latin typeface="Century Gothic" panose="020B0502020202020204" pitchFamily="34" charset="0"/>
            </a:rPr>
            <a:t>ΑΡΧΙΚΗ ΚΑΤΑΓΡΑΦΗ/ΔΙΕΡΕΥΝΗΣΗ ΓΝΩΣΕΩΝ/ΠΡΟΦΙΛ ΜΑΘΗΤΩΝ </a:t>
          </a:r>
        </a:p>
      </dgm:t>
    </dgm:pt>
    <dgm:pt modelId="{FE55DC68-7A5B-400F-9762-6F0723E48A89}" type="sibTrans" cxnId="{EA379250-53F5-483D-A562-A53353971563}">
      <dgm:prSet/>
      <dgm:spPr/>
      <dgm:t>
        <a:bodyPr/>
        <a:lstStyle/>
        <a:p>
          <a:endParaRPr lang="el-GR"/>
        </a:p>
      </dgm:t>
    </dgm:pt>
    <dgm:pt modelId="{CEC1B211-6AAB-4D12-9593-969CE3A4F798}" type="parTrans" cxnId="{EA379250-53F5-483D-A562-A53353971563}">
      <dgm:prSet/>
      <dgm:spPr/>
      <dgm:t>
        <a:bodyPr/>
        <a:lstStyle/>
        <a:p>
          <a:endParaRPr lang="el-GR"/>
        </a:p>
      </dgm:t>
    </dgm:pt>
    <dgm:pt modelId="{EB82C10A-3D4E-4253-BC5C-76BE6BA3FC32}">
      <dgm:prSet custT="1"/>
      <dgm:spPr/>
      <dgm:t>
        <a:bodyPr/>
        <a:lstStyle/>
        <a:p>
          <a:pPr>
            <a:lnSpc>
              <a:spcPct val="100000"/>
            </a:lnSpc>
          </a:pPr>
          <a:r>
            <a:rPr lang="el-GR" sz="2000" b="1" baseline="0" dirty="0">
              <a:latin typeface="Century Gothic" panose="020B0502020202020204" pitchFamily="34" charset="0"/>
            </a:rPr>
            <a:t>                        ΕΡΩΤΗΜΑΤΟΛΟΓΙΟ ΚΡΙΤΙΚΩΝ ΦΙΛΩΝ</a:t>
          </a:r>
          <a:endParaRPr lang="el-GR" sz="2000" b="1" dirty="0">
            <a:latin typeface="Century Gothic" panose="020B0502020202020204" pitchFamily="34" charset="0"/>
          </a:endParaRPr>
        </a:p>
      </dgm:t>
    </dgm:pt>
    <dgm:pt modelId="{C335CF0E-6FD0-4D72-BC85-E436F9B4E700}" type="parTrans" cxnId="{FB6C4B7E-BB0D-44BB-B23D-47F0D8172A37}">
      <dgm:prSet/>
      <dgm:spPr/>
      <dgm:t>
        <a:bodyPr/>
        <a:lstStyle/>
        <a:p>
          <a:endParaRPr lang="el-GR"/>
        </a:p>
      </dgm:t>
    </dgm:pt>
    <dgm:pt modelId="{60534D4D-1F45-4BEB-864B-76B7922E44E5}" type="sibTrans" cxnId="{FB6C4B7E-BB0D-44BB-B23D-47F0D8172A37}">
      <dgm:prSet/>
      <dgm:spPr/>
      <dgm:t>
        <a:bodyPr/>
        <a:lstStyle/>
        <a:p>
          <a:endParaRPr lang="el-GR"/>
        </a:p>
      </dgm:t>
    </dgm:pt>
    <dgm:pt modelId="{BA892F21-E3BD-4FC2-A2AC-C51A91300FD0}" type="pres">
      <dgm:prSet presAssocID="{CE4137F1-67EC-4B62-AEC1-DF1620BB2869}" presName="Name0" presStyleCnt="0">
        <dgm:presLayoutVars>
          <dgm:chMax val="7"/>
          <dgm:chPref val="7"/>
          <dgm:dir/>
        </dgm:presLayoutVars>
      </dgm:prSet>
      <dgm:spPr/>
    </dgm:pt>
    <dgm:pt modelId="{9D81BCE7-C872-40CC-930F-E96EB03FE024}" type="pres">
      <dgm:prSet presAssocID="{CE4137F1-67EC-4B62-AEC1-DF1620BB2869}" presName="Name1" presStyleCnt="0"/>
      <dgm:spPr/>
    </dgm:pt>
    <dgm:pt modelId="{903B7CB1-2B3D-4858-A25B-596E0D68A819}" type="pres">
      <dgm:prSet presAssocID="{CE4137F1-67EC-4B62-AEC1-DF1620BB2869}" presName="cycle" presStyleCnt="0"/>
      <dgm:spPr/>
    </dgm:pt>
    <dgm:pt modelId="{72962105-C876-4716-8940-8F74AB83D6FA}" type="pres">
      <dgm:prSet presAssocID="{CE4137F1-67EC-4B62-AEC1-DF1620BB2869}" presName="srcNode" presStyleLbl="node1" presStyleIdx="0" presStyleCnt="4"/>
      <dgm:spPr/>
    </dgm:pt>
    <dgm:pt modelId="{A82A8CF9-740D-4A35-A487-03B14A046B6F}" type="pres">
      <dgm:prSet presAssocID="{CE4137F1-67EC-4B62-AEC1-DF1620BB2869}" presName="conn" presStyleLbl="parChTrans1D2" presStyleIdx="0" presStyleCnt="1"/>
      <dgm:spPr/>
    </dgm:pt>
    <dgm:pt modelId="{459E673D-E35B-4E4A-9FD5-2ECB117E6E31}" type="pres">
      <dgm:prSet presAssocID="{CE4137F1-67EC-4B62-AEC1-DF1620BB2869}" presName="extraNode" presStyleLbl="node1" presStyleIdx="0" presStyleCnt="4"/>
      <dgm:spPr/>
    </dgm:pt>
    <dgm:pt modelId="{E617BF3E-33D6-47F8-ACEC-4763D2051634}" type="pres">
      <dgm:prSet presAssocID="{CE4137F1-67EC-4B62-AEC1-DF1620BB2869}" presName="dstNode" presStyleLbl="node1" presStyleIdx="0" presStyleCnt="4"/>
      <dgm:spPr/>
    </dgm:pt>
    <dgm:pt modelId="{02DAC6DD-EBDE-485E-B948-E727CBAD0746}" type="pres">
      <dgm:prSet presAssocID="{1438D509-B6AA-4A8A-93C3-6403AC6792FC}" presName="text_1" presStyleLbl="node1" presStyleIdx="0" presStyleCnt="4" custLinFactY="16550" custLinFactNeighborX="538" custLinFactNeighborY="100000">
        <dgm:presLayoutVars>
          <dgm:bulletEnabled val="1"/>
        </dgm:presLayoutVars>
      </dgm:prSet>
      <dgm:spPr/>
    </dgm:pt>
    <dgm:pt modelId="{9472A2DE-BCC3-4C65-AA1D-91573F12E871}" type="pres">
      <dgm:prSet presAssocID="{1438D509-B6AA-4A8A-93C3-6403AC6792FC}" presName="accent_1" presStyleCnt="0"/>
      <dgm:spPr/>
    </dgm:pt>
    <dgm:pt modelId="{32986A89-851D-4F2A-AB4B-A75443BFCEC6}" type="pres">
      <dgm:prSet presAssocID="{1438D509-B6AA-4A8A-93C3-6403AC6792FC}" presName="accentRepeatNode" presStyleLbl="solidFgAcc1" presStyleIdx="0" presStyleCnt="4" custScaleX="166327" custScaleY="116894" custLinFactNeighborX="-9313" custLinFactNeighborY="92971"/>
      <dgm:spPr>
        <a:solidFill>
          <a:srgbClr val="FBA7A7"/>
        </a:solidFill>
      </dgm:spPr>
    </dgm:pt>
    <dgm:pt modelId="{309881B3-E6F8-4BFF-9F0D-75A9752E55A1}" type="pres">
      <dgm:prSet presAssocID="{EB82C10A-3D4E-4253-BC5C-76BE6BA3FC32}" presName="text_2" presStyleLbl="node1" presStyleIdx="1" presStyleCnt="4" custLinFactY="-72360" custLinFactNeighborX="17318" custLinFactNeighborY="-100000">
        <dgm:presLayoutVars>
          <dgm:bulletEnabled val="1"/>
        </dgm:presLayoutVars>
      </dgm:prSet>
      <dgm:spPr/>
    </dgm:pt>
    <dgm:pt modelId="{68F70A9E-7605-48EF-9914-3ED0941D4F16}" type="pres">
      <dgm:prSet presAssocID="{EB82C10A-3D4E-4253-BC5C-76BE6BA3FC32}" presName="accent_2" presStyleCnt="0"/>
      <dgm:spPr/>
    </dgm:pt>
    <dgm:pt modelId="{EF6DA1BC-EDF0-41F8-8DEA-86ADC04DD219}" type="pres">
      <dgm:prSet presAssocID="{EB82C10A-3D4E-4253-BC5C-76BE6BA3FC32}" presName="accentRepeatNode" presStyleLbl="solidFgAcc1" presStyleIdx="1" presStyleCnt="4" custScaleX="192613" custScaleY="116529" custLinFactX="-13582" custLinFactY="-50000" custLinFactNeighborX="-100000" custLinFactNeighborY="-100000"/>
      <dgm:spPr>
        <a:solidFill>
          <a:srgbClr val="00B0F0"/>
        </a:solidFill>
      </dgm:spPr>
    </dgm:pt>
    <dgm:pt modelId="{DBD09D60-C8BA-4D9F-8A77-9BA31C232F80}" type="pres">
      <dgm:prSet presAssocID="{F676BDF6-3CA5-4668-A28D-0FC5891B71D3}" presName="text_3" presStyleLbl="node1" presStyleIdx="2" presStyleCnt="4" custLinFactNeighborX="665" custLinFactNeighborY="-39367">
        <dgm:presLayoutVars>
          <dgm:bulletEnabled val="1"/>
        </dgm:presLayoutVars>
      </dgm:prSet>
      <dgm:spPr/>
    </dgm:pt>
    <dgm:pt modelId="{0716D8CB-5F18-4E55-8105-4E278A803EE5}" type="pres">
      <dgm:prSet presAssocID="{F676BDF6-3CA5-4668-A28D-0FC5891B71D3}" presName="accent_3" presStyleCnt="0"/>
      <dgm:spPr/>
    </dgm:pt>
    <dgm:pt modelId="{795F247F-B786-44B3-8C70-62F1FF7FEBC2}" type="pres">
      <dgm:prSet presAssocID="{F676BDF6-3CA5-4668-A28D-0FC5891B71D3}" presName="accentRepeatNode" presStyleLbl="solidFgAcc1" presStyleIdx="2" presStyleCnt="4" custScaleX="181459" custScaleY="114034" custLinFactNeighborX="-57256" custLinFactNeighborY="-27523"/>
      <dgm:spPr>
        <a:solidFill>
          <a:srgbClr val="A2B969"/>
        </a:solidFill>
      </dgm:spPr>
    </dgm:pt>
    <dgm:pt modelId="{7040186E-B5C6-42D0-BDBF-B6E4C35B0CC3}" type="pres">
      <dgm:prSet presAssocID="{71864ED1-241C-402F-A5F6-4E3C2021998A}" presName="text_4" presStyleLbl="node1" presStyleIdx="3" presStyleCnt="4" custLinFactNeighborX="646" custLinFactNeighborY="-29390">
        <dgm:presLayoutVars>
          <dgm:bulletEnabled val="1"/>
        </dgm:presLayoutVars>
      </dgm:prSet>
      <dgm:spPr/>
    </dgm:pt>
    <dgm:pt modelId="{56E082C7-BA19-4ECA-BADC-7A346697E351}" type="pres">
      <dgm:prSet presAssocID="{71864ED1-241C-402F-A5F6-4E3C2021998A}" presName="accent_4" presStyleCnt="0"/>
      <dgm:spPr/>
    </dgm:pt>
    <dgm:pt modelId="{4C664491-98DF-467C-B6A7-C1FD18E016D3}" type="pres">
      <dgm:prSet presAssocID="{71864ED1-241C-402F-A5F6-4E3C2021998A}" presName="accentRepeatNode" presStyleLbl="solidFgAcc1" presStyleIdx="3" presStyleCnt="4" custScaleX="172409" custScaleY="116588" custLinFactNeighborX="3041" custLinFactNeighborY="-17491"/>
      <dgm:spPr>
        <a:solidFill>
          <a:srgbClr val="C45900"/>
        </a:solidFill>
      </dgm:spPr>
    </dgm:pt>
  </dgm:ptLst>
  <dgm:cxnLst>
    <dgm:cxn modelId="{3A437C01-4FAB-499D-BD50-728B288080BA}" type="presOf" srcId="{71864ED1-241C-402F-A5F6-4E3C2021998A}" destId="{7040186E-B5C6-42D0-BDBF-B6E4C35B0CC3}" srcOrd="0" destOrd="0" presId="urn:microsoft.com/office/officeart/2008/layout/VerticalCurvedList"/>
    <dgm:cxn modelId="{BFF27266-D5EC-468D-A29E-8B09159ADE8C}" type="presOf" srcId="{F676BDF6-3CA5-4668-A28D-0FC5891B71D3}" destId="{DBD09D60-C8BA-4D9F-8A77-9BA31C232F80}" srcOrd="0" destOrd="0" presId="urn:microsoft.com/office/officeart/2008/layout/VerticalCurvedList"/>
    <dgm:cxn modelId="{B091B96B-6FC2-44F8-B76B-CDD273445805}" type="presOf" srcId="{CE4137F1-67EC-4B62-AEC1-DF1620BB2869}" destId="{BA892F21-E3BD-4FC2-A2AC-C51A91300FD0}" srcOrd="0" destOrd="0" presId="urn:microsoft.com/office/officeart/2008/layout/VerticalCurvedList"/>
    <dgm:cxn modelId="{EA379250-53F5-483D-A562-A53353971563}" srcId="{CE4137F1-67EC-4B62-AEC1-DF1620BB2869}" destId="{1438D509-B6AA-4A8A-93C3-6403AC6792FC}" srcOrd="0" destOrd="0" parTransId="{CEC1B211-6AAB-4D12-9593-969CE3A4F798}" sibTransId="{FE55DC68-7A5B-400F-9762-6F0723E48A89}"/>
    <dgm:cxn modelId="{897F4053-B302-4ACD-A432-26ECF9E3242D}" srcId="{CE4137F1-67EC-4B62-AEC1-DF1620BB2869}" destId="{F676BDF6-3CA5-4668-A28D-0FC5891B71D3}" srcOrd="2" destOrd="0" parTransId="{8AE1831F-7D29-4E17-8CFD-DEAEF8C10CB2}" sibTransId="{43515068-CB27-45FF-BF0C-1085CDF43A38}"/>
    <dgm:cxn modelId="{FB6C4B7E-BB0D-44BB-B23D-47F0D8172A37}" srcId="{CE4137F1-67EC-4B62-AEC1-DF1620BB2869}" destId="{EB82C10A-3D4E-4253-BC5C-76BE6BA3FC32}" srcOrd="1" destOrd="0" parTransId="{C335CF0E-6FD0-4D72-BC85-E436F9B4E700}" sibTransId="{60534D4D-1F45-4BEB-864B-76B7922E44E5}"/>
    <dgm:cxn modelId="{1F38A6AB-5FAB-435C-9B31-F0B6D69B20F6}" type="presOf" srcId="{1438D509-B6AA-4A8A-93C3-6403AC6792FC}" destId="{02DAC6DD-EBDE-485E-B948-E727CBAD0746}" srcOrd="0" destOrd="0" presId="urn:microsoft.com/office/officeart/2008/layout/VerticalCurvedList"/>
    <dgm:cxn modelId="{BD0B90C6-F892-483E-9FBA-96407B212757}" type="presOf" srcId="{FE55DC68-7A5B-400F-9762-6F0723E48A89}" destId="{A82A8CF9-740D-4A35-A487-03B14A046B6F}" srcOrd="0" destOrd="0" presId="urn:microsoft.com/office/officeart/2008/layout/VerticalCurvedList"/>
    <dgm:cxn modelId="{930482D7-F6FD-43A9-B957-66381D4B6635}" type="presOf" srcId="{EB82C10A-3D4E-4253-BC5C-76BE6BA3FC32}" destId="{309881B3-E6F8-4BFF-9F0D-75A9752E55A1}" srcOrd="0" destOrd="0" presId="urn:microsoft.com/office/officeart/2008/layout/VerticalCurvedList"/>
    <dgm:cxn modelId="{6A47DDE9-4117-4CDF-9BE1-0EEDA6517293}" srcId="{CE4137F1-67EC-4B62-AEC1-DF1620BB2869}" destId="{71864ED1-241C-402F-A5F6-4E3C2021998A}" srcOrd="3" destOrd="0" parTransId="{90A061A0-FF60-40A0-844A-258D3081FA04}" sibTransId="{049A17EB-4AE3-4C89-8CFB-CF8E93E4AA6F}"/>
    <dgm:cxn modelId="{388799BB-8237-462D-8425-941871EDEEC7}" type="presParOf" srcId="{BA892F21-E3BD-4FC2-A2AC-C51A91300FD0}" destId="{9D81BCE7-C872-40CC-930F-E96EB03FE024}" srcOrd="0" destOrd="0" presId="urn:microsoft.com/office/officeart/2008/layout/VerticalCurvedList"/>
    <dgm:cxn modelId="{2056A3B8-A33A-4C40-91C3-CAB373EB547B}" type="presParOf" srcId="{9D81BCE7-C872-40CC-930F-E96EB03FE024}" destId="{903B7CB1-2B3D-4858-A25B-596E0D68A819}" srcOrd="0" destOrd="0" presId="urn:microsoft.com/office/officeart/2008/layout/VerticalCurvedList"/>
    <dgm:cxn modelId="{07194B1F-5384-469C-8903-7D73880A82F0}" type="presParOf" srcId="{903B7CB1-2B3D-4858-A25B-596E0D68A819}" destId="{72962105-C876-4716-8940-8F74AB83D6FA}" srcOrd="0" destOrd="0" presId="urn:microsoft.com/office/officeart/2008/layout/VerticalCurvedList"/>
    <dgm:cxn modelId="{0679965A-1515-4920-A9CB-7222DD0D5503}" type="presParOf" srcId="{903B7CB1-2B3D-4858-A25B-596E0D68A819}" destId="{A82A8CF9-740D-4A35-A487-03B14A046B6F}" srcOrd="1" destOrd="0" presId="urn:microsoft.com/office/officeart/2008/layout/VerticalCurvedList"/>
    <dgm:cxn modelId="{AB3CE1A8-68B8-483F-BFA2-5422846F40AE}" type="presParOf" srcId="{903B7CB1-2B3D-4858-A25B-596E0D68A819}" destId="{459E673D-E35B-4E4A-9FD5-2ECB117E6E31}" srcOrd="2" destOrd="0" presId="urn:microsoft.com/office/officeart/2008/layout/VerticalCurvedList"/>
    <dgm:cxn modelId="{B6A97242-AB5C-486D-A3E1-877A275E5620}" type="presParOf" srcId="{903B7CB1-2B3D-4858-A25B-596E0D68A819}" destId="{E617BF3E-33D6-47F8-ACEC-4763D2051634}" srcOrd="3" destOrd="0" presId="urn:microsoft.com/office/officeart/2008/layout/VerticalCurvedList"/>
    <dgm:cxn modelId="{7C0EDAE7-D5E6-48C4-B4E0-4AF3B1C3D8EC}" type="presParOf" srcId="{9D81BCE7-C872-40CC-930F-E96EB03FE024}" destId="{02DAC6DD-EBDE-485E-B948-E727CBAD0746}" srcOrd="1" destOrd="0" presId="urn:microsoft.com/office/officeart/2008/layout/VerticalCurvedList"/>
    <dgm:cxn modelId="{DDF3ACA8-786B-4D21-A30B-469142B59B71}" type="presParOf" srcId="{9D81BCE7-C872-40CC-930F-E96EB03FE024}" destId="{9472A2DE-BCC3-4C65-AA1D-91573F12E871}" srcOrd="2" destOrd="0" presId="urn:microsoft.com/office/officeart/2008/layout/VerticalCurvedList"/>
    <dgm:cxn modelId="{D994319C-5D32-436A-90A8-57A98D62AD66}" type="presParOf" srcId="{9472A2DE-BCC3-4C65-AA1D-91573F12E871}" destId="{32986A89-851D-4F2A-AB4B-A75443BFCEC6}" srcOrd="0" destOrd="0" presId="urn:microsoft.com/office/officeart/2008/layout/VerticalCurvedList"/>
    <dgm:cxn modelId="{A347F991-B517-420C-9FB0-EE8D750D5A95}" type="presParOf" srcId="{9D81BCE7-C872-40CC-930F-E96EB03FE024}" destId="{309881B3-E6F8-4BFF-9F0D-75A9752E55A1}" srcOrd="3" destOrd="0" presId="urn:microsoft.com/office/officeart/2008/layout/VerticalCurvedList"/>
    <dgm:cxn modelId="{1AE8DD26-A3E9-48ED-98AA-E9EC09197FE5}" type="presParOf" srcId="{9D81BCE7-C872-40CC-930F-E96EB03FE024}" destId="{68F70A9E-7605-48EF-9914-3ED0941D4F16}" srcOrd="4" destOrd="0" presId="urn:microsoft.com/office/officeart/2008/layout/VerticalCurvedList"/>
    <dgm:cxn modelId="{5BC44C47-2341-4DBA-9FD6-1124A86EB1F7}" type="presParOf" srcId="{68F70A9E-7605-48EF-9914-3ED0941D4F16}" destId="{EF6DA1BC-EDF0-41F8-8DEA-86ADC04DD219}" srcOrd="0" destOrd="0" presId="urn:microsoft.com/office/officeart/2008/layout/VerticalCurvedList"/>
    <dgm:cxn modelId="{FDB62FA2-D834-4CEF-BF7A-95E791126D90}" type="presParOf" srcId="{9D81BCE7-C872-40CC-930F-E96EB03FE024}" destId="{DBD09D60-C8BA-4D9F-8A77-9BA31C232F80}" srcOrd="5" destOrd="0" presId="urn:microsoft.com/office/officeart/2008/layout/VerticalCurvedList"/>
    <dgm:cxn modelId="{9AC3904C-CD0A-4564-B9B7-EC11353F871A}" type="presParOf" srcId="{9D81BCE7-C872-40CC-930F-E96EB03FE024}" destId="{0716D8CB-5F18-4E55-8105-4E278A803EE5}" srcOrd="6" destOrd="0" presId="urn:microsoft.com/office/officeart/2008/layout/VerticalCurvedList"/>
    <dgm:cxn modelId="{8BF8E9C6-8744-46E5-A434-2EFE92929836}" type="presParOf" srcId="{0716D8CB-5F18-4E55-8105-4E278A803EE5}" destId="{795F247F-B786-44B3-8C70-62F1FF7FEBC2}" srcOrd="0" destOrd="0" presId="urn:microsoft.com/office/officeart/2008/layout/VerticalCurvedList"/>
    <dgm:cxn modelId="{D8B96539-B785-4EEF-B499-020E5A2379F9}" type="presParOf" srcId="{9D81BCE7-C872-40CC-930F-E96EB03FE024}" destId="{7040186E-B5C6-42D0-BDBF-B6E4C35B0CC3}" srcOrd="7" destOrd="0" presId="urn:microsoft.com/office/officeart/2008/layout/VerticalCurvedList"/>
    <dgm:cxn modelId="{67EA6324-FEAA-49A0-BC5E-48685DA6B947}" type="presParOf" srcId="{9D81BCE7-C872-40CC-930F-E96EB03FE024}" destId="{56E082C7-BA19-4ECA-BADC-7A346697E351}" srcOrd="8" destOrd="0" presId="urn:microsoft.com/office/officeart/2008/layout/VerticalCurvedList"/>
    <dgm:cxn modelId="{3BAAFF7B-1C6E-4A6C-A71A-609ACF5DF295}" type="presParOf" srcId="{56E082C7-BA19-4ECA-BADC-7A346697E351}" destId="{4C664491-98DF-467C-B6A7-C1FD18E016D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4137F1-67EC-4B62-AEC1-DF1620BB28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F676BDF6-3CA5-4668-A28D-0FC5891B71D3}">
      <dgm:prSet phldrT="[Κείμενο]" custT="1"/>
      <dgm:spPr>
        <a:solidFill>
          <a:srgbClr val="A2B969"/>
        </a:solidFill>
      </dgm:spPr>
      <dgm:t>
        <a:bodyPr/>
        <a:lstStyle/>
        <a:p>
          <a:r>
            <a:rPr lang="el-GR" sz="2000" b="1" dirty="0">
              <a:latin typeface="Century Gothic" panose="020B0502020202020204" pitchFamily="34" charset="0"/>
            </a:rPr>
            <a:t>                     ΤΕΛΙΚΗ ΔΙΕΡΕΥΝΗΣΗ ΚΑΙ ΚΑΤΑΓΡΑΦΗ ΤΩΝ ΓΝΩΣΕΩΝ ΤΩΝ ΜΑΘΗΤΩΝ</a:t>
          </a:r>
        </a:p>
        <a:p>
          <a:r>
            <a:rPr lang="el-GR" sz="2000" b="1" dirty="0">
              <a:latin typeface="Century Gothic" panose="020B0502020202020204" pitchFamily="34" charset="0"/>
            </a:rPr>
            <a:t>                     (ΕΡΩΤΗΜΑΤΟΛΟΓΙΟ)</a:t>
          </a:r>
        </a:p>
      </dgm:t>
    </dgm:pt>
    <dgm:pt modelId="{8AE1831F-7D29-4E17-8CFD-DEAEF8C10CB2}" type="parTrans" cxnId="{897F4053-B302-4ACD-A432-26ECF9E3242D}">
      <dgm:prSet/>
      <dgm:spPr/>
      <dgm:t>
        <a:bodyPr/>
        <a:lstStyle/>
        <a:p>
          <a:endParaRPr lang="el-GR"/>
        </a:p>
      </dgm:t>
    </dgm:pt>
    <dgm:pt modelId="{43515068-CB27-45FF-BF0C-1085CDF43A38}" type="sibTrans" cxnId="{897F4053-B302-4ACD-A432-26ECF9E3242D}">
      <dgm:prSet/>
      <dgm:spPr/>
      <dgm:t>
        <a:bodyPr/>
        <a:lstStyle/>
        <a:p>
          <a:endParaRPr lang="el-GR"/>
        </a:p>
      </dgm:t>
    </dgm:pt>
    <dgm:pt modelId="{1438D509-B6AA-4A8A-93C3-6403AC6792FC}">
      <dgm:prSet phldrT="[Κείμενο]" custT="1"/>
      <dgm:spPr>
        <a:solidFill>
          <a:srgbClr val="FBA7A7"/>
        </a:solidFill>
      </dgm:spPr>
      <dgm:t>
        <a:bodyPr/>
        <a:lstStyle/>
        <a:p>
          <a:pPr>
            <a:lnSpc>
              <a:spcPct val="100000"/>
            </a:lnSpc>
          </a:pPr>
          <a:r>
            <a:rPr lang="el-GR" sz="2000" dirty="0"/>
            <a:t>                          </a:t>
          </a:r>
          <a:r>
            <a:rPr lang="el-GR" sz="2000" b="1" dirty="0">
              <a:latin typeface="Century Gothic" panose="020B0502020202020204" pitchFamily="34" charset="0"/>
            </a:rPr>
            <a:t>ΔΙΕΡΕΥΝΗΣΗ ΓΝΩΣΕΩΝ (ΕΡΩΤΗΜΑΤΟΛΟΓΙΟ)</a:t>
          </a:r>
        </a:p>
      </dgm:t>
    </dgm:pt>
    <dgm:pt modelId="{FE55DC68-7A5B-400F-9762-6F0723E48A89}" type="sibTrans" cxnId="{EA379250-53F5-483D-A562-A53353971563}">
      <dgm:prSet/>
      <dgm:spPr/>
      <dgm:t>
        <a:bodyPr/>
        <a:lstStyle/>
        <a:p>
          <a:endParaRPr lang="el-GR"/>
        </a:p>
      </dgm:t>
    </dgm:pt>
    <dgm:pt modelId="{CEC1B211-6AAB-4D12-9593-969CE3A4F798}" type="parTrans" cxnId="{EA379250-53F5-483D-A562-A53353971563}">
      <dgm:prSet/>
      <dgm:spPr/>
      <dgm:t>
        <a:bodyPr/>
        <a:lstStyle/>
        <a:p>
          <a:endParaRPr lang="el-GR"/>
        </a:p>
      </dgm:t>
    </dgm:pt>
    <dgm:pt modelId="{EB82C10A-3D4E-4253-BC5C-76BE6BA3FC32}">
      <dgm:prSet custT="1"/>
      <dgm:spPr/>
      <dgm:t>
        <a:bodyPr/>
        <a:lstStyle/>
        <a:p>
          <a:pPr>
            <a:lnSpc>
              <a:spcPct val="100000"/>
            </a:lnSpc>
          </a:pPr>
          <a:r>
            <a:rPr lang="el-GR" sz="2000" b="1" baseline="0" dirty="0">
              <a:latin typeface="Century Gothic" panose="020B0502020202020204" pitchFamily="34" charset="0"/>
            </a:rPr>
            <a:t>              ΠΑΡΟΥΣΙΑΣΗ ΧΩΡΟ-ΕΥΑΙΣΘΗΤΗΣ ΕΦΑΡΜΟΓΗΣ ΣΤΗΝ ΦΟΡΤΕΤΖΑ</a:t>
          </a:r>
          <a:endParaRPr lang="el-GR" sz="2000" b="1" dirty="0">
            <a:latin typeface="Century Gothic" panose="020B0502020202020204" pitchFamily="34" charset="0"/>
          </a:endParaRPr>
        </a:p>
      </dgm:t>
    </dgm:pt>
    <dgm:pt modelId="{C335CF0E-6FD0-4D72-BC85-E436F9B4E700}" type="parTrans" cxnId="{FB6C4B7E-BB0D-44BB-B23D-47F0D8172A37}">
      <dgm:prSet/>
      <dgm:spPr/>
      <dgm:t>
        <a:bodyPr/>
        <a:lstStyle/>
        <a:p>
          <a:endParaRPr lang="el-GR"/>
        </a:p>
      </dgm:t>
    </dgm:pt>
    <dgm:pt modelId="{60534D4D-1F45-4BEB-864B-76B7922E44E5}" type="sibTrans" cxnId="{FB6C4B7E-BB0D-44BB-B23D-47F0D8172A37}">
      <dgm:prSet/>
      <dgm:spPr/>
      <dgm:t>
        <a:bodyPr/>
        <a:lstStyle/>
        <a:p>
          <a:endParaRPr lang="el-GR"/>
        </a:p>
      </dgm:t>
    </dgm:pt>
    <dgm:pt modelId="{BA892F21-E3BD-4FC2-A2AC-C51A91300FD0}" type="pres">
      <dgm:prSet presAssocID="{CE4137F1-67EC-4B62-AEC1-DF1620BB2869}" presName="Name0" presStyleCnt="0">
        <dgm:presLayoutVars>
          <dgm:chMax val="7"/>
          <dgm:chPref val="7"/>
          <dgm:dir/>
        </dgm:presLayoutVars>
      </dgm:prSet>
      <dgm:spPr/>
    </dgm:pt>
    <dgm:pt modelId="{9D81BCE7-C872-40CC-930F-E96EB03FE024}" type="pres">
      <dgm:prSet presAssocID="{CE4137F1-67EC-4B62-AEC1-DF1620BB2869}" presName="Name1" presStyleCnt="0"/>
      <dgm:spPr/>
    </dgm:pt>
    <dgm:pt modelId="{903B7CB1-2B3D-4858-A25B-596E0D68A819}" type="pres">
      <dgm:prSet presAssocID="{CE4137F1-67EC-4B62-AEC1-DF1620BB2869}" presName="cycle" presStyleCnt="0"/>
      <dgm:spPr/>
    </dgm:pt>
    <dgm:pt modelId="{72962105-C876-4716-8940-8F74AB83D6FA}" type="pres">
      <dgm:prSet presAssocID="{CE4137F1-67EC-4B62-AEC1-DF1620BB2869}" presName="srcNode" presStyleLbl="node1" presStyleIdx="0" presStyleCnt="3"/>
      <dgm:spPr/>
    </dgm:pt>
    <dgm:pt modelId="{A82A8CF9-740D-4A35-A487-03B14A046B6F}" type="pres">
      <dgm:prSet presAssocID="{CE4137F1-67EC-4B62-AEC1-DF1620BB2869}" presName="conn" presStyleLbl="parChTrans1D2" presStyleIdx="0" presStyleCnt="1"/>
      <dgm:spPr/>
    </dgm:pt>
    <dgm:pt modelId="{459E673D-E35B-4E4A-9FD5-2ECB117E6E31}" type="pres">
      <dgm:prSet presAssocID="{CE4137F1-67EC-4B62-AEC1-DF1620BB2869}" presName="extraNode" presStyleLbl="node1" presStyleIdx="0" presStyleCnt="3"/>
      <dgm:spPr/>
    </dgm:pt>
    <dgm:pt modelId="{E617BF3E-33D6-47F8-ACEC-4763D2051634}" type="pres">
      <dgm:prSet presAssocID="{CE4137F1-67EC-4B62-AEC1-DF1620BB2869}" presName="dstNode" presStyleLbl="node1" presStyleIdx="0" presStyleCnt="3"/>
      <dgm:spPr/>
    </dgm:pt>
    <dgm:pt modelId="{02DAC6DD-EBDE-485E-B948-E727CBAD0746}" type="pres">
      <dgm:prSet presAssocID="{1438D509-B6AA-4A8A-93C3-6403AC6792FC}" presName="text_1" presStyleLbl="node1" presStyleIdx="0" presStyleCnt="3" custLinFactY="16550" custLinFactNeighborX="538" custLinFactNeighborY="100000">
        <dgm:presLayoutVars>
          <dgm:bulletEnabled val="1"/>
        </dgm:presLayoutVars>
      </dgm:prSet>
      <dgm:spPr/>
    </dgm:pt>
    <dgm:pt modelId="{9472A2DE-BCC3-4C65-AA1D-91573F12E871}" type="pres">
      <dgm:prSet presAssocID="{1438D509-B6AA-4A8A-93C3-6403AC6792FC}" presName="accent_1" presStyleCnt="0"/>
      <dgm:spPr/>
    </dgm:pt>
    <dgm:pt modelId="{32986A89-851D-4F2A-AB4B-A75443BFCEC6}" type="pres">
      <dgm:prSet presAssocID="{1438D509-B6AA-4A8A-93C3-6403AC6792FC}" presName="accentRepeatNode" presStyleLbl="solidFgAcc1" presStyleIdx="0" presStyleCnt="3" custScaleX="155612" custScaleY="116894" custLinFactNeighborX="-9313" custLinFactNeighborY="92971"/>
      <dgm:spPr>
        <a:solidFill>
          <a:srgbClr val="FBA7A7"/>
        </a:solidFill>
      </dgm:spPr>
    </dgm:pt>
    <dgm:pt modelId="{309881B3-E6F8-4BFF-9F0D-75A9752E55A1}" type="pres">
      <dgm:prSet presAssocID="{EB82C10A-3D4E-4253-BC5C-76BE6BA3FC32}" presName="text_2" presStyleLbl="node1" presStyleIdx="1" presStyleCnt="3" custLinFactY="-72360" custLinFactNeighborX="17318" custLinFactNeighborY="-100000">
        <dgm:presLayoutVars>
          <dgm:bulletEnabled val="1"/>
        </dgm:presLayoutVars>
      </dgm:prSet>
      <dgm:spPr/>
    </dgm:pt>
    <dgm:pt modelId="{68F70A9E-7605-48EF-9914-3ED0941D4F16}" type="pres">
      <dgm:prSet presAssocID="{EB82C10A-3D4E-4253-BC5C-76BE6BA3FC32}" presName="accent_2" presStyleCnt="0"/>
      <dgm:spPr/>
    </dgm:pt>
    <dgm:pt modelId="{EF6DA1BC-EDF0-41F8-8DEA-86ADC04DD219}" type="pres">
      <dgm:prSet presAssocID="{EB82C10A-3D4E-4253-BC5C-76BE6BA3FC32}" presName="accentRepeatNode" presStyleLbl="solidFgAcc1" presStyleIdx="1" presStyleCnt="3" custScaleX="152893" custScaleY="116529" custLinFactX="-13582" custLinFactY="-50000" custLinFactNeighborX="-100000" custLinFactNeighborY="-100000"/>
      <dgm:spPr>
        <a:solidFill>
          <a:srgbClr val="00B0F0"/>
        </a:solidFill>
      </dgm:spPr>
    </dgm:pt>
    <dgm:pt modelId="{DBD09D60-C8BA-4D9F-8A77-9BA31C232F80}" type="pres">
      <dgm:prSet presAssocID="{F676BDF6-3CA5-4668-A28D-0FC5891B71D3}" presName="text_3" presStyleLbl="node1" presStyleIdx="2" presStyleCnt="3" custLinFactNeighborX="665" custLinFactNeighborY="-39367">
        <dgm:presLayoutVars>
          <dgm:bulletEnabled val="1"/>
        </dgm:presLayoutVars>
      </dgm:prSet>
      <dgm:spPr/>
    </dgm:pt>
    <dgm:pt modelId="{0716D8CB-5F18-4E55-8105-4E278A803EE5}" type="pres">
      <dgm:prSet presAssocID="{F676BDF6-3CA5-4668-A28D-0FC5891B71D3}" presName="accent_3" presStyleCnt="0"/>
      <dgm:spPr/>
    </dgm:pt>
    <dgm:pt modelId="{795F247F-B786-44B3-8C70-62F1FF7FEBC2}" type="pres">
      <dgm:prSet presAssocID="{F676BDF6-3CA5-4668-A28D-0FC5891B71D3}" presName="accentRepeatNode" presStyleLbl="solidFgAcc1" presStyleIdx="2" presStyleCnt="3" custScaleX="150348" custScaleY="114034" custLinFactNeighborX="-57256" custLinFactNeighborY="-27523"/>
      <dgm:spPr>
        <a:solidFill>
          <a:srgbClr val="A2B969"/>
        </a:solidFill>
      </dgm:spPr>
    </dgm:pt>
  </dgm:ptLst>
  <dgm:cxnLst>
    <dgm:cxn modelId="{BFF27266-D5EC-468D-A29E-8B09159ADE8C}" type="presOf" srcId="{F676BDF6-3CA5-4668-A28D-0FC5891B71D3}" destId="{DBD09D60-C8BA-4D9F-8A77-9BA31C232F80}" srcOrd="0" destOrd="0" presId="urn:microsoft.com/office/officeart/2008/layout/VerticalCurvedList"/>
    <dgm:cxn modelId="{B091B96B-6FC2-44F8-B76B-CDD273445805}" type="presOf" srcId="{CE4137F1-67EC-4B62-AEC1-DF1620BB2869}" destId="{BA892F21-E3BD-4FC2-A2AC-C51A91300FD0}" srcOrd="0" destOrd="0" presId="urn:microsoft.com/office/officeart/2008/layout/VerticalCurvedList"/>
    <dgm:cxn modelId="{EA379250-53F5-483D-A562-A53353971563}" srcId="{CE4137F1-67EC-4B62-AEC1-DF1620BB2869}" destId="{1438D509-B6AA-4A8A-93C3-6403AC6792FC}" srcOrd="0" destOrd="0" parTransId="{CEC1B211-6AAB-4D12-9593-969CE3A4F798}" sibTransId="{FE55DC68-7A5B-400F-9762-6F0723E48A89}"/>
    <dgm:cxn modelId="{897F4053-B302-4ACD-A432-26ECF9E3242D}" srcId="{CE4137F1-67EC-4B62-AEC1-DF1620BB2869}" destId="{F676BDF6-3CA5-4668-A28D-0FC5891B71D3}" srcOrd="2" destOrd="0" parTransId="{8AE1831F-7D29-4E17-8CFD-DEAEF8C10CB2}" sibTransId="{43515068-CB27-45FF-BF0C-1085CDF43A38}"/>
    <dgm:cxn modelId="{FB6C4B7E-BB0D-44BB-B23D-47F0D8172A37}" srcId="{CE4137F1-67EC-4B62-AEC1-DF1620BB2869}" destId="{EB82C10A-3D4E-4253-BC5C-76BE6BA3FC32}" srcOrd="1" destOrd="0" parTransId="{C335CF0E-6FD0-4D72-BC85-E436F9B4E700}" sibTransId="{60534D4D-1F45-4BEB-864B-76B7922E44E5}"/>
    <dgm:cxn modelId="{1F38A6AB-5FAB-435C-9B31-F0B6D69B20F6}" type="presOf" srcId="{1438D509-B6AA-4A8A-93C3-6403AC6792FC}" destId="{02DAC6DD-EBDE-485E-B948-E727CBAD0746}" srcOrd="0" destOrd="0" presId="urn:microsoft.com/office/officeart/2008/layout/VerticalCurvedList"/>
    <dgm:cxn modelId="{BD0B90C6-F892-483E-9FBA-96407B212757}" type="presOf" srcId="{FE55DC68-7A5B-400F-9762-6F0723E48A89}" destId="{A82A8CF9-740D-4A35-A487-03B14A046B6F}" srcOrd="0" destOrd="0" presId="urn:microsoft.com/office/officeart/2008/layout/VerticalCurvedList"/>
    <dgm:cxn modelId="{930482D7-F6FD-43A9-B957-66381D4B6635}" type="presOf" srcId="{EB82C10A-3D4E-4253-BC5C-76BE6BA3FC32}" destId="{309881B3-E6F8-4BFF-9F0D-75A9752E55A1}" srcOrd="0" destOrd="0" presId="urn:microsoft.com/office/officeart/2008/layout/VerticalCurvedList"/>
    <dgm:cxn modelId="{388799BB-8237-462D-8425-941871EDEEC7}" type="presParOf" srcId="{BA892F21-E3BD-4FC2-A2AC-C51A91300FD0}" destId="{9D81BCE7-C872-40CC-930F-E96EB03FE024}" srcOrd="0" destOrd="0" presId="urn:microsoft.com/office/officeart/2008/layout/VerticalCurvedList"/>
    <dgm:cxn modelId="{2056A3B8-A33A-4C40-91C3-CAB373EB547B}" type="presParOf" srcId="{9D81BCE7-C872-40CC-930F-E96EB03FE024}" destId="{903B7CB1-2B3D-4858-A25B-596E0D68A819}" srcOrd="0" destOrd="0" presId="urn:microsoft.com/office/officeart/2008/layout/VerticalCurvedList"/>
    <dgm:cxn modelId="{07194B1F-5384-469C-8903-7D73880A82F0}" type="presParOf" srcId="{903B7CB1-2B3D-4858-A25B-596E0D68A819}" destId="{72962105-C876-4716-8940-8F74AB83D6FA}" srcOrd="0" destOrd="0" presId="urn:microsoft.com/office/officeart/2008/layout/VerticalCurvedList"/>
    <dgm:cxn modelId="{0679965A-1515-4920-A9CB-7222DD0D5503}" type="presParOf" srcId="{903B7CB1-2B3D-4858-A25B-596E0D68A819}" destId="{A82A8CF9-740D-4A35-A487-03B14A046B6F}" srcOrd="1" destOrd="0" presId="urn:microsoft.com/office/officeart/2008/layout/VerticalCurvedList"/>
    <dgm:cxn modelId="{AB3CE1A8-68B8-483F-BFA2-5422846F40AE}" type="presParOf" srcId="{903B7CB1-2B3D-4858-A25B-596E0D68A819}" destId="{459E673D-E35B-4E4A-9FD5-2ECB117E6E31}" srcOrd="2" destOrd="0" presId="urn:microsoft.com/office/officeart/2008/layout/VerticalCurvedList"/>
    <dgm:cxn modelId="{B6A97242-AB5C-486D-A3E1-877A275E5620}" type="presParOf" srcId="{903B7CB1-2B3D-4858-A25B-596E0D68A819}" destId="{E617BF3E-33D6-47F8-ACEC-4763D2051634}" srcOrd="3" destOrd="0" presId="urn:microsoft.com/office/officeart/2008/layout/VerticalCurvedList"/>
    <dgm:cxn modelId="{7C0EDAE7-D5E6-48C4-B4E0-4AF3B1C3D8EC}" type="presParOf" srcId="{9D81BCE7-C872-40CC-930F-E96EB03FE024}" destId="{02DAC6DD-EBDE-485E-B948-E727CBAD0746}" srcOrd="1" destOrd="0" presId="urn:microsoft.com/office/officeart/2008/layout/VerticalCurvedList"/>
    <dgm:cxn modelId="{DDF3ACA8-786B-4D21-A30B-469142B59B71}" type="presParOf" srcId="{9D81BCE7-C872-40CC-930F-E96EB03FE024}" destId="{9472A2DE-BCC3-4C65-AA1D-91573F12E871}" srcOrd="2" destOrd="0" presId="urn:microsoft.com/office/officeart/2008/layout/VerticalCurvedList"/>
    <dgm:cxn modelId="{D994319C-5D32-436A-90A8-57A98D62AD66}" type="presParOf" srcId="{9472A2DE-BCC3-4C65-AA1D-91573F12E871}" destId="{32986A89-851D-4F2A-AB4B-A75443BFCEC6}" srcOrd="0" destOrd="0" presId="urn:microsoft.com/office/officeart/2008/layout/VerticalCurvedList"/>
    <dgm:cxn modelId="{A347F991-B517-420C-9FB0-EE8D750D5A95}" type="presParOf" srcId="{9D81BCE7-C872-40CC-930F-E96EB03FE024}" destId="{309881B3-E6F8-4BFF-9F0D-75A9752E55A1}" srcOrd="3" destOrd="0" presId="urn:microsoft.com/office/officeart/2008/layout/VerticalCurvedList"/>
    <dgm:cxn modelId="{1AE8DD26-A3E9-48ED-98AA-E9EC09197FE5}" type="presParOf" srcId="{9D81BCE7-C872-40CC-930F-E96EB03FE024}" destId="{68F70A9E-7605-48EF-9914-3ED0941D4F16}" srcOrd="4" destOrd="0" presId="urn:microsoft.com/office/officeart/2008/layout/VerticalCurvedList"/>
    <dgm:cxn modelId="{5BC44C47-2341-4DBA-9FD6-1124A86EB1F7}" type="presParOf" srcId="{68F70A9E-7605-48EF-9914-3ED0941D4F16}" destId="{EF6DA1BC-EDF0-41F8-8DEA-86ADC04DD219}" srcOrd="0" destOrd="0" presId="urn:microsoft.com/office/officeart/2008/layout/VerticalCurvedList"/>
    <dgm:cxn modelId="{FDB62FA2-D834-4CEF-BF7A-95E791126D90}" type="presParOf" srcId="{9D81BCE7-C872-40CC-930F-E96EB03FE024}" destId="{DBD09D60-C8BA-4D9F-8A77-9BA31C232F80}" srcOrd="5" destOrd="0" presId="urn:microsoft.com/office/officeart/2008/layout/VerticalCurvedList"/>
    <dgm:cxn modelId="{9AC3904C-CD0A-4564-B9B7-EC11353F871A}" type="presParOf" srcId="{9D81BCE7-C872-40CC-930F-E96EB03FE024}" destId="{0716D8CB-5F18-4E55-8105-4E278A803EE5}" srcOrd="6" destOrd="0" presId="urn:microsoft.com/office/officeart/2008/layout/VerticalCurvedList"/>
    <dgm:cxn modelId="{8BF8E9C6-8744-46E5-A434-2EFE92929836}" type="presParOf" srcId="{0716D8CB-5F18-4E55-8105-4E278A803EE5}" destId="{795F247F-B786-44B3-8C70-62F1FF7FEB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BD2156-67D1-433A-B9F8-3C5E3799DB54}" type="doc">
      <dgm:prSet loTypeId="urn:microsoft.com/office/officeart/2009/3/layout/StepUpProcess" loCatId="process" qsTypeId="urn:microsoft.com/office/officeart/2005/8/quickstyle/3d7" qsCatId="3D" csTypeId="urn:microsoft.com/office/officeart/2005/8/colors/colorful5" csCatId="colorful" phldr="1"/>
      <dgm:spPr/>
      <dgm:t>
        <a:bodyPr/>
        <a:lstStyle/>
        <a:p>
          <a:endParaRPr lang="el-GR"/>
        </a:p>
      </dgm:t>
    </dgm:pt>
    <dgm:pt modelId="{0B53BD58-2682-4926-8DF7-28FE80681570}">
      <dgm:prSet phldrT="[Κείμενο]" custT="1"/>
      <dgm:spPr/>
      <dgm:t>
        <a:bodyPr/>
        <a:lstStyle/>
        <a:p>
          <a:endParaRPr lang="el-GR" sz="2000" b="1" dirty="0"/>
        </a:p>
      </dgm:t>
    </dgm:pt>
    <dgm:pt modelId="{0E1BF65C-B021-49F0-9443-EE2D1E0AFCEA}" type="parTrans" cxnId="{9ED2EEAE-A12D-4BC4-B6C0-D7A2BA1DE0A4}">
      <dgm:prSet/>
      <dgm:spPr/>
      <dgm:t>
        <a:bodyPr/>
        <a:lstStyle/>
        <a:p>
          <a:endParaRPr lang="el-GR"/>
        </a:p>
      </dgm:t>
    </dgm:pt>
    <dgm:pt modelId="{FE37B18A-5580-43C6-8C9D-0497757A3787}" type="sibTrans" cxnId="{9ED2EEAE-A12D-4BC4-B6C0-D7A2BA1DE0A4}">
      <dgm:prSet/>
      <dgm:spPr/>
      <dgm:t>
        <a:bodyPr/>
        <a:lstStyle/>
        <a:p>
          <a:endParaRPr lang="el-GR"/>
        </a:p>
      </dgm:t>
    </dgm:pt>
    <dgm:pt modelId="{2CBC2D5F-EC02-4C63-B81F-F05611BBD242}">
      <dgm:prSet/>
      <dgm:spPr/>
      <dgm:t>
        <a:bodyPr/>
        <a:lstStyle/>
        <a:p>
          <a:endParaRPr lang="el-GR"/>
        </a:p>
      </dgm:t>
    </dgm:pt>
    <dgm:pt modelId="{07BA56A7-5ABE-4F34-B0A0-B352FDAE3081}" type="parTrans" cxnId="{37B2D483-536E-4E51-BD41-6F21F0CC6437}">
      <dgm:prSet/>
      <dgm:spPr/>
      <dgm:t>
        <a:bodyPr/>
        <a:lstStyle/>
        <a:p>
          <a:endParaRPr lang="el-GR"/>
        </a:p>
      </dgm:t>
    </dgm:pt>
    <dgm:pt modelId="{E298FC25-3A56-4A67-B32D-64065F363F1A}" type="sibTrans" cxnId="{37B2D483-536E-4E51-BD41-6F21F0CC6437}">
      <dgm:prSet/>
      <dgm:spPr/>
      <dgm:t>
        <a:bodyPr/>
        <a:lstStyle/>
        <a:p>
          <a:endParaRPr lang="el-GR"/>
        </a:p>
      </dgm:t>
    </dgm:pt>
    <dgm:pt modelId="{C9DFE38F-567C-4FB7-A6D1-A087475C8E23}">
      <dgm:prSet/>
      <dgm:spPr/>
      <dgm:t>
        <a:bodyPr/>
        <a:lstStyle/>
        <a:p>
          <a:endParaRPr lang="el-GR"/>
        </a:p>
      </dgm:t>
    </dgm:pt>
    <dgm:pt modelId="{665CD35C-3DAA-4B38-9BB0-0BFA1287352D}" type="parTrans" cxnId="{DF50057B-C9D2-4C29-BE39-62B24E18B548}">
      <dgm:prSet/>
      <dgm:spPr/>
      <dgm:t>
        <a:bodyPr/>
        <a:lstStyle/>
        <a:p>
          <a:endParaRPr lang="el-GR"/>
        </a:p>
      </dgm:t>
    </dgm:pt>
    <dgm:pt modelId="{9E70DE83-0B00-413C-88CD-B4C8BBCE0D75}" type="sibTrans" cxnId="{DF50057B-C9D2-4C29-BE39-62B24E18B548}">
      <dgm:prSet/>
      <dgm:spPr/>
      <dgm:t>
        <a:bodyPr/>
        <a:lstStyle/>
        <a:p>
          <a:endParaRPr lang="el-GR"/>
        </a:p>
      </dgm:t>
    </dgm:pt>
    <dgm:pt modelId="{16E45177-67A4-4276-85D4-371883D2AB38}">
      <dgm:prSet/>
      <dgm:spPr/>
      <dgm:t>
        <a:bodyPr/>
        <a:lstStyle/>
        <a:p>
          <a:endParaRPr lang="el-GR"/>
        </a:p>
      </dgm:t>
    </dgm:pt>
    <dgm:pt modelId="{C49F9D6A-D211-4FB2-B8CE-7A3DD80B4905}" type="parTrans" cxnId="{207150C8-68D5-4C5C-8390-A6E0CA462CA1}">
      <dgm:prSet/>
      <dgm:spPr/>
      <dgm:t>
        <a:bodyPr/>
        <a:lstStyle/>
        <a:p>
          <a:endParaRPr lang="el-GR"/>
        </a:p>
      </dgm:t>
    </dgm:pt>
    <dgm:pt modelId="{AA3D38EC-375E-49F9-982C-D490A3357C1A}" type="sibTrans" cxnId="{207150C8-68D5-4C5C-8390-A6E0CA462CA1}">
      <dgm:prSet/>
      <dgm:spPr/>
      <dgm:t>
        <a:bodyPr/>
        <a:lstStyle/>
        <a:p>
          <a:endParaRPr lang="el-GR"/>
        </a:p>
      </dgm:t>
    </dgm:pt>
    <dgm:pt modelId="{7A837FD9-AA9E-4ECE-84CD-15327A801CB7}" type="pres">
      <dgm:prSet presAssocID="{C2BD2156-67D1-433A-B9F8-3C5E3799DB54}" presName="rootnode" presStyleCnt="0">
        <dgm:presLayoutVars>
          <dgm:chMax/>
          <dgm:chPref/>
          <dgm:dir/>
          <dgm:animLvl val="lvl"/>
        </dgm:presLayoutVars>
      </dgm:prSet>
      <dgm:spPr/>
    </dgm:pt>
    <dgm:pt modelId="{2096B930-A114-4553-9D68-F042B853DF7A}" type="pres">
      <dgm:prSet presAssocID="{0B53BD58-2682-4926-8DF7-28FE80681570}" presName="composite" presStyleCnt="0"/>
      <dgm:spPr/>
    </dgm:pt>
    <dgm:pt modelId="{132D58E4-717A-4382-BF90-BBC421CAE010}" type="pres">
      <dgm:prSet presAssocID="{0B53BD58-2682-4926-8DF7-28FE80681570}" presName="LShape" presStyleLbl="alignNode1" presStyleIdx="0" presStyleCnt="7" custLinFactNeighborX="-56256" custLinFactNeighborY="8977"/>
      <dgm:spPr/>
    </dgm:pt>
    <dgm:pt modelId="{114861C7-8365-43E8-ACD5-D2281BF5937B}" type="pres">
      <dgm:prSet presAssocID="{0B53BD58-2682-4926-8DF7-28FE80681570}" presName="ParentText" presStyleLbl="revTx" presStyleIdx="0" presStyleCnt="4">
        <dgm:presLayoutVars>
          <dgm:chMax val="0"/>
          <dgm:chPref val="0"/>
          <dgm:bulletEnabled val="1"/>
        </dgm:presLayoutVars>
      </dgm:prSet>
      <dgm:spPr/>
    </dgm:pt>
    <dgm:pt modelId="{5AAFCD85-7E85-4F2F-A31C-3982257ED535}" type="pres">
      <dgm:prSet presAssocID="{0B53BD58-2682-4926-8DF7-28FE80681570}" presName="Triangle" presStyleLbl="alignNode1" presStyleIdx="1" presStyleCnt="7" custLinFactNeighborX="-56588" custLinFactNeighborY="9350"/>
      <dgm:spPr/>
    </dgm:pt>
    <dgm:pt modelId="{491E785D-A4C1-4D3A-A56D-098E01EE9E03}" type="pres">
      <dgm:prSet presAssocID="{FE37B18A-5580-43C6-8C9D-0497757A3787}" presName="sibTrans" presStyleCnt="0"/>
      <dgm:spPr/>
    </dgm:pt>
    <dgm:pt modelId="{0803AB19-2066-4168-94E4-C7829F2DB39B}" type="pres">
      <dgm:prSet presAssocID="{FE37B18A-5580-43C6-8C9D-0497757A3787}" presName="space" presStyleCnt="0"/>
      <dgm:spPr/>
    </dgm:pt>
    <dgm:pt modelId="{DCDCA2DC-D5C4-4B0F-A0EE-5B1E29D8F2F0}" type="pres">
      <dgm:prSet presAssocID="{2CBC2D5F-EC02-4C63-B81F-F05611BBD242}" presName="composite" presStyleCnt="0"/>
      <dgm:spPr/>
    </dgm:pt>
    <dgm:pt modelId="{A29778BD-8670-4A7D-8E39-6800DA2628C5}" type="pres">
      <dgm:prSet presAssocID="{2CBC2D5F-EC02-4C63-B81F-F05611BBD242}" presName="LShape" presStyleLbl="alignNode1" presStyleIdx="2" presStyleCnt="7" custLinFactNeighborX="-20195" custLinFactNeighborY="-704"/>
      <dgm:spPr/>
    </dgm:pt>
    <dgm:pt modelId="{6D8FF471-6D46-4948-8EAA-3791EB0256E8}" type="pres">
      <dgm:prSet presAssocID="{2CBC2D5F-EC02-4C63-B81F-F05611BBD242}" presName="ParentText" presStyleLbl="revTx" presStyleIdx="1" presStyleCnt="4">
        <dgm:presLayoutVars>
          <dgm:chMax val="0"/>
          <dgm:chPref val="0"/>
          <dgm:bulletEnabled val="1"/>
        </dgm:presLayoutVars>
      </dgm:prSet>
      <dgm:spPr/>
    </dgm:pt>
    <dgm:pt modelId="{F04EAB08-96FB-4092-839E-2E9D4F9D6C71}" type="pres">
      <dgm:prSet presAssocID="{2CBC2D5F-EC02-4C63-B81F-F05611BBD242}" presName="Triangle" presStyleLbl="alignNode1" presStyleIdx="3" presStyleCnt="7"/>
      <dgm:spPr/>
    </dgm:pt>
    <dgm:pt modelId="{F1325A16-BA9E-47EC-939A-25735E0A3ADB}" type="pres">
      <dgm:prSet presAssocID="{E298FC25-3A56-4A67-B32D-64065F363F1A}" presName="sibTrans" presStyleCnt="0"/>
      <dgm:spPr/>
    </dgm:pt>
    <dgm:pt modelId="{8BCE343C-B094-41FE-A3C9-0E5503068463}" type="pres">
      <dgm:prSet presAssocID="{E298FC25-3A56-4A67-B32D-64065F363F1A}" presName="space" presStyleCnt="0"/>
      <dgm:spPr/>
    </dgm:pt>
    <dgm:pt modelId="{84B003A9-38FB-4CA7-B8EE-15E0E98EB5E1}" type="pres">
      <dgm:prSet presAssocID="{C9DFE38F-567C-4FB7-A6D1-A087475C8E23}" presName="composite" presStyleCnt="0"/>
      <dgm:spPr/>
    </dgm:pt>
    <dgm:pt modelId="{4114F6C9-9679-4EC1-94F4-7B2C2395FD1B}" type="pres">
      <dgm:prSet presAssocID="{C9DFE38F-567C-4FB7-A6D1-A087475C8E23}" presName="LShape" presStyleLbl="alignNode1" presStyleIdx="4" presStyleCnt="7"/>
      <dgm:spPr/>
    </dgm:pt>
    <dgm:pt modelId="{0D0FDCCD-9B78-4947-8430-E842540517D5}" type="pres">
      <dgm:prSet presAssocID="{C9DFE38F-567C-4FB7-A6D1-A087475C8E23}" presName="ParentText" presStyleLbl="revTx" presStyleIdx="2" presStyleCnt="4">
        <dgm:presLayoutVars>
          <dgm:chMax val="0"/>
          <dgm:chPref val="0"/>
          <dgm:bulletEnabled val="1"/>
        </dgm:presLayoutVars>
      </dgm:prSet>
      <dgm:spPr/>
    </dgm:pt>
    <dgm:pt modelId="{0B301398-3D9B-42A8-8377-E3086C2758CB}" type="pres">
      <dgm:prSet presAssocID="{C9DFE38F-567C-4FB7-A6D1-A087475C8E23}" presName="Triangle" presStyleLbl="alignNode1" presStyleIdx="5" presStyleCnt="7"/>
      <dgm:spPr/>
    </dgm:pt>
    <dgm:pt modelId="{99F1656F-F8DE-43F4-9256-26C7CD3A42EB}" type="pres">
      <dgm:prSet presAssocID="{9E70DE83-0B00-413C-88CD-B4C8BBCE0D75}" presName="sibTrans" presStyleCnt="0"/>
      <dgm:spPr/>
    </dgm:pt>
    <dgm:pt modelId="{12051EDC-D31F-443A-A86D-05F4D7FEFA48}" type="pres">
      <dgm:prSet presAssocID="{9E70DE83-0B00-413C-88CD-B4C8BBCE0D75}" presName="space" presStyleCnt="0"/>
      <dgm:spPr/>
    </dgm:pt>
    <dgm:pt modelId="{BA893DCA-41C4-413F-9E05-04285229168F}" type="pres">
      <dgm:prSet presAssocID="{16E45177-67A4-4276-85D4-371883D2AB38}" presName="composite" presStyleCnt="0"/>
      <dgm:spPr/>
    </dgm:pt>
    <dgm:pt modelId="{68F27AFF-46FF-429D-8182-171986128AD6}" type="pres">
      <dgm:prSet presAssocID="{16E45177-67A4-4276-85D4-371883D2AB38}" presName="LShape" presStyleLbl="alignNode1" presStyleIdx="6" presStyleCnt="7" custLinFactNeighborX="-98" custLinFactNeighborY="725"/>
      <dgm:spPr/>
    </dgm:pt>
    <dgm:pt modelId="{A3F1BCF8-9571-4E98-8088-97B192A053AB}" type="pres">
      <dgm:prSet presAssocID="{16E45177-67A4-4276-85D4-371883D2AB38}" presName="ParentText" presStyleLbl="revTx" presStyleIdx="3" presStyleCnt="4">
        <dgm:presLayoutVars>
          <dgm:chMax val="0"/>
          <dgm:chPref val="0"/>
          <dgm:bulletEnabled val="1"/>
        </dgm:presLayoutVars>
      </dgm:prSet>
      <dgm:spPr/>
    </dgm:pt>
  </dgm:ptLst>
  <dgm:cxnLst>
    <dgm:cxn modelId="{4914B21C-37BE-4C75-81ED-4F73428DFCC6}" type="presOf" srcId="{0B53BD58-2682-4926-8DF7-28FE80681570}" destId="{114861C7-8365-43E8-ACD5-D2281BF5937B}" srcOrd="0" destOrd="0" presId="urn:microsoft.com/office/officeart/2009/3/layout/StepUpProcess"/>
    <dgm:cxn modelId="{D5E8BB2E-FCB3-447A-9423-515262C9E8C1}" type="presOf" srcId="{C2BD2156-67D1-433A-B9F8-3C5E3799DB54}" destId="{7A837FD9-AA9E-4ECE-84CD-15327A801CB7}" srcOrd="0" destOrd="0" presId="urn:microsoft.com/office/officeart/2009/3/layout/StepUpProcess"/>
    <dgm:cxn modelId="{DF50057B-C9D2-4C29-BE39-62B24E18B548}" srcId="{C2BD2156-67D1-433A-B9F8-3C5E3799DB54}" destId="{C9DFE38F-567C-4FB7-A6D1-A087475C8E23}" srcOrd="2" destOrd="0" parTransId="{665CD35C-3DAA-4B38-9BB0-0BFA1287352D}" sibTransId="{9E70DE83-0B00-413C-88CD-B4C8BBCE0D75}"/>
    <dgm:cxn modelId="{37B2D483-536E-4E51-BD41-6F21F0CC6437}" srcId="{C2BD2156-67D1-433A-B9F8-3C5E3799DB54}" destId="{2CBC2D5F-EC02-4C63-B81F-F05611BBD242}" srcOrd="1" destOrd="0" parTransId="{07BA56A7-5ABE-4F34-B0A0-B352FDAE3081}" sibTransId="{E298FC25-3A56-4A67-B32D-64065F363F1A}"/>
    <dgm:cxn modelId="{3130EB8F-683E-4A44-98B9-6199137F8228}" type="presOf" srcId="{2CBC2D5F-EC02-4C63-B81F-F05611BBD242}" destId="{6D8FF471-6D46-4948-8EAA-3791EB0256E8}" srcOrd="0" destOrd="0" presId="urn:microsoft.com/office/officeart/2009/3/layout/StepUpProcess"/>
    <dgm:cxn modelId="{9ED2EEAE-A12D-4BC4-B6C0-D7A2BA1DE0A4}" srcId="{C2BD2156-67D1-433A-B9F8-3C5E3799DB54}" destId="{0B53BD58-2682-4926-8DF7-28FE80681570}" srcOrd="0" destOrd="0" parTransId="{0E1BF65C-B021-49F0-9443-EE2D1E0AFCEA}" sibTransId="{FE37B18A-5580-43C6-8C9D-0497757A3787}"/>
    <dgm:cxn modelId="{284E45B9-6906-4BC1-8106-FB72FC750387}" type="presOf" srcId="{C9DFE38F-567C-4FB7-A6D1-A087475C8E23}" destId="{0D0FDCCD-9B78-4947-8430-E842540517D5}" srcOrd="0" destOrd="0" presId="urn:microsoft.com/office/officeart/2009/3/layout/StepUpProcess"/>
    <dgm:cxn modelId="{6CB127BD-1F46-4A28-A324-73C59DE20C4B}" type="presOf" srcId="{16E45177-67A4-4276-85D4-371883D2AB38}" destId="{A3F1BCF8-9571-4E98-8088-97B192A053AB}" srcOrd="0" destOrd="0" presId="urn:microsoft.com/office/officeart/2009/3/layout/StepUpProcess"/>
    <dgm:cxn modelId="{207150C8-68D5-4C5C-8390-A6E0CA462CA1}" srcId="{C2BD2156-67D1-433A-B9F8-3C5E3799DB54}" destId="{16E45177-67A4-4276-85D4-371883D2AB38}" srcOrd="3" destOrd="0" parTransId="{C49F9D6A-D211-4FB2-B8CE-7A3DD80B4905}" sibTransId="{AA3D38EC-375E-49F9-982C-D490A3357C1A}"/>
    <dgm:cxn modelId="{575E0BA9-8C8C-4E76-99EC-7D7FED7E7887}" type="presParOf" srcId="{7A837FD9-AA9E-4ECE-84CD-15327A801CB7}" destId="{2096B930-A114-4553-9D68-F042B853DF7A}" srcOrd="0" destOrd="0" presId="urn:microsoft.com/office/officeart/2009/3/layout/StepUpProcess"/>
    <dgm:cxn modelId="{EAB8BEC8-ADFD-4EEE-9A8A-CD774408DFA5}" type="presParOf" srcId="{2096B930-A114-4553-9D68-F042B853DF7A}" destId="{132D58E4-717A-4382-BF90-BBC421CAE010}" srcOrd="0" destOrd="0" presId="urn:microsoft.com/office/officeart/2009/3/layout/StepUpProcess"/>
    <dgm:cxn modelId="{25166D8A-876F-4FE2-A41C-714C94895EBA}" type="presParOf" srcId="{2096B930-A114-4553-9D68-F042B853DF7A}" destId="{114861C7-8365-43E8-ACD5-D2281BF5937B}" srcOrd="1" destOrd="0" presId="urn:microsoft.com/office/officeart/2009/3/layout/StepUpProcess"/>
    <dgm:cxn modelId="{1074A262-DD34-4450-940B-26B87B292435}" type="presParOf" srcId="{2096B930-A114-4553-9D68-F042B853DF7A}" destId="{5AAFCD85-7E85-4F2F-A31C-3982257ED535}" srcOrd="2" destOrd="0" presId="urn:microsoft.com/office/officeart/2009/3/layout/StepUpProcess"/>
    <dgm:cxn modelId="{4F9B060E-2D8D-4F6B-82CB-615EADBB41E4}" type="presParOf" srcId="{7A837FD9-AA9E-4ECE-84CD-15327A801CB7}" destId="{491E785D-A4C1-4D3A-A56D-098E01EE9E03}" srcOrd="1" destOrd="0" presId="urn:microsoft.com/office/officeart/2009/3/layout/StepUpProcess"/>
    <dgm:cxn modelId="{BB8E51CE-70C1-49F8-9E4F-59192FEF08ED}" type="presParOf" srcId="{491E785D-A4C1-4D3A-A56D-098E01EE9E03}" destId="{0803AB19-2066-4168-94E4-C7829F2DB39B}" srcOrd="0" destOrd="0" presId="urn:microsoft.com/office/officeart/2009/3/layout/StepUpProcess"/>
    <dgm:cxn modelId="{7D14F275-3DE8-4887-AF47-682AD1C7B296}" type="presParOf" srcId="{7A837FD9-AA9E-4ECE-84CD-15327A801CB7}" destId="{DCDCA2DC-D5C4-4B0F-A0EE-5B1E29D8F2F0}" srcOrd="2" destOrd="0" presId="urn:microsoft.com/office/officeart/2009/3/layout/StepUpProcess"/>
    <dgm:cxn modelId="{CD029173-C6AF-4305-9483-335890B75EB4}" type="presParOf" srcId="{DCDCA2DC-D5C4-4B0F-A0EE-5B1E29D8F2F0}" destId="{A29778BD-8670-4A7D-8E39-6800DA2628C5}" srcOrd="0" destOrd="0" presId="urn:microsoft.com/office/officeart/2009/3/layout/StepUpProcess"/>
    <dgm:cxn modelId="{7AFB2EEF-2318-4EA7-BD32-DB407E6DF31E}" type="presParOf" srcId="{DCDCA2DC-D5C4-4B0F-A0EE-5B1E29D8F2F0}" destId="{6D8FF471-6D46-4948-8EAA-3791EB0256E8}" srcOrd="1" destOrd="0" presId="urn:microsoft.com/office/officeart/2009/3/layout/StepUpProcess"/>
    <dgm:cxn modelId="{A29B6296-D99B-4DE8-9BD6-3E726A43FD54}" type="presParOf" srcId="{DCDCA2DC-D5C4-4B0F-A0EE-5B1E29D8F2F0}" destId="{F04EAB08-96FB-4092-839E-2E9D4F9D6C71}" srcOrd="2" destOrd="0" presId="urn:microsoft.com/office/officeart/2009/3/layout/StepUpProcess"/>
    <dgm:cxn modelId="{C68714E2-AC9A-4111-94C3-270EE6249FF2}" type="presParOf" srcId="{7A837FD9-AA9E-4ECE-84CD-15327A801CB7}" destId="{F1325A16-BA9E-47EC-939A-25735E0A3ADB}" srcOrd="3" destOrd="0" presId="urn:microsoft.com/office/officeart/2009/3/layout/StepUpProcess"/>
    <dgm:cxn modelId="{CF503FF3-DA6F-41EC-8C2F-9ABED490130B}" type="presParOf" srcId="{F1325A16-BA9E-47EC-939A-25735E0A3ADB}" destId="{8BCE343C-B094-41FE-A3C9-0E5503068463}" srcOrd="0" destOrd="0" presId="urn:microsoft.com/office/officeart/2009/3/layout/StepUpProcess"/>
    <dgm:cxn modelId="{532002E9-4FB1-4302-B98C-2BE987128FAA}" type="presParOf" srcId="{7A837FD9-AA9E-4ECE-84CD-15327A801CB7}" destId="{84B003A9-38FB-4CA7-B8EE-15E0E98EB5E1}" srcOrd="4" destOrd="0" presId="urn:microsoft.com/office/officeart/2009/3/layout/StepUpProcess"/>
    <dgm:cxn modelId="{36FD4AAF-2544-4E07-8538-DA0E6C321E87}" type="presParOf" srcId="{84B003A9-38FB-4CA7-B8EE-15E0E98EB5E1}" destId="{4114F6C9-9679-4EC1-94F4-7B2C2395FD1B}" srcOrd="0" destOrd="0" presId="urn:microsoft.com/office/officeart/2009/3/layout/StepUpProcess"/>
    <dgm:cxn modelId="{F3F77B5E-9890-48C6-9410-8A8248CA3B13}" type="presParOf" srcId="{84B003A9-38FB-4CA7-B8EE-15E0E98EB5E1}" destId="{0D0FDCCD-9B78-4947-8430-E842540517D5}" srcOrd="1" destOrd="0" presId="urn:microsoft.com/office/officeart/2009/3/layout/StepUpProcess"/>
    <dgm:cxn modelId="{A39AC279-E9BC-4D03-8E70-B748A1EA51E7}" type="presParOf" srcId="{84B003A9-38FB-4CA7-B8EE-15E0E98EB5E1}" destId="{0B301398-3D9B-42A8-8377-E3086C2758CB}" srcOrd="2" destOrd="0" presId="urn:microsoft.com/office/officeart/2009/3/layout/StepUpProcess"/>
    <dgm:cxn modelId="{9B8AB47D-A49B-4F5C-8580-4B9160E20EF0}" type="presParOf" srcId="{7A837FD9-AA9E-4ECE-84CD-15327A801CB7}" destId="{99F1656F-F8DE-43F4-9256-26C7CD3A42EB}" srcOrd="5" destOrd="0" presId="urn:microsoft.com/office/officeart/2009/3/layout/StepUpProcess"/>
    <dgm:cxn modelId="{54DCA894-821E-4666-8E2A-A115B6E67DAD}" type="presParOf" srcId="{99F1656F-F8DE-43F4-9256-26C7CD3A42EB}" destId="{12051EDC-D31F-443A-A86D-05F4D7FEFA48}" srcOrd="0" destOrd="0" presId="urn:microsoft.com/office/officeart/2009/3/layout/StepUpProcess"/>
    <dgm:cxn modelId="{C573AC83-AB95-4862-B372-A1DAF616B76D}" type="presParOf" srcId="{7A837FD9-AA9E-4ECE-84CD-15327A801CB7}" destId="{BA893DCA-41C4-413F-9E05-04285229168F}" srcOrd="6" destOrd="0" presId="urn:microsoft.com/office/officeart/2009/3/layout/StepUpProcess"/>
    <dgm:cxn modelId="{35BF2961-1550-4356-A7EA-323731D09912}" type="presParOf" srcId="{BA893DCA-41C4-413F-9E05-04285229168F}" destId="{68F27AFF-46FF-429D-8182-171986128AD6}" srcOrd="0" destOrd="0" presId="urn:microsoft.com/office/officeart/2009/3/layout/StepUpProcess"/>
    <dgm:cxn modelId="{AA1AFAFC-8E1E-4381-A360-0CB11547EABD}" type="presParOf" srcId="{BA893DCA-41C4-413F-9E05-04285229168F}" destId="{A3F1BCF8-9571-4E98-8088-97B192A053AB}"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BD2156-67D1-433A-B9F8-3C5E3799DB54}" type="doc">
      <dgm:prSet loTypeId="urn:microsoft.com/office/officeart/2009/3/layout/StepUpProcess" loCatId="process" qsTypeId="urn:microsoft.com/office/officeart/2005/8/quickstyle/3d7" qsCatId="3D" csTypeId="urn:microsoft.com/office/officeart/2005/8/colors/colorful5" csCatId="colorful" phldr="1"/>
      <dgm:spPr/>
      <dgm:t>
        <a:bodyPr/>
        <a:lstStyle/>
        <a:p>
          <a:endParaRPr lang="el-GR"/>
        </a:p>
      </dgm:t>
    </dgm:pt>
    <dgm:pt modelId="{0B53BD58-2682-4926-8DF7-28FE80681570}">
      <dgm:prSet phldrT="[Κείμενο]" custT="1"/>
      <dgm:spPr/>
      <dgm:t>
        <a:bodyPr/>
        <a:lstStyle/>
        <a:p>
          <a:endParaRPr lang="el-GR" sz="2000" b="1" dirty="0"/>
        </a:p>
      </dgm:t>
    </dgm:pt>
    <dgm:pt modelId="{0E1BF65C-B021-49F0-9443-EE2D1E0AFCEA}" type="parTrans" cxnId="{9ED2EEAE-A12D-4BC4-B6C0-D7A2BA1DE0A4}">
      <dgm:prSet/>
      <dgm:spPr/>
      <dgm:t>
        <a:bodyPr/>
        <a:lstStyle/>
        <a:p>
          <a:endParaRPr lang="el-GR"/>
        </a:p>
      </dgm:t>
    </dgm:pt>
    <dgm:pt modelId="{FE37B18A-5580-43C6-8C9D-0497757A3787}" type="sibTrans" cxnId="{9ED2EEAE-A12D-4BC4-B6C0-D7A2BA1DE0A4}">
      <dgm:prSet/>
      <dgm:spPr/>
      <dgm:t>
        <a:bodyPr/>
        <a:lstStyle/>
        <a:p>
          <a:endParaRPr lang="el-GR"/>
        </a:p>
      </dgm:t>
    </dgm:pt>
    <dgm:pt modelId="{2CBC2D5F-EC02-4C63-B81F-F05611BBD242}">
      <dgm:prSet/>
      <dgm:spPr/>
      <dgm:t>
        <a:bodyPr/>
        <a:lstStyle/>
        <a:p>
          <a:endParaRPr lang="el-GR"/>
        </a:p>
      </dgm:t>
    </dgm:pt>
    <dgm:pt modelId="{07BA56A7-5ABE-4F34-B0A0-B352FDAE3081}" type="parTrans" cxnId="{37B2D483-536E-4E51-BD41-6F21F0CC6437}">
      <dgm:prSet/>
      <dgm:spPr/>
      <dgm:t>
        <a:bodyPr/>
        <a:lstStyle/>
        <a:p>
          <a:endParaRPr lang="el-GR"/>
        </a:p>
      </dgm:t>
    </dgm:pt>
    <dgm:pt modelId="{E298FC25-3A56-4A67-B32D-64065F363F1A}" type="sibTrans" cxnId="{37B2D483-536E-4E51-BD41-6F21F0CC6437}">
      <dgm:prSet/>
      <dgm:spPr/>
      <dgm:t>
        <a:bodyPr/>
        <a:lstStyle/>
        <a:p>
          <a:endParaRPr lang="el-GR"/>
        </a:p>
      </dgm:t>
    </dgm:pt>
    <dgm:pt modelId="{C9DFE38F-567C-4FB7-A6D1-A087475C8E23}">
      <dgm:prSet/>
      <dgm:spPr/>
      <dgm:t>
        <a:bodyPr/>
        <a:lstStyle/>
        <a:p>
          <a:endParaRPr lang="el-GR"/>
        </a:p>
      </dgm:t>
    </dgm:pt>
    <dgm:pt modelId="{665CD35C-3DAA-4B38-9BB0-0BFA1287352D}" type="parTrans" cxnId="{DF50057B-C9D2-4C29-BE39-62B24E18B548}">
      <dgm:prSet/>
      <dgm:spPr/>
      <dgm:t>
        <a:bodyPr/>
        <a:lstStyle/>
        <a:p>
          <a:endParaRPr lang="el-GR"/>
        </a:p>
      </dgm:t>
    </dgm:pt>
    <dgm:pt modelId="{9E70DE83-0B00-413C-88CD-B4C8BBCE0D75}" type="sibTrans" cxnId="{DF50057B-C9D2-4C29-BE39-62B24E18B548}">
      <dgm:prSet/>
      <dgm:spPr/>
      <dgm:t>
        <a:bodyPr/>
        <a:lstStyle/>
        <a:p>
          <a:endParaRPr lang="el-GR"/>
        </a:p>
      </dgm:t>
    </dgm:pt>
    <dgm:pt modelId="{16E45177-67A4-4276-85D4-371883D2AB38}">
      <dgm:prSet/>
      <dgm:spPr/>
      <dgm:t>
        <a:bodyPr/>
        <a:lstStyle/>
        <a:p>
          <a:endParaRPr lang="el-GR"/>
        </a:p>
      </dgm:t>
    </dgm:pt>
    <dgm:pt modelId="{C49F9D6A-D211-4FB2-B8CE-7A3DD80B4905}" type="parTrans" cxnId="{207150C8-68D5-4C5C-8390-A6E0CA462CA1}">
      <dgm:prSet/>
      <dgm:spPr/>
      <dgm:t>
        <a:bodyPr/>
        <a:lstStyle/>
        <a:p>
          <a:endParaRPr lang="el-GR"/>
        </a:p>
      </dgm:t>
    </dgm:pt>
    <dgm:pt modelId="{AA3D38EC-375E-49F9-982C-D490A3357C1A}" type="sibTrans" cxnId="{207150C8-68D5-4C5C-8390-A6E0CA462CA1}">
      <dgm:prSet/>
      <dgm:spPr/>
      <dgm:t>
        <a:bodyPr/>
        <a:lstStyle/>
        <a:p>
          <a:endParaRPr lang="el-GR"/>
        </a:p>
      </dgm:t>
    </dgm:pt>
    <dgm:pt modelId="{7A837FD9-AA9E-4ECE-84CD-15327A801CB7}" type="pres">
      <dgm:prSet presAssocID="{C2BD2156-67D1-433A-B9F8-3C5E3799DB54}" presName="rootnode" presStyleCnt="0">
        <dgm:presLayoutVars>
          <dgm:chMax/>
          <dgm:chPref/>
          <dgm:dir/>
          <dgm:animLvl val="lvl"/>
        </dgm:presLayoutVars>
      </dgm:prSet>
      <dgm:spPr/>
    </dgm:pt>
    <dgm:pt modelId="{2096B930-A114-4553-9D68-F042B853DF7A}" type="pres">
      <dgm:prSet presAssocID="{0B53BD58-2682-4926-8DF7-28FE80681570}" presName="composite" presStyleCnt="0"/>
      <dgm:spPr/>
    </dgm:pt>
    <dgm:pt modelId="{132D58E4-717A-4382-BF90-BBC421CAE010}" type="pres">
      <dgm:prSet presAssocID="{0B53BD58-2682-4926-8DF7-28FE80681570}" presName="LShape" presStyleLbl="alignNode1" presStyleIdx="0" presStyleCnt="7" custLinFactX="-603" custLinFactNeighborX="-100000" custLinFactNeighborY="43161"/>
      <dgm:spPr/>
    </dgm:pt>
    <dgm:pt modelId="{114861C7-8365-43E8-ACD5-D2281BF5937B}" type="pres">
      <dgm:prSet presAssocID="{0B53BD58-2682-4926-8DF7-28FE80681570}" presName="ParentText" presStyleLbl="revTx" presStyleIdx="0" presStyleCnt="4">
        <dgm:presLayoutVars>
          <dgm:chMax val="0"/>
          <dgm:chPref val="0"/>
          <dgm:bulletEnabled val="1"/>
        </dgm:presLayoutVars>
      </dgm:prSet>
      <dgm:spPr/>
    </dgm:pt>
    <dgm:pt modelId="{5AAFCD85-7E85-4F2F-A31C-3982257ED535}" type="pres">
      <dgm:prSet presAssocID="{0B53BD58-2682-4926-8DF7-28FE80681570}" presName="Triangle" presStyleLbl="alignNode1" presStyleIdx="1" presStyleCnt="7" custLinFactX="-28679" custLinFactY="50945" custLinFactNeighborX="-100000" custLinFactNeighborY="100000"/>
      <dgm:spPr/>
    </dgm:pt>
    <dgm:pt modelId="{491E785D-A4C1-4D3A-A56D-098E01EE9E03}" type="pres">
      <dgm:prSet presAssocID="{FE37B18A-5580-43C6-8C9D-0497757A3787}" presName="sibTrans" presStyleCnt="0"/>
      <dgm:spPr/>
    </dgm:pt>
    <dgm:pt modelId="{0803AB19-2066-4168-94E4-C7829F2DB39B}" type="pres">
      <dgm:prSet presAssocID="{FE37B18A-5580-43C6-8C9D-0497757A3787}" presName="space" presStyleCnt="0"/>
      <dgm:spPr/>
    </dgm:pt>
    <dgm:pt modelId="{DCDCA2DC-D5C4-4B0F-A0EE-5B1E29D8F2F0}" type="pres">
      <dgm:prSet presAssocID="{2CBC2D5F-EC02-4C63-B81F-F05611BBD242}" presName="composite" presStyleCnt="0"/>
      <dgm:spPr/>
    </dgm:pt>
    <dgm:pt modelId="{A29778BD-8670-4A7D-8E39-6800DA2628C5}" type="pres">
      <dgm:prSet presAssocID="{2CBC2D5F-EC02-4C63-B81F-F05611BBD242}" presName="LShape" presStyleLbl="alignNode1" presStyleIdx="2" presStyleCnt="7" custLinFactNeighborX="-56685" custLinFactNeighborY="56149"/>
      <dgm:spPr/>
    </dgm:pt>
    <dgm:pt modelId="{6D8FF471-6D46-4948-8EAA-3791EB0256E8}" type="pres">
      <dgm:prSet presAssocID="{2CBC2D5F-EC02-4C63-B81F-F05611BBD242}" presName="ParentText" presStyleLbl="revTx" presStyleIdx="1" presStyleCnt="4">
        <dgm:presLayoutVars>
          <dgm:chMax val="0"/>
          <dgm:chPref val="0"/>
          <dgm:bulletEnabled val="1"/>
        </dgm:presLayoutVars>
      </dgm:prSet>
      <dgm:spPr/>
    </dgm:pt>
    <dgm:pt modelId="{F04EAB08-96FB-4092-839E-2E9D4F9D6C71}" type="pres">
      <dgm:prSet presAssocID="{2CBC2D5F-EC02-4C63-B81F-F05611BBD242}" presName="Triangle" presStyleLbl="alignNode1" presStyleIdx="3" presStyleCnt="7" custLinFactY="100000" custLinFactNeighborX="-90525" custLinFactNeighborY="146351"/>
      <dgm:spPr/>
    </dgm:pt>
    <dgm:pt modelId="{F1325A16-BA9E-47EC-939A-25735E0A3ADB}" type="pres">
      <dgm:prSet presAssocID="{E298FC25-3A56-4A67-B32D-64065F363F1A}" presName="sibTrans" presStyleCnt="0"/>
      <dgm:spPr/>
    </dgm:pt>
    <dgm:pt modelId="{8BCE343C-B094-41FE-A3C9-0E5503068463}" type="pres">
      <dgm:prSet presAssocID="{E298FC25-3A56-4A67-B32D-64065F363F1A}" presName="space" presStyleCnt="0"/>
      <dgm:spPr/>
    </dgm:pt>
    <dgm:pt modelId="{84B003A9-38FB-4CA7-B8EE-15E0E98EB5E1}" type="pres">
      <dgm:prSet presAssocID="{C9DFE38F-567C-4FB7-A6D1-A087475C8E23}" presName="composite" presStyleCnt="0"/>
      <dgm:spPr/>
    </dgm:pt>
    <dgm:pt modelId="{4114F6C9-9679-4EC1-94F4-7B2C2395FD1B}" type="pres">
      <dgm:prSet presAssocID="{C9DFE38F-567C-4FB7-A6D1-A087475C8E23}" presName="LShape" presStyleLbl="alignNode1" presStyleIdx="4" presStyleCnt="7" custLinFactNeighborX="-38607" custLinFactNeighborY="73133"/>
      <dgm:spPr/>
    </dgm:pt>
    <dgm:pt modelId="{0D0FDCCD-9B78-4947-8430-E842540517D5}" type="pres">
      <dgm:prSet presAssocID="{C9DFE38F-567C-4FB7-A6D1-A087475C8E23}" presName="ParentText" presStyleLbl="revTx" presStyleIdx="2" presStyleCnt="4" custLinFactNeighborX="8673" custLinFactNeighborY="27254">
        <dgm:presLayoutVars>
          <dgm:chMax val="0"/>
          <dgm:chPref val="0"/>
          <dgm:bulletEnabled val="1"/>
        </dgm:presLayoutVars>
      </dgm:prSet>
      <dgm:spPr/>
    </dgm:pt>
    <dgm:pt modelId="{0B301398-3D9B-42A8-8377-E3086C2758CB}" type="pres">
      <dgm:prSet presAssocID="{C9DFE38F-567C-4FB7-A6D1-A087475C8E23}" presName="Triangle" presStyleLbl="alignNode1" presStyleIdx="5" presStyleCnt="7" custLinFactY="72744" custLinFactNeighborX="97701" custLinFactNeighborY="100000"/>
      <dgm:spPr/>
    </dgm:pt>
    <dgm:pt modelId="{99F1656F-F8DE-43F4-9256-26C7CD3A42EB}" type="pres">
      <dgm:prSet presAssocID="{9E70DE83-0B00-413C-88CD-B4C8BBCE0D75}" presName="sibTrans" presStyleCnt="0"/>
      <dgm:spPr/>
    </dgm:pt>
    <dgm:pt modelId="{12051EDC-D31F-443A-A86D-05F4D7FEFA48}" type="pres">
      <dgm:prSet presAssocID="{9E70DE83-0B00-413C-88CD-B4C8BBCE0D75}" presName="space" presStyleCnt="0"/>
      <dgm:spPr/>
    </dgm:pt>
    <dgm:pt modelId="{BA893DCA-41C4-413F-9E05-04285229168F}" type="pres">
      <dgm:prSet presAssocID="{16E45177-67A4-4276-85D4-371883D2AB38}" presName="composite" presStyleCnt="0"/>
      <dgm:spPr/>
    </dgm:pt>
    <dgm:pt modelId="{68F27AFF-46FF-429D-8182-171986128AD6}" type="pres">
      <dgm:prSet presAssocID="{16E45177-67A4-4276-85D4-371883D2AB38}" presName="LShape" presStyleLbl="alignNode1" presStyleIdx="6" presStyleCnt="7" custLinFactNeighborX="-24759" custLinFactNeighborY="83848"/>
      <dgm:spPr/>
    </dgm:pt>
    <dgm:pt modelId="{A3F1BCF8-9571-4E98-8088-97B192A053AB}" type="pres">
      <dgm:prSet presAssocID="{16E45177-67A4-4276-85D4-371883D2AB38}" presName="ParentText" presStyleLbl="revTx" presStyleIdx="3" presStyleCnt="4">
        <dgm:presLayoutVars>
          <dgm:chMax val="0"/>
          <dgm:chPref val="0"/>
          <dgm:bulletEnabled val="1"/>
        </dgm:presLayoutVars>
      </dgm:prSet>
      <dgm:spPr/>
    </dgm:pt>
  </dgm:ptLst>
  <dgm:cxnLst>
    <dgm:cxn modelId="{4914B21C-37BE-4C75-81ED-4F73428DFCC6}" type="presOf" srcId="{0B53BD58-2682-4926-8DF7-28FE80681570}" destId="{114861C7-8365-43E8-ACD5-D2281BF5937B}" srcOrd="0" destOrd="0" presId="urn:microsoft.com/office/officeart/2009/3/layout/StepUpProcess"/>
    <dgm:cxn modelId="{D5E8BB2E-FCB3-447A-9423-515262C9E8C1}" type="presOf" srcId="{C2BD2156-67D1-433A-B9F8-3C5E3799DB54}" destId="{7A837FD9-AA9E-4ECE-84CD-15327A801CB7}" srcOrd="0" destOrd="0" presId="urn:microsoft.com/office/officeart/2009/3/layout/StepUpProcess"/>
    <dgm:cxn modelId="{DF50057B-C9D2-4C29-BE39-62B24E18B548}" srcId="{C2BD2156-67D1-433A-B9F8-3C5E3799DB54}" destId="{C9DFE38F-567C-4FB7-A6D1-A087475C8E23}" srcOrd="2" destOrd="0" parTransId="{665CD35C-3DAA-4B38-9BB0-0BFA1287352D}" sibTransId="{9E70DE83-0B00-413C-88CD-B4C8BBCE0D75}"/>
    <dgm:cxn modelId="{37B2D483-536E-4E51-BD41-6F21F0CC6437}" srcId="{C2BD2156-67D1-433A-B9F8-3C5E3799DB54}" destId="{2CBC2D5F-EC02-4C63-B81F-F05611BBD242}" srcOrd="1" destOrd="0" parTransId="{07BA56A7-5ABE-4F34-B0A0-B352FDAE3081}" sibTransId="{E298FC25-3A56-4A67-B32D-64065F363F1A}"/>
    <dgm:cxn modelId="{3130EB8F-683E-4A44-98B9-6199137F8228}" type="presOf" srcId="{2CBC2D5F-EC02-4C63-B81F-F05611BBD242}" destId="{6D8FF471-6D46-4948-8EAA-3791EB0256E8}" srcOrd="0" destOrd="0" presId="urn:microsoft.com/office/officeart/2009/3/layout/StepUpProcess"/>
    <dgm:cxn modelId="{9ED2EEAE-A12D-4BC4-B6C0-D7A2BA1DE0A4}" srcId="{C2BD2156-67D1-433A-B9F8-3C5E3799DB54}" destId="{0B53BD58-2682-4926-8DF7-28FE80681570}" srcOrd="0" destOrd="0" parTransId="{0E1BF65C-B021-49F0-9443-EE2D1E0AFCEA}" sibTransId="{FE37B18A-5580-43C6-8C9D-0497757A3787}"/>
    <dgm:cxn modelId="{284E45B9-6906-4BC1-8106-FB72FC750387}" type="presOf" srcId="{C9DFE38F-567C-4FB7-A6D1-A087475C8E23}" destId="{0D0FDCCD-9B78-4947-8430-E842540517D5}" srcOrd="0" destOrd="0" presId="urn:microsoft.com/office/officeart/2009/3/layout/StepUpProcess"/>
    <dgm:cxn modelId="{6CB127BD-1F46-4A28-A324-73C59DE20C4B}" type="presOf" srcId="{16E45177-67A4-4276-85D4-371883D2AB38}" destId="{A3F1BCF8-9571-4E98-8088-97B192A053AB}" srcOrd="0" destOrd="0" presId="urn:microsoft.com/office/officeart/2009/3/layout/StepUpProcess"/>
    <dgm:cxn modelId="{207150C8-68D5-4C5C-8390-A6E0CA462CA1}" srcId="{C2BD2156-67D1-433A-B9F8-3C5E3799DB54}" destId="{16E45177-67A4-4276-85D4-371883D2AB38}" srcOrd="3" destOrd="0" parTransId="{C49F9D6A-D211-4FB2-B8CE-7A3DD80B4905}" sibTransId="{AA3D38EC-375E-49F9-982C-D490A3357C1A}"/>
    <dgm:cxn modelId="{575E0BA9-8C8C-4E76-99EC-7D7FED7E7887}" type="presParOf" srcId="{7A837FD9-AA9E-4ECE-84CD-15327A801CB7}" destId="{2096B930-A114-4553-9D68-F042B853DF7A}" srcOrd="0" destOrd="0" presId="urn:microsoft.com/office/officeart/2009/3/layout/StepUpProcess"/>
    <dgm:cxn modelId="{EAB8BEC8-ADFD-4EEE-9A8A-CD774408DFA5}" type="presParOf" srcId="{2096B930-A114-4553-9D68-F042B853DF7A}" destId="{132D58E4-717A-4382-BF90-BBC421CAE010}" srcOrd="0" destOrd="0" presId="urn:microsoft.com/office/officeart/2009/3/layout/StepUpProcess"/>
    <dgm:cxn modelId="{25166D8A-876F-4FE2-A41C-714C94895EBA}" type="presParOf" srcId="{2096B930-A114-4553-9D68-F042B853DF7A}" destId="{114861C7-8365-43E8-ACD5-D2281BF5937B}" srcOrd="1" destOrd="0" presId="urn:microsoft.com/office/officeart/2009/3/layout/StepUpProcess"/>
    <dgm:cxn modelId="{1074A262-DD34-4450-940B-26B87B292435}" type="presParOf" srcId="{2096B930-A114-4553-9D68-F042B853DF7A}" destId="{5AAFCD85-7E85-4F2F-A31C-3982257ED535}" srcOrd="2" destOrd="0" presId="urn:microsoft.com/office/officeart/2009/3/layout/StepUpProcess"/>
    <dgm:cxn modelId="{4F9B060E-2D8D-4F6B-82CB-615EADBB41E4}" type="presParOf" srcId="{7A837FD9-AA9E-4ECE-84CD-15327A801CB7}" destId="{491E785D-A4C1-4D3A-A56D-098E01EE9E03}" srcOrd="1" destOrd="0" presId="urn:microsoft.com/office/officeart/2009/3/layout/StepUpProcess"/>
    <dgm:cxn modelId="{BB8E51CE-70C1-49F8-9E4F-59192FEF08ED}" type="presParOf" srcId="{491E785D-A4C1-4D3A-A56D-098E01EE9E03}" destId="{0803AB19-2066-4168-94E4-C7829F2DB39B}" srcOrd="0" destOrd="0" presId="urn:microsoft.com/office/officeart/2009/3/layout/StepUpProcess"/>
    <dgm:cxn modelId="{7D14F275-3DE8-4887-AF47-682AD1C7B296}" type="presParOf" srcId="{7A837FD9-AA9E-4ECE-84CD-15327A801CB7}" destId="{DCDCA2DC-D5C4-4B0F-A0EE-5B1E29D8F2F0}" srcOrd="2" destOrd="0" presId="urn:microsoft.com/office/officeart/2009/3/layout/StepUpProcess"/>
    <dgm:cxn modelId="{CD029173-C6AF-4305-9483-335890B75EB4}" type="presParOf" srcId="{DCDCA2DC-D5C4-4B0F-A0EE-5B1E29D8F2F0}" destId="{A29778BD-8670-4A7D-8E39-6800DA2628C5}" srcOrd="0" destOrd="0" presId="urn:microsoft.com/office/officeart/2009/3/layout/StepUpProcess"/>
    <dgm:cxn modelId="{7AFB2EEF-2318-4EA7-BD32-DB407E6DF31E}" type="presParOf" srcId="{DCDCA2DC-D5C4-4B0F-A0EE-5B1E29D8F2F0}" destId="{6D8FF471-6D46-4948-8EAA-3791EB0256E8}" srcOrd="1" destOrd="0" presId="urn:microsoft.com/office/officeart/2009/3/layout/StepUpProcess"/>
    <dgm:cxn modelId="{A29B6296-D99B-4DE8-9BD6-3E726A43FD54}" type="presParOf" srcId="{DCDCA2DC-D5C4-4B0F-A0EE-5B1E29D8F2F0}" destId="{F04EAB08-96FB-4092-839E-2E9D4F9D6C71}" srcOrd="2" destOrd="0" presId="urn:microsoft.com/office/officeart/2009/3/layout/StepUpProcess"/>
    <dgm:cxn modelId="{C68714E2-AC9A-4111-94C3-270EE6249FF2}" type="presParOf" srcId="{7A837FD9-AA9E-4ECE-84CD-15327A801CB7}" destId="{F1325A16-BA9E-47EC-939A-25735E0A3ADB}" srcOrd="3" destOrd="0" presId="urn:microsoft.com/office/officeart/2009/3/layout/StepUpProcess"/>
    <dgm:cxn modelId="{CF503FF3-DA6F-41EC-8C2F-9ABED490130B}" type="presParOf" srcId="{F1325A16-BA9E-47EC-939A-25735E0A3ADB}" destId="{8BCE343C-B094-41FE-A3C9-0E5503068463}" srcOrd="0" destOrd="0" presId="urn:microsoft.com/office/officeart/2009/3/layout/StepUpProcess"/>
    <dgm:cxn modelId="{532002E9-4FB1-4302-B98C-2BE987128FAA}" type="presParOf" srcId="{7A837FD9-AA9E-4ECE-84CD-15327A801CB7}" destId="{84B003A9-38FB-4CA7-B8EE-15E0E98EB5E1}" srcOrd="4" destOrd="0" presId="urn:microsoft.com/office/officeart/2009/3/layout/StepUpProcess"/>
    <dgm:cxn modelId="{36FD4AAF-2544-4E07-8538-DA0E6C321E87}" type="presParOf" srcId="{84B003A9-38FB-4CA7-B8EE-15E0E98EB5E1}" destId="{4114F6C9-9679-4EC1-94F4-7B2C2395FD1B}" srcOrd="0" destOrd="0" presId="urn:microsoft.com/office/officeart/2009/3/layout/StepUpProcess"/>
    <dgm:cxn modelId="{F3F77B5E-9890-48C6-9410-8A8248CA3B13}" type="presParOf" srcId="{84B003A9-38FB-4CA7-B8EE-15E0E98EB5E1}" destId="{0D0FDCCD-9B78-4947-8430-E842540517D5}" srcOrd="1" destOrd="0" presId="urn:microsoft.com/office/officeart/2009/3/layout/StepUpProcess"/>
    <dgm:cxn modelId="{A39AC279-E9BC-4D03-8E70-B748A1EA51E7}" type="presParOf" srcId="{84B003A9-38FB-4CA7-B8EE-15E0E98EB5E1}" destId="{0B301398-3D9B-42A8-8377-E3086C2758CB}" srcOrd="2" destOrd="0" presId="urn:microsoft.com/office/officeart/2009/3/layout/StepUpProcess"/>
    <dgm:cxn modelId="{9B8AB47D-A49B-4F5C-8580-4B9160E20EF0}" type="presParOf" srcId="{7A837FD9-AA9E-4ECE-84CD-15327A801CB7}" destId="{99F1656F-F8DE-43F4-9256-26C7CD3A42EB}" srcOrd="5" destOrd="0" presId="urn:microsoft.com/office/officeart/2009/3/layout/StepUpProcess"/>
    <dgm:cxn modelId="{54DCA894-821E-4666-8E2A-A115B6E67DAD}" type="presParOf" srcId="{99F1656F-F8DE-43F4-9256-26C7CD3A42EB}" destId="{12051EDC-D31F-443A-A86D-05F4D7FEFA48}" srcOrd="0" destOrd="0" presId="urn:microsoft.com/office/officeart/2009/3/layout/StepUpProcess"/>
    <dgm:cxn modelId="{C573AC83-AB95-4862-B372-A1DAF616B76D}" type="presParOf" srcId="{7A837FD9-AA9E-4ECE-84CD-15327A801CB7}" destId="{BA893DCA-41C4-413F-9E05-04285229168F}" srcOrd="6" destOrd="0" presId="urn:microsoft.com/office/officeart/2009/3/layout/StepUpProcess"/>
    <dgm:cxn modelId="{35BF2961-1550-4356-A7EA-323731D09912}" type="presParOf" srcId="{BA893DCA-41C4-413F-9E05-04285229168F}" destId="{68F27AFF-46FF-429D-8182-171986128AD6}" srcOrd="0" destOrd="0" presId="urn:microsoft.com/office/officeart/2009/3/layout/StepUpProcess"/>
    <dgm:cxn modelId="{AA1AFAFC-8E1E-4381-A360-0CB11547EABD}" type="presParOf" srcId="{BA893DCA-41C4-413F-9E05-04285229168F}" destId="{A3F1BCF8-9571-4E98-8088-97B192A053AB}"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408911-C48A-4BE8-B5B6-D11DC1C1CC1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l-GR"/>
        </a:p>
      </dgm:t>
    </dgm:pt>
    <dgm:pt modelId="{07BAB052-6FE7-40AB-87B0-1F18CFB8F591}">
      <dgm:prSet phldrT="[Κείμενο]" custT="1"/>
      <dgm:spPr>
        <a:solidFill>
          <a:srgbClr val="EE2227"/>
        </a:solidFill>
      </dgm:spPr>
      <dgm:t>
        <a:bodyPr/>
        <a:lstStyle/>
        <a:p>
          <a:pPr algn="ctr"/>
          <a:r>
            <a:rPr lang="el-GR" sz="2400" b="1" dirty="0">
              <a:solidFill>
                <a:srgbClr val="002060"/>
              </a:solidFill>
              <a:latin typeface="Century Gothic" panose="020B0502020202020204" pitchFamily="34" charset="0"/>
              <a:cs typeface="Times New Roman" panose="02020603050405020304" pitchFamily="18" charset="0"/>
            </a:rPr>
            <a:t>Υποκειμενικός χαρακτήρας της έρευνας δράσης</a:t>
          </a:r>
        </a:p>
      </dgm:t>
    </dgm:pt>
    <dgm:pt modelId="{9926B716-5764-4640-98DF-87344838FB5D}" type="parTrans" cxnId="{E2F5B966-C770-4A71-A6F9-D566352A421C}">
      <dgm:prSet/>
      <dgm:spPr/>
      <dgm:t>
        <a:bodyPr/>
        <a:lstStyle/>
        <a:p>
          <a:endParaRPr lang="el-GR"/>
        </a:p>
      </dgm:t>
    </dgm:pt>
    <dgm:pt modelId="{7DB6EFE2-AAF4-4C25-BCAC-30BB52461AE8}" type="sibTrans" cxnId="{E2F5B966-C770-4A71-A6F9-D566352A421C}">
      <dgm:prSet/>
      <dgm:spPr/>
      <dgm:t>
        <a:bodyPr/>
        <a:lstStyle/>
        <a:p>
          <a:endParaRPr lang="el-GR"/>
        </a:p>
      </dgm:t>
    </dgm:pt>
    <dgm:pt modelId="{0E8D5CAE-3729-43A2-A391-93DC5F176989}">
      <dgm:prSet phldrT="[Κείμενο]" custT="1"/>
      <dgm:spPr>
        <a:solidFill>
          <a:srgbClr val="86F729"/>
        </a:solidFill>
      </dgm:spPr>
      <dgm:t>
        <a:bodyPr/>
        <a:lstStyle/>
        <a:p>
          <a:pPr algn="ctr"/>
          <a:r>
            <a:rPr lang="el-GR" sz="2400" b="1" dirty="0">
              <a:solidFill>
                <a:srgbClr val="002060"/>
              </a:solidFill>
              <a:latin typeface="Century Gothic" panose="020B0502020202020204" pitchFamily="34" charset="0"/>
              <a:cs typeface="Times New Roman" panose="02020603050405020304" pitchFamily="18" charset="0"/>
            </a:rPr>
            <a:t>Ασφυκτικά χρονικά περιθώρια</a:t>
          </a:r>
        </a:p>
      </dgm:t>
    </dgm:pt>
    <dgm:pt modelId="{01FE8DEA-F0B4-4281-8C3E-3A91987F67BB}" type="parTrans" cxnId="{12CE38A8-D53B-467B-A834-0C90570B0A02}">
      <dgm:prSet/>
      <dgm:spPr/>
      <dgm:t>
        <a:bodyPr/>
        <a:lstStyle/>
        <a:p>
          <a:endParaRPr lang="el-GR"/>
        </a:p>
      </dgm:t>
    </dgm:pt>
    <dgm:pt modelId="{192933E1-82CC-4CC9-A99C-708C3075900C}" type="sibTrans" cxnId="{12CE38A8-D53B-467B-A834-0C90570B0A02}">
      <dgm:prSet/>
      <dgm:spPr/>
      <dgm:t>
        <a:bodyPr/>
        <a:lstStyle/>
        <a:p>
          <a:endParaRPr lang="el-GR"/>
        </a:p>
      </dgm:t>
    </dgm:pt>
    <dgm:pt modelId="{C7D99626-7DF3-45A7-9AFD-348200A80A39}">
      <dgm:prSet phldrT="[Κείμενο]" custT="1"/>
      <dgm:spPr>
        <a:solidFill>
          <a:srgbClr val="00B0F0"/>
        </a:solidFill>
      </dgm:spPr>
      <dgm:t>
        <a:bodyPr/>
        <a:lstStyle/>
        <a:p>
          <a:pPr algn="ctr"/>
          <a:r>
            <a:rPr lang="el-GR" sz="2400" b="1" dirty="0">
              <a:solidFill>
                <a:srgbClr val="002060"/>
              </a:solidFill>
              <a:latin typeface="Century Gothic" panose="020B0502020202020204" pitchFamily="34" charset="0"/>
              <a:cs typeface="Times New Roman" panose="02020603050405020304" pitchFamily="18" charset="0"/>
            </a:rPr>
            <a:t>Αδυναμία ως εκ τούτου, να διορθωθούν αστοχίες</a:t>
          </a:r>
        </a:p>
      </dgm:t>
    </dgm:pt>
    <dgm:pt modelId="{502E76D6-4133-41EF-AABE-EC9DFB69E7A2}" type="parTrans" cxnId="{343FB936-B88D-459A-95C6-AE48D3D66762}">
      <dgm:prSet/>
      <dgm:spPr/>
      <dgm:t>
        <a:bodyPr/>
        <a:lstStyle/>
        <a:p>
          <a:endParaRPr lang="el-GR"/>
        </a:p>
      </dgm:t>
    </dgm:pt>
    <dgm:pt modelId="{A785BC82-25FD-4ED8-9C92-B411EEEE38F0}" type="sibTrans" cxnId="{343FB936-B88D-459A-95C6-AE48D3D66762}">
      <dgm:prSet/>
      <dgm:spPr/>
      <dgm:t>
        <a:bodyPr/>
        <a:lstStyle/>
        <a:p>
          <a:endParaRPr lang="el-GR"/>
        </a:p>
      </dgm:t>
    </dgm:pt>
    <dgm:pt modelId="{C4F3FF4C-0D1E-46F1-B989-CFBE1B023A3A}" type="pres">
      <dgm:prSet presAssocID="{A8408911-C48A-4BE8-B5B6-D11DC1C1CC1D}" presName="linear" presStyleCnt="0">
        <dgm:presLayoutVars>
          <dgm:dir/>
          <dgm:animLvl val="lvl"/>
          <dgm:resizeHandles val="exact"/>
        </dgm:presLayoutVars>
      </dgm:prSet>
      <dgm:spPr/>
    </dgm:pt>
    <dgm:pt modelId="{EC2E16B1-54F4-4B19-A781-5167CE8913CF}" type="pres">
      <dgm:prSet presAssocID="{07BAB052-6FE7-40AB-87B0-1F18CFB8F591}" presName="parentLin" presStyleCnt="0"/>
      <dgm:spPr/>
    </dgm:pt>
    <dgm:pt modelId="{63DE6A35-8675-4DE2-B676-1E0E7F3E8CF0}" type="pres">
      <dgm:prSet presAssocID="{07BAB052-6FE7-40AB-87B0-1F18CFB8F591}" presName="parentLeftMargin" presStyleLbl="node1" presStyleIdx="0" presStyleCnt="3"/>
      <dgm:spPr/>
    </dgm:pt>
    <dgm:pt modelId="{60A23F3B-5DC3-4B80-9231-019000B451DB}" type="pres">
      <dgm:prSet presAssocID="{07BAB052-6FE7-40AB-87B0-1F18CFB8F591}" presName="parentText" presStyleLbl="node1" presStyleIdx="0" presStyleCnt="3" custLinFactNeighborX="-8183" custLinFactNeighborY="-2916">
        <dgm:presLayoutVars>
          <dgm:chMax val="0"/>
          <dgm:bulletEnabled val="1"/>
        </dgm:presLayoutVars>
      </dgm:prSet>
      <dgm:spPr/>
    </dgm:pt>
    <dgm:pt modelId="{A5D09724-B0E0-49DE-B8EE-D377EC3C1CE9}" type="pres">
      <dgm:prSet presAssocID="{07BAB052-6FE7-40AB-87B0-1F18CFB8F591}" presName="negativeSpace" presStyleCnt="0"/>
      <dgm:spPr/>
    </dgm:pt>
    <dgm:pt modelId="{0A49DEAC-0C5C-4281-8493-8E3A1BBD181E}" type="pres">
      <dgm:prSet presAssocID="{07BAB052-6FE7-40AB-87B0-1F18CFB8F591}" presName="childText" presStyleLbl="conFgAcc1" presStyleIdx="0" presStyleCnt="3">
        <dgm:presLayoutVars>
          <dgm:bulletEnabled val="1"/>
        </dgm:presLayoutVars>
      </dgm:prSet>
      <dgm:spPr/>
    </dgm:pt>
    <dgm:pt modelId="{68ED8071-6940-4B97-B2C8-E46165AC24F9}" type="pres">
      <dgm:prSet presAssocID="{7DB6EFE2-AAF4-4C25-BCAC-30BB52461AE8}" presName="spaceBetweenRectangles" presStyleCnt="0"/>
      <dgm:spPr/>
    </dgm:pt>
    <dgm:pt modelId="{550178E9-E5E7-45A1-9A13-DD209FD61B66}" type="pres">
      <dgm:prSet presAssocID="{0E8D5CAE-3729-43A2-A391-93DC5F176989}" presName="parentLin" presStyleCnt="0"/>
      <dgm:spPr/>
    </dgm:pt>
    <dgm:pt modelId="{66D0C50A-760A-40E9-99CE-5E73BD29FFD1}" type="pres">
      <dgm:prSet presAssocID="{0E8D5CAE-3729-43A2-A391-93DC5F176989}" presName="parentLeftMargin" presStyleLbl="node1" presStyleIdx="0" presStyleCnt="3"/>
      <dgm:spPr/>
    </dgm:pt>
    <dgm:pt modelId="{3D608DF8-16A3-4133-B79C-F000273843AA}" type="pres">
      <dgm:prSet presAssocID="{0E8D5CAE-3729-43A2-A391-93DC5F176989}" presName="parentText" presStyleLbl="node1" presStyleIdx="1" presStyleCnt="3">
        <dgm:presLayoutVars>
          <dgm:chMax val="0"/>
          <dgm:bulletEnabled val="1"/>
        </dgm:presLayoutVars>
      </dgm:prSet>
      <dgm:spPr/>
    </dgm:pt>
    <dgm:pt modelId="{39C418A8-7025-4CE3-8A48-737A04CAC6B3}" type="pres">
      <dgm:prSet presAssocID="{0E8D5CAE-3729-43A2-A391-93DC5F176989}" presName="negativeSpace" presStyleCnt="0"/>
      <dgm:spPr/>
    </dgm:pt>
    <dgm:pt modelId="{F35788A0-0E9A-4B33-872D-C3D6FB55BB79}" type="pres">
      <dgm:prSet presAssocID="{0E8D5CAE-3729-43A2-A391-93DC5F176989}" presName="childText" presStyleLbl="conFgAcc1" presStyleIdx="1" presStyleCnt="3">
        <dgm:presLayoutVars>
          <dgm:bulletEnabled val="1"/>
        </dgm:presLayoutVars>
      </dgm:prSet>
      <dgm:spPr/>
    </dgm:pt>
    <dgm:pt modelId="{034B5626-086D-40AD-A8B7-32B905B36F3C}" type="pres">
      <dgm:prSet presAssocID="{192933E1-82CC-4CC9-A99C-708C3075900C}" presName="spaceBetweenRectangles" presStyleCnt="0"/>
      <dgm:spPr/>
    </dgm:pt>
    <dgm:pt modelId="{F1F1F82A-130A-4817-88D7-BDFCFAFD749A}" type="pres">
      <dgm:prSet presAssocID="{C7D99626-7DF3-45A7-9AFD-348200A80A39}" presName="parentLin" presStyleCnt="0"/>
      <dgm:spPr/>
    </dgm:pt>
    <dgm:pt modelId="{D4F965FD-667E-4EF4-9B27-86C66E50A276}" type="pres">
      <dgm:prSet presAssocID="{C7D99626-7DF3-45A7-9AFD-348200A80A39}" presName="parentLeftMargin" presStyleLbl="node1" presStyleIdx="1" presStyleCnt="3"/>
      <dgm:spPr/>
    </dgm:pt>
    <dgm:pt modelId="{286A46EF-368C-483F-90CF-143A8232036A}" type="pres">
      <dgm:prSet presAssocID="{C7D99626-7DF3-45A7-9AFD-348200A80A39}" presName="parentText" presStyleLbl="node1" presStyleIdx="2" presStyleCnt="3" custScaleX="101107">
        <dgm:presLayoutVars>
          <dgm:chMax val="0"/>
          <dgm:bulletEnabled val="1"/>
        </dgm:presLayoutVars>
      </dgm:prSet>
      <dgm:spPr/>
    </dgm:pt>
    <dgm:pt modelId="{5F430364-5051-41B3-8CB3-F604A059FA4B}" type="pres">
      <dgm:prSet presAssocID="{C7D99626-7DF3-45A7-9AFD-348200A80A39}" presName="negativeSpace" presStyleCnt="0"/>
      <dgm:spPr/>
    </dgm:pt>
    <dgm:pt modelId="{0941BF78-BE23-4D0B-909C-23F7C2851314}" type="pres">
      <dgm:prSet presAssocID="{C7D99626-7DF3-45A7-9AFD-348200A80A39}" presName="childText" presStyleLbl="conFgAcc1" presStyleIdx="2" presStyleCnt="3">
        <dgm:presLayoutVars>
          <dgm:bulletEnabled val="1"/>
        </dgm:presLayoutVars>
      </dgm:prSet>
      <dgm:spPr/>
    </dgm:pt>
  </dgm:ptLst>
  <dgm:cxnLst>
    <dgm:cxn modelId="{52C3BF2A-9768-4789-9EA1-240B256B0B7D}" type="presOf" srcId="{07BAB052-6FE7-40AB-87B0-1F18CFB8F591}" destId="{63DE6A35-8675-4DE2-B676-1E0E7F3E8CF0}" srcOrd="0" destOrd="0" presId="urn:microsoft.com/office/officeart/2005/8/layout/list1"/>
    <dgm:cxn modelId="{343FB936-B88D-459A-95C6-AE48D3D66762}" srcId="{A8408911-C48A-4BE8-B5B6-D11DC1C1CC1D}" destId="{C7D99626-7DF3-45A7-9AFD-348200A80A39}" srcOrd="2" destOrd="0" parTransId="{502E76D6-4133-41EF-AABE-EC9DFB69E7A2}" sibTransId="{A785BC82-25FD-4ED8-9C92-B411EEEE38F0}"/>
    <dgm:cxn modelId="{E2F5B966-C770-4A71-A6F9-D566352A421C}" srcId="{A8408911-C48A-4BE8-B5B6-D11DC1C1CC1D}" destId="{07BAB052-6FE7-40AB-87B0-1F18CFB8F591}" srcOrd="0" destOrd="0" parTransId="{9926B716-5764-4640-98DF-87344838FB5D}" sibTransId="{7DB6EFE2-AAF4-4C25-BCAC-30BB52461AE8}"/>
    <dgm:cxn modelId="{56981A77-4CFB-4E19-B2EB-DE5254644B97}" type="presOf" srcId="{A8408911-C48A-4BE8-B5B6-D11DC1C1CC1D}" destId="{C4F3FF4C-0D1E-46F1-B989-CFBE1B023A3A}" srcOrd="0" destOrd="0" presId="urn:microsoft.com/office/officeart/2005/8/layout/list1"/>
    <dgm:cxn modelId="{69FF5D84-2517-47B1-BD63-6DB5957780A6}" type="presOf" srcId="{07BAB052-6FE7-40AB-87B0-1F18CFB8F591}" destId="{60A23F3B-5DC3-4B80-9231-019000B451DB}" srcOrd="1" destOrd="0" presId="urn:microsoft.com/office/officeart/2005/8/layout/list1"/>
    <dgm:cxn modelId="{12CE38A8-D53B-467B-A834-0C90570B0A02}" srcId="{A8408911-C48A-4BE8-B5B6-D11DC1C1CC1D}" destId="{0E8D5CAE-3729-43A2-A391-93DC5F176989}" srcOrd="1" destOrd="0" parTransId="{01FE8DEA-F0B4-4281-8C3E-3A91987F67BB}" sibTransId="{192933E1-82CC-4CC9-A99C-708C3075900C}"/>
    <dgm:cxn modelId="{3B9084A8-1C59-46E5-AB69-44A20FE18C7F}" type="presOf" srcId="{C7D99626-7DF3-45A7-9AFD-348200A80A39}" destId="{286A46EF-368C-483F-90CF-143A8232036A}" srcOrd="1" destOrd="0" presId="urn:microsoft.com/office/officeart/2005/8/layout/list1"/>
    <dgm:cxn modelId="{D45962BD-0285-480C-93B4-D868CA2B3F13}" type="presOf" srcId="{0E8D5CAE-3729-43A2-A391-93DC5F176989}" destId="{66D0C50A-760A-40E9-99CE-5E73BD29FFD1}" srcOrd="0" destOrd="0" presId="urn:microsoft.com/office/officeart/2005/8/layout/list1"/>
    <dgm:cxn modelId="{36308CD2-6C27-47F9-BBA1-1B5F50EA48D5}" type="presOf" srcId="{C7D99626-7DF3-45A7-9AFD-348200A80A39}" destId="{D4F965FD-667E-4EF4-9B27-86C66E50A276}" srcOrd="0" destOrd="0" presId="urn:microsoft.com/office/officeart/2005/8/layout/list1"/>
    <dgm:cxn modelId="{BF4E82F2-5DF9-4164-9769-D0848BF148A9}" type="presOf" srcId="{0E8D5CAE-3729-43A2-A391-93DC5F176989}" destId="{3D608DF8-16A3-4133-B79C-F000273843AA}" srcOrd="1" destOrd="0" presId="urn:microsoft.com/office/officeart/2005/8/layout/list1"/>
    <dgm:cxn modelId="{5B454AE6-61E6-4793-947A-BD049A96C3CE}" type="presParOf" srcId="{C4F3FF4C-0D1E-46F1-B989-CFBE1B023A3A}" destId="{EC2E16B1-54F4-4B19-A781-5167CE8913CF}" srcOrd="0" destOrd="0" presId="urn:microsoft.com/office/officeart/2005/8/layout/list1"/>
    <dgm:cxn modelId="{2C2DD04F-C9F2-4DCE-9B14-3E798E096823}" type="presParOf" srcId="{EC2E16B1-54F4-4B19-A781-5167CE8913CF}" destId="{63DE6A35-8675-4DE2-B676-1E0E7F3E8CF0}" srcOrd="0" destOrd="0" presId="urn:microsoft.com/office/officeart/2005/8/layout/list1"/>
    <dgm:cxn modelId="{F30147F4-00B3-40FF-8D16-42FBB80CBC8E}" type="presParOf" srcId="{EC2E16B1-54F4-4B19-A781-5167CE8913CF}" destId="{60A23F3B-5DC3-4B80-9231-019000B451DB}" srcOrd="1" destOrd="0" presId="urn:microsoft.com/office/officeart/2005/8/layout/list1"/>
    <dgm:cxn modelId="{83D634C7-AB10-4FB5-8390-F83B263548D9}" type="presParOf" srcId="{C4F3FF4C-0D1E-46F1-B989-CFBE1B023A3A}" destId="{A5D09724-B0E0-49DE-B8EE-D377EC3C1CE9}" srcOrd="1" destOrd="0" presId="urn:microsoft.com/office/officeart/2005/8/layout/list1"/>
    <dgm:cxn modelId="{0C412FBB-0E35-4BC6-B28A-E38AB003E89D}" type="presParOf" srcId="{C4F3FF4C-0D1E-46F1-B989-CFBE1B023A3A}" destId="{0A49DEAC-0C5C-4281-8493-8E3A1BBD181E}" srcOrd="2" destOrd="0" presId="urn:microsoft.com/office/officeart/2005/8/layout/list1"/>
    <dgm:cxn modelId="{7DE743BE-77DB-4215-B17D-FD956958F069}" type="presParOf" srcId="{C4F3FF4C-0D1E-46F1-B989-CFBE1B023A3A}" destId="{68ED8071-6940-4B97-B2C8-E46165AC24F9}" srcOrd="3" destOrd="0" presId="urn:microsoft.com/office/officeart/2005/8/layout/list1"/>
    <dgm:cxn modelId="{2A8F44B5-24B0-4961-9D73-58294CB3AD42}" type="presParOf" srcId="{C4F3FF4C-0D1E-46F1-B989-CFBE1B023A3A}" destId="{550178E9-E5E7-45A1-9A13-DD209FD61B66}" srcOrd="4" destOrd="0" presId="urn:microsoft.com/office/officeart/2005/8/layout/list1"/>
    <dgm:cxn modelId="{5FE3AB11-B09A-468D-9C10-AE4FFAC249C6}" type="presParOf" srcId="{550178E9-E5E7-45A1-9A13-DD209FD61B66}" destId="{66D0C50A-760A-40E9-99CE-5E73BD29FFD1}" srcOrd="0" destOrd="0" presId="urn:microsoft.com/office/officeart/2005/8/layout/list1"/>
    <dgm:cxn modelId="{826F95B6-266F-412E-B369-0F60FC9BA750}" type="presParOf" srcId="{550178E9-E5E7-45A1-9A13-DD209FD61B66}" destId="{3D608DF8-16A3-4133-B79C-F000273843AA}" srcOrd="1" destOrd="0" presId="urn:microsoft.com/office/officeart/2005/8/layout/list1"/>
    <dgm:cxn modelId="{1B147B46-CAB9-47E6-8C0B-AFEA2400F398}" type="presParOf" srcId="{C4F3FF4C-0D1E-46F1-B989-CFBE1B023A3A}" destId="{39C418A8-7025-4CE3-8A48-737A04CAC6B3}" srcOrd="5" destOrd="0" presId="urn:microsoft.com/office/officeart/2005/8/layout/list1"/>
    <dgm:cxn modelId="{DE70FB85-3574-445F-BBFA-483504430E05}" type="presParOf" srcId="{C4F3FF4C-0D1E-46F1-B989-CFBE1B023A3A}" destId="{F35788A0-0E9A-4B33-872D-C3D6FB55BB79}" srcOrd="6" destOrd="0" presId="urn:microsoft.com/office/officeart/2005/8/layout/list1"/>
    <dgm:cxn modelId="{8AC11910-65C8-42CC-9220-1F910C4368B8}" type="presParOf" srcId="{C4F3FF4C-0D1E-46F1-B989-CFBE1B023A3A}" destId="{034B5626-086D-40AD-A8B7-32B905B36F3C}" srcOrd="7" destOrd="0" presId="urn:microsoft.com/office/officeart/2005/8/layout/list1"/>
    <dgm:cxn modelId="{AD028673-6614-4654-A89A-75400EE7E2F7}" type="presParOf" srcId="{C4F3FF4C-0D1E-46F1-B989-CFBE1B023A3A}" destId="{F1F1F82A-130A-4817-88D7-BDFCFAFD749A}" srcOrd="8" destOrd="0" presId="urn:microsoft.com/office/officeart/2005/8/layout/list1"/>
    <dgm:cxn modelId="{F98370C1-860C-4F87-B0BE-DDBBBC09236B}" type="presParOf" srcId="{F1F1F82A-130A-4817-88D7-BDFCFAFD749A}" destId="{D4F965FD-667E-4EF4-9B27-86C66E50A276}" srcOrd="0" destOrd="0" presId="urn:microsoft.com/office/officeart/2005/8/layout/list1"/>
    <dgm:cxn modelId="{4340B8EC-7403-409F-849F-C4BBA0D3E7EF}" type="presParOf" srcId="{F1F1F82A-130A-4817-88D7-BDFCFAFD749A}" destId="{286A46EF-368C-483F-90CF-143A8232036A}" srcOrd="1" destOrd="0" presId="urn:microsoft.com/office/officeart/2005/8/layout/list1"/>
    <dgm:cxn modelId="{C7D945A2-EC1F-4FF8-8209-695792CF3864}" type="presParOf" srcId="{C4F3FF4C-0D1E-46F1-B989-CFBE1B023A3A}" destId="{5F430364-5051-41B3-8CB3-F604A059FA4B}" srcOrd="9" destOrd="0" presId="urn:microsoft.com/office/officeart/2005/8/layout/list1"/>
    <dgm:cxn modelId="{4D970607-02C7-4DE9-B14C-D58A8518A1EE}" type="presParOf" srcId="{C4F3FF4C-0D1E-46F1-B989-CFBE1B023A3A}" destId="{0941BF78-BE23-4D0B-909C-23F7C285131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F20B-D98C-45B2-BB13-7B93B5373CEB}">
      <dsp:nvSpPr>
        <dsp:cNvPr id="0" name=""/>
        <dsp:cNvSpPr/>
      </dsp:nvSpPr>
      <dsp:spPr>
        <a:xfrm>
          <a:off x="0" y="0"/>
          <a:ext cx="9303433" cy="1525428"/>
        </a:xfrm>
        <a:prstGeom prst="roundRect">
          <a:avLst>
            <a:gd name="adj" fmla="val 10000"/>
          </a:avLst>
        </a:prstGeom>
        <a:gradFill rotWithShape="0">
          <a:gsLst>
            <a:gs pos="0">
              <a:srgbClr val="EB1E42"/>
            </a:gs>
            <a:gs pos="50000">
              <a:srgbClr val="A44A00"/>
            </a:gs>
            <a:gs pos="70000">
              <a:srgbClr val="BC5500"/>
            </a:gs>
            <a:gs pos="100000">
              <a:srgbClr val="F26D00"/>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Century Gothic" panose="020B0502020202020204" pitchFamily="34" charset="0"/>
            </a:rPr>
            <a:t>1. Το ηλεκτρονικό περιβάλλον μάθησης « Ένα ταξίδι στην    </a:t>
          </a:r>
          <a:r>
            <a:rPr lang="el-GR" sz="2200" b="1" kern="1200" dirty="0" err="1">
              <a:latin typeface="Century Gothic" panose="020B0502020202020204" pitchFamily="34" charset="0"/>
            </a:rPr>
            <a:t>Φορτέτζα</a:t>
          </a:r>
          <a:r>
            <a:rPr lang="el-GR" sz="2200" b="1" kern="1200" dirty="0">
              <a:latin typeface="Century Gothic" panose="020B0502020202020204" pitchFamily="34" charset="0"/>
            </a:rPr>
            <a:t> Ρεθύμνου» ήταν τεχνολογικά και λειτουργικά κατάλληλο, ώστε να διευκολύνει την ανάπτυξη δεξιοτήτων μάθησης της τοπικής ιστορίας των μαθητών;, </a:t>
          </a:r>
          <a:endParaRPr lang="el-GR" sz="2200" kern="1200" noProof="0" dirty="0">
            <a:latin typeface="Century Gothic" panose="020B0502020202020204" pitchFamily="34" charset="0"/>
          </a:endParaRPr>
        </a:p>
      </dsp:txBody>
      <dsp:txXfrm>
        <a:off x="44678" y="44678"/>
        <a:ext cx="7657377" cy="1436072"/>
      </dsp:txXfrm>
    </dsp:sp>
    <dsp:sp modelId="{CA544AF7-F7B2-4CA5-9251-B4CDB8D06634}">
      <dsp:nvSpPr>
        <dsp:cNvPr id="0" name=""/>
        <dsp:cNvSpPr/>
      </dsp:nvSpPr>
      <dsp:spPr>
        <a:xfrm>
          <a:off x="820891" y="1779666"/>
          <a:ext cx="9303433" cy="1525428"/>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Century Gothic" panose="020B0502020202020204" pitchFamily="34" charset="0"/>
            </a:rPr>
            <a:t>2. ποιες είναι οι απόψεις των μαθητών για αυτή τη μορφή διδασκαλίας και, τέλος, </a:t>
          </a:r>
          <a:endParaRPr lang="el-GR" sz="2200" kern="1200" noProof="0" dirty="0">
            <a:latin typeface="Century Gothic" panose="020B0502020202020204" pitchFamily="34" charset="0"/>
          </a:endParaRPr>
        </a:p>
      </dsp:txBody>
      <dsp:txXfrm>
        <a:off x="865569" y="1824344"/>
        <a:ext cx="7401657" cy="1436072"/>
      </dsp:txXfrm>
    </dsp:sp>
    <dsp:sp modelId="{2AE92D3F-F0FA-45DD-BB60-4C6FBC6BC016}">
      <dsp:nvSpPr>
        <dsp:cNvPr id="0" name=""/>
        <dsp:cNvSpPr/>
      </dsp:nvSpPr>
      <dsp:spPr>
        <a:xfrm>
          <a:off x="1641782" y="3559333"/>
          <a:ext cx="9303433" cy="1525428"/>
        </a:xfrm>
        <a:prstGeom prst="roundRect">
          <a:avLst>
            <a:gd name="adj" fmla="val 10000"/>
          </a:avLst>
        </a:prstGeom>
        <a:gradFill rotWithShape="0">
          <a:gsLst>
            <a:gs pos="0">
              <a:srgbClr val="394404"/>
            </a:gs>
            <a:gs pos="50000">
              <a:srgbClr val="5F6F0F"/>
            </a:gs>
            <a:gs pos="70000">
              <a:srgbClr val="65741A"/>
            </a:gs>
            <a:gs pos="100000">
              <a:schemeClr val="accent4">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Century Gothic" panose="020B0502020202020204" pitchFamily="34" charset="0"/>
            </a:rPr>
            <a:t>3. αν η (συμπληρωματική) σχολική </a:t>
          </a:r>
          <a:r>
            <a:rPr lang="el-GR" sz="2200" b="1" kern="1200" dirty="0" err="1">
              <a:latin typeface="Century Gothic" panose="020B0502020202020204" pitchFamily="34" charset="0"/>
            </a:rPr>
            <a:t>ΕξΑΕ</a:t>
          </a:r>
          <a:r>
            <a:rPr lang="el-GR" sz="2200" b="1" kern="1200" dirty="0">
              <a:latin typeface="Century Gothic" panose="020B0502020202020204" pitchFamily="34" charset="0"/>
            </a:rPr>
            <a:t> με την διδασκαλία μέσω ψηφιακού περιβάλλοντος μάθησης σε συνδυασμό με την παραδοσιακή διδασκαλία ενισχύει τις </a:t>
          </a:r>
          <a:r>
            <a:rPr lang="el-GR" sz="2200" b="1" kern="1200" dirty="0" err="1">
              <a:latin typeface="Century Gothic" panose="020B0502020202020204" pitchFamily="34" charset="0"/>
            </a:rPr>
            <a:t>μεταγνωστικές</a:t>
          </a:r>
          <a:r>
            <a:rPr lang="el-GR" sz="2200" b="1" kern="1200" dirty="0">
              <a:latin typeface="Century Gothic" panose="020B0502020202020204" pitchFamily="34" charset="0"/>
            </a:rPr>
            <a:t> δεξιότητες κατανόησης των μαθητών; </a:t>
          </a:r>
          <a:endParaRPr lang="el-GR" sz="2200" kern="1200" noProof="0" dirty="0">
            <a:latin typeface="Century Gothic" panose="020B0502020202020204" pitchFamily="34" charset="0"/>
          </a:endParaRPr>
        </a:p>
      </dsp:txBody>
      <dsp:txXfrm>
        <a:off x="1686460" y="3604011"/>
        <a:ext cx="7401657" cy="1436072"/>
      </dsp:txXfrm>
    </dsp:sp>
    <dsp:sp modelId="{9CA877D8-99F8-40A0-89E9-59A61C9A70F4}">
      <dsp:nvSpPr>
        <dsp:cNvPr id="0" name=""/>
        <dsp:cNvSpPr/>
      </dsp:nvSpPr>
      <dsp:spPr>
        <a:xfrm>
          <a:off x="8311905" y="1156783"/>
          <a:ext cx="991528" cy="99152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rtlCol="0" anchor="ctr" anchorCtr="0">
          <a:noAutofit/>
        </a:bodyPr>
        <a:lstStyle/>
        <a:p>
          <a:pPr marL="0" lvl="0" indent="0" algn="ctr" defTabSz="1600200" rtl="0">
            <a:lnSpc>
              <a:spcPct val="90000"/>
            </a:lnSpc>
            <a:spcBef>
              <a:spcPct val="0"/>
            </a:spcBef>
            <a:spcAft>
              <a:spcPct val="35000"/>
            </a:spcAft>
            <a:buNone/>
          </a:pPr>
          <a:endParaRPr lang="en-US" sz="3600" kern="1200"/>
        </a:p>
      </dsp:txBody>
      <dsp:txXfrm>
        <a:off x="8534999" y="1156783"/>
        <a:ext cx="545340" cy="746125"/>
      </dsp:txXfrm>
    </dsp:sp>
    <dsp:sp modelId="{62643EF2-016C-41F1-8CBC-398422A85727}">
      <dsp:nvSpPr>
        <dsp:cNvPr id="0" name=""/>
        <dsp:cNvSpPr/>
      </dsp:nvSpPr>
      <dsp:spPr>
        <a:xfrm>
          <a:off x="9132796" y="2926280"/>
          <a:ext cx="991528" cy="991528"/>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rtlCol="0" anchor="ctr" anchorCtr="0">
          <a:noAutofit/>
        </a:bodyPr>
        <a:lstStyle/>
        <a:p>
          <a:pPr marL="0" lvl="0" indent="0" algn="ctr" defTabSz="1600200" rtl="0">
            <a:lnSpc>
              <a:spcPct val="90000"/>
            </a:lnSpc>
            <a:spcBef>
              <a:spcPct val="0"/>
            </a:spcBef>
            <a:spcAft>
              <a:spcPct val="35000"/>
            </a:spcAft>
            <a:buNone/>
          </a:pPr>
          <a:endParaRPr lang="en-US" sz="3600" kern="1200"/>
        </a:p>
      </dsp:txBody>
      <dsp:txXfrm>
        <a:off x="9355890" y="2926280"/>
        <a:ext cx="545340" cy="746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9BCEC-E5D6-4254-87F0-67F2864EE6B1}">
      <dsp:nvSpPr>
        <dsp:cNvPr id="0" name=""/>
        <dsp:cNvSpPr/>
      </dsp:nvSpPr>
      <dsp:spPr>
        <a:xfrm>
          <a:off x="5184582" y="2320034"/>
          <a:ext cx="3986144" cy="621070"/>
        </a:xfrm>
        <a:custGeom>
          <a:avLst/>
          <a:gdLst/>
          <a:ahLst/>
          <a:cxnLst/>
          <a:rect l="0" t="0" r="0" b="0"/>
          <a:pathLst>
            <a:path>
              <a:moveTo>
                <a:pt x="0" y="0"/>
              </a:moveTo>
              <a:lnTo>
                <a:pt x="0" y="300158"/>
              </a:lnTo>
              <a:lnTo>
                <a:pt x="3986144" y="300158"/>
              </a:lnTo>
              <a:lnTo>
                <a:pt x="3986144" y="621070"/>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587697CB-53D1-453D-9E9A-7589A7923A0F}">
      <dsp:nvSpPr>
        <dsp:cNvPr id="0" name=""/>
        <dsp:cNvSpPr/>
      </dsp:nvSpPr>
      <dsp:spPr>
        <a:xfrm>
          <a:off x="5138862" y="2320034"/>
          <a:ext cx="91440" cy="617188"/>
        </a:xfrm>
        <a:custGeom>
          <a:avLst/>
          <a:gdLst/>
          <a:ahLst/>
          <a:cxnLst/>
          <a:rect l="0" t="0" r="0" b="0"/>
          <a:pathLst>
            <a:path>
              <a:moveTo>
                <a:pt x="45720" y="0"/>
              </a:moveTo>
              <a:lnTo>
                <a:pt x="45720" y="296277"/>
              </a:lnTo>
              <a:lnTo>
                <a:pt x="104568" y="296277"/>
              </a:lnTo>
              <a:lnTo>
                <a:pt x="104568" y="617188"/>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226740AC-E149-40BE-8D71-EC9403C9DC3C}">
      <dsp:nvSpPr>
        <dsp:cNvPr id="0" name=""/>
        <dsp:cNvSpPr/>
      </dsp:nvSpPr>
      <dsp:spPr>
        <a:xfrm>
          <a:off x="1530245" y="2320034"/>
          <a:ext cx="3654337" cy="621070"/>
        </a:xfrm>
        <a:custGeom>
          <a:avLst/>
          <a:gdLst/>
          <a:ahLst/>
          <a:cxnLst/>
          <a:rect l="0" t="0" r="0" b="0"/>
          <a:pathLst>
            <a:path>
              <a:moveTo>
                <a:pt x="3654337" y="0"/>
              </a:moveTo>
              <a:lnTo>
                <a:pt x="3654337" y="300158"/>
              </a:lnTo>
              <a:lnTo>
                <a:pt x="0" y="300158"/>
              </a:lnTo>
              <a:lnTo>
                <a:pt x="0" y="621070"/>
              </a:lnTo>
            </a:path>
          </a:pathLst>
        </a:cu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4E9A1F74-D647-4C4B-A27A-B301D97FE91A}">
      <dsp:nvSpPr>
        <dsp:cNvPr id="0" name=""/>
        <dsp:cNvSpPr/>
      </dsp:nvSpPr>
      <dsp:spPr>
        <a:xfrm>
          <a:off x="3656434" y="679842"/>
          <a:ext cx="3056296" cy="1640192"/>
        </a:xfrm>
        <a:prstGeom prst="rect">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b="1" kern="1200" dirty="0">
              <a:solidFill>
                <a:schemeClr val="tx2"/>
              </a:solidFill>
              <a:latin typeface="Century Gothic" panose="020B0502020202020204" pitchFamily="34" charset="0"/>
              <a:cs typeface="Times New Roman" panose="02020603050405020304" pitchFamily="18" charset="0"/>
            </a:rPr>
            <a:t>Σχολική </a:t>
          </a:r>
          <a:r>
            <a:rPr lang="el-GR" sz="2800" b="1" kern="1200" dirty="0" err="1">
              <a:solidFill>
                <a:schemeClr val="tx2"/>
              </a:solidFill>
              <a:latin typeface="Century Gothic" panose="020B0502020202020204" pitchFamily="34" charset="0"/>
              <a:cs typeface="Times New Roman" panose="02020603050405020304" pitchFamily="18" charset="0"/>
            </a:rPr>
            <a:t>εξΑΕ</a:t>
          </a:r>
          <a:endParaRPr lang="el-GR" sz="2800" b="1" kern="1200" dirty="0">
            <a:solidFill>
              <a:schemeClr val="tx2"/>
            </a:solidFill>
            <a:latin typeface="Century Gothic" panose="020B0502020202020204" pitchFamily="34" charset="0"/>
            <a:cs typeface="Times New Roman" panose="02020603050405020304" pitchFamily="18" charset="0"/>
          </a:endParaRPr>
        </a:p>
      </dsp:txBody>
      <dsp:txXfrm>
        <a:off x="3656434" y="679842"/>
        <a:ext cx="3056296" cy="1640192"/>
      </dsp:txXfrm>
    </dsp:sp>
    <dsp:sp modelId="{18FD004F-F800-4E08-BCAD-45D6A43DD0C4}">
      <dsp:nvSpPr>
        <dsp:cNvPr id="0" name=""/>
        <dsp:cNvSpPr/>
      </dsp:nvSpPr>
      <dsp:spPr>
        <a:xfrm>
          <a:off x="2096" y="2941104"/>
          <a:ext cx="3056296" cy="1528148"/>
        </a:xfrm>
        <a:prstGeom prst="rect">
          <a:avLst/>
        </a:prstGeom>
        <a:solidFill>
          <a:srgbClr val="FFC0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002060"/>
              </a:solidFill>
              <a:latin typeface="Century Gothic" panose="020B0502020202020204" pitchFamily="34" charset="0"/>
              <a:cs typeface="Times New Roman" panose="02020603050405020304" pitchFamily="18" charset="0"/>
            </a:rPr>
            <a:t>Αυτοδύναμη</a:t>
          </a:r>
        </a:p>
      </dsp:txBody>
      <dsp:txXfrm>
        <a:off x="2096" y="2941104"/>
        <a:ext cx="3056296" cy="1528148"/>
      </dsp:txXfrm>
    </dsp:sp>
    <dsp:sp modelId="{8D358773-2BDD-496B-B1A1-DA33D9BEC44B}">
      <dsp:nvSpPr>
        <dsp:cNvPr id="0" name=""/>
        <dsp:cNvSpPr/>
      </dsp:nvSpPr>
      <dsp:spPr>
        <a:xfrm>
          <a:off x="3715283" y="2937223"/>
          <a:ext cx="3056296" cy="1528148"/>
        </a:xfrm>
        <a:prstGeom prst="rect">
          <a:avLst/>
        </a:prstGeom>
        <a:solidFill>
          <a:schemeClr val="accent5"/>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002060"/>
              </a:solidFill>
              <a:latin typeface="Century Gothic" panose="020B0502020202020204" pitchFamily="34" charset="0"/>
              <a:cs typeface="Times New Roman" panose="02020603050405020304" pitchFamily="18" charset="0"/>
            </a:rPr>
            <a:t>Συμπληρωματική</a:t>
          </a:r>
        </a:p>
      </dsp:txBody>
      <dsp:txXfrm>
        <a:off x="3715283" y="2937223"/>
        <a:ext cx="3056296" cy="1528148"/>
      </dsp:txXfrm>
    </dsp:sp>
    <dsp:sp modelId="{2456DA68-FDF9-4F36-8CA8-79120B4EE1DD}">
      <dsp:nvSpPr>
        <dsp:cNvPr id="0" name=""/>
        <dsp:cNvSpPr/>
      </dsp:nvSpPr>
      <dsp:spPr>
        <a:xfrm>
          <a:off x="7398334" y="2941104"/>
          <a:ext cx="3544784" cy="1528148"/>
        </a:xfrm>
        <a:prstGeom prst="rect">
          <a:avLst/>
        </a:prstGeom>
        <a:solidFill>
          <a:srgbClr val="718412"/>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Century Gothic" panose="020B0502020202020204" pitchFamily="34" charset="0"/>
            </a:rPr>
            <a:t>Μεικτή/ Πολυμορφική /Συνδυαστική εκπαίδευση</a:t>
          </a:r>
          <a:endParaRPr lang="el-GR" sz="2400" b="1" kern="1200" dirty="0">
            <a:solidFill>
              <a:srgbClr val="002060"/>
            </a:solidFill>
            <a:latin typeface="Century Gothic" panose="020B0502020202020204" pitchFamily="34" charset="0"/>
            <a:cs typeface="Times New Roman" panose="02020603050405020304" pitchFamily="18" charset="0"/>
          </a:endParaRPr>
        </a:p>
      </dsp:txBody>
      <dsp:txXfrm>
        <a:off x="7398334" y="2941104"/>
        <a:ext cx="3544784" cy="1528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A8CF9-740D-4A35-A487-03B14A046B6F}">
      <dsp:nvSpPr>
        <dsp:cNvPr id="0" name=""/>
        <dsp:cNvSpPr/>
      </dsp:nvSpPr>
      <dsp:spPr>
        <a:xfrm>
          <a:off x="-6584341" y="-1037765"/>
          <a:ext cx="8077654" cy="8077654"/>
        </a:xfrm>
        <a:prstGeom prst="blockArc">
          <a:avLst>
            <a:gd name="adj1" fmla="val 18900000"/>
            <a:gd name="adj2" fmla="val 2700000"/>
            <a:gd name="adj3" fmla="val 267"/>
          </a:avLst>
        </a:pr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02DAC6DD-EBDE-485E-B948-E727CBAD0746}">
      <dsp:nvSpPr>
        <dsp:cNvPr id="0" name=""/>
        <dsp:cNvSpPr/>
      </dsp:nvSpPr>
      <dsp:spPr>
        <a:xfrm>
          <a:off x="878024" y="1537627"/>
          <a:ext cx="11165990" cy="923366"/>
        </a:xfrm>
        <a:prstGeom prst="rect">
          <a:avLst/>
        </a:prstGeom>
        <a:solidFill>
          <a:srgbClr val="FBA7A7"/>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922" tIns="55880" rIns="55880" bIns="55880" numCol="1" spcCol="1270" anchor="ctr" anchorCtr="0">
          <a:noAutofit/>
        </a:bodyPr>
        <a:lstStyle/>
        <a:p>
          <a:pPr marL="0" lvl="0" indent="0" algn="l" defTabSz="977900">
            <a:lnSpc>
              <a:spcPct val="100000"/>
            </a:lnSpc>
            <a:spcBef>
              <a:spcPct val="0"/>
            </a:spcBef>
            <a:spcAft>
              <a:spcPct val="35000"/>
            </a:spcAft>
            <a:buNone/>
          </a:pPr>
          <a:r>
            <a:rPr lang="el-GR" sz="2200" kern="1200" dirty="0"/>
            <a:t>                                  </a:t>
          </a:r>
          <a:r>
            <a:rPr lang="el-GR" sz="2000" b="1" kern="1200" dirty="0">
              <a:latin typeface="Century Gothic" panose="020B0502020202020204" pitchFamily="34" charset="0"/>
            </a:rPr>
            <a:t>ΑΡΧΙΚΗ ΚΑΤΑΓΡΑΦΗ/ΔΙΕΡΕΥΝΗΣΗ ΓΝΩΣΕΩΝ/ΠΡΟΦΙΛ ΜΑΘΗΤΩΝ </a:t>
          </a:r>
        </a:p>
      </dsp:txBody>
      <dsp:txXfrm>
        <a:off x="878024" y="1537627"/>
        <a:ext cx="11165990" cy="923366"/>
      </dsp:txXfrm>
    </dsp:sp>
    <dsp:sp modelId="{32986A89-851D-4F2A-AB4B-A75443BFCEC6}">
      <dsp:nvSpPr>
        <dsp:cNvPr id="0" name=""/>
        <dsp:cNvSpPr/>
      </dsp:nvSpPr>
      <dsp:spPr>
        <a:xfrm>
          <a:off x="-81855" y="1321605"/>
          <a:ext cx="1919760" cy="1349200"/>
        </a:xfrm>
        <a:prstGeom prst="ellipse">
          <a:avLst/>
        </a:prstGeom>
        <a:solidFill>
          <a:srgbClr val="FBA7A7"/>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309881B3-E6F8-4BFF-9F0D-75A9752E55A1}">
      <dsp:nvSpPr>
        <dsp:cNvPr id="0" name=""/>
        <dsp:cNvSpPr/>
      </dsp:nvSpPr>
      <dsp:spPr>
        <a:xfrm>
          <a:off x="1407411" y="255218"/>
          <a:ext cx="10636603" cy="9233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922" tIns="50800" rIns="50800" bIns="50800" numCol="1" spcCol="1270" anchor="ctr" anchorCtr="0">
          <a:noAutofit/>
        </a:bodyPr>
        <a:lstStyle/>
        <a:p>
          <a:pPr marL="0" lvl="0" indent="0" algn="l" defTabSz="889000">
            <a:lnSpc>
              <a:spcPct val="100000"/>
            </a:lnSpc>
            <a:spcBef>
              <a:spcPct val="0"/>
            </a:spcBef>
            <a:spcAft>
              <a:spcPct val="35000"/>
            </a:spcAft>
            <a:buNone/>
          </a:pPr>
          <a:r>
            <a:rPr lang="el-GR" sz="2000" b="1" kern="1200" baseline="0" dirty="0">
              <a:latin typeface="Century Gothic" panose="020B0502020202020204" pitchFamily="34" charset="0"/>
            </a:rPr>
            <a:t>                        ΕΡΩΤΗΜΑΤΟΛΟΓΙΟ ΚΡΙΤΙΚΩΝ ΦΙΛΩΝ</a:t>
          </a:r>
          <a:endParaRPr lang="el-GR" sz="2000" b="1" kern="1200" dirty="0">
            <a:latin typeface="Century Gothic" panose="020B0502020202020204" pitchFamily="34" charset="0"/>
          </a:endParaRPr>
        </a:p>
      </dsp:txBody>
      <dsp:txXfrm>
        <a:off x="1407411" y="255218"/>
        <a:ext cx="10636603" cy="923366"/>
      </dsp:txXfrm>
    </dsp:sp>
    <dsp:sp modelId="{EF6DA1BC-EDF0-41F8-8DEA-86ADC04DD219}">
      <dsp:nvSpPr>
        <dsp:cNvPr id="0" name=""/>
        <dsp:cNvSpPr/>
      </dsp:nvSpPr>
      <dsp:spPr>
        <a:xfrm>
          <a:off x="0" y="0"/>
          <a:ext cx="2223155" cy="1344987"/>
        </a:xfrm>
        <a:prstGeom prst="ellipse">
          <a:avLst/>
        </a:prstGeom>
        <a:solidFill>
          <a:srgbClr val="00B0F0"/>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BD09D60-C8BA-4D9F-8A77-9BA31C232F80}">
      <dsp:nvSpPr>
        <dsp:cNvPr id="0" name=""/>
        <dsp:cNvSpPr/>
      </dsp:nvSpPr>
      <dsp:spPr>
        <a:xfrm>
          <a:off x="1407411" y="2868521"/>
          <a:ext cx="10636603" cy="923366"/>
        </a:xfrm>
        <a:prstGeom prst="rect">
          <a:avLst/>
        </a:prstGeom>
        <a:solidFill>
          <a:srgbClr val="A2B969"/>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922" tIns="50800" rIns="50800" bIns="508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entury Gothic" panose="020B0502020202020204" pitchFamily="34" charset="0"/>
            </a:rPr>
            <a:t>                       ΠΑΡΟΥΣΙΑΣΗ ΕΚΠΑΙΔΕΥΤΙΚΟΥ ΥΛΙΚΟΥ ΣΤΗΝ ΤΑΞΗ</a:t>
          </a:r>
        </a:p>
      </dsp:txBody>
      <dsp:txXfrm>
        <a:off x="1407411" y="2868521"/>
        <a:ext cx="10636603" cy="923366"/>
      </dsp:txXfrm>
    </dsp:sp>
    <dsp:sp modelId="{795F247F-B786-44B3-8C70-62F1FF7FEBC2}">
      <dsp:nvSpPr>
        <dsp:cNvPr id="0" name=""/>
        <dsp:cNvSpPr/>
      </dsp:nvSpPr>
      <dsp:spPr>
        <a:xfrm>
          <a:off x="0" y="2717939"/>
          <a:ext cx="2094415" cy="1316190"/>
        </a:xfrm>
        <a:prstGeom prst="ellipse">
          <a:avLst/>
        </a:prstGeom>
        <a:solidFill>
          <a:srgbClr val="A2B969"/>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7040186E-B5C6-42D0-BDBF-B6E4C35B0CC3}">
      <dsp:nvSpPr>
        <dsp:cNvPr id="0" name=""/>
        <dsp:cNvSpPr/>
      </dsp:nvSpPr>
      <dsp:spPr>
        <a:xfrm>
          <a:off x="878024" y="4345936"/>
          <a:ext cx="11165990" cy="923366"/>
        </a:xfrm>
        <a:prstGeom prst="rect">
          <a:avLst/>
        </a:prstGeom>
        <a:solidFill>
          <a:srgbClr val="BC55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922" tIns="50800" rIns="50800" bIns="508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entury Gothic" panose="020B0502020202020204" pitchFamily="34" charset="0"/>
            </a:rPr>
            <a:t>                               ΔΙΕΡΕΥΝΗΣΗ ΓΝΩΣΕΩΝ (ΕΡΩΤΗΜΑΤΟΛΟΓΙΟ)</a:t>
          </a:r>
        </a:p>
      </dsp:txBody>
      <dsp:txXfrm>
        <a:off x="878024" y="4345936"/>
        <a:ext cx="11165990" cy="923366"/>
      </dsp:txXfrm>
    </dsp:sp>
    <dsp:sp modelId="{4C664491-98DF-467C-B6A7-C1FD18E016D3}">
      <dsp:nvSpPr>
        <dsp:cNvPr id="0" name=""/>
        <dsp:cNvSpPr/>
      </dsp:nvSpPr>
      <dsp:spPr>
        <a:xfrm>
          <a:off x="-81855" y="4204280"/>
          <a:ext cx="1989959" cy="1345668"/>
        </a:xfrm>
        <a:prstGeom prst="ellipse">
          <a:avLst/>
        </a:prstGeom>
        <a:solidFill>
          <a:srgbClr val="C45900"/>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A8CF9-740D-4A35-A487-03B14A046B6F}">
      <dsp:nvSpPr>
        <dsp:cNvPr id="0" name=""/>
        <dsp:cNvSpPr/>
      </dsp:nvSpPr>
      <dsp:spPr>
        <a:xfrm>
          <a:off x="-6575507" y="-1037765"/>
          <a:ext cx="8077654" cy="8077654"/>
        </a:xfrm>
        <a:prstGeom prst="blockArc">
          <a:avLst>
            <a:gd name="adj1" fmla="val 18900000"/>
            <a:gd name="adj2" fmla="val 2700000"/>
            <a:gd name="adj3" fmla="val 267"/>
          </a:avLst>
        </a:pr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02DAC6DD-EBDE-485E-B948-E727CBAD0746}">
      <dsp:nvSpPr>
        <dsp:cNvPr id="0" name=""/>
        <dsp:cNvSpPr/>
      </dsp:nvSpPr>
      <dsp:spPr>
        <a:xfrm>
          <a:off x="1041713" y="1999307"/>
          <a:ext cx="11011135" cy="1200424"/>
        </a:xfrm>
        <a:prstGeom prst="rect">
          <a:avLst/>
        </a:prstGeom>
        <a:solidFill>
          <a:srgbClr val="FBA7A7"/>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837" tIns="50800" rIns="50800" bIns="50800" numCol="1" spcCol="1270" anchor="ctr" anchorCtr="0">
          <a:noAutofit/>
        </a:bodyPr>
        <a:lstStyle/>
        <a:p>
          <a:pPr marL="0" lvl="0" indent="0" algn="l" defTabSz="889000">
            <a:lnSpc>
              <a:spcPct val="100000"/>
            </a:lnSpc>
            <a:spcBef>
              <a:spcPct val="0"/>
            </a:spcBef>
            <a:spcAft>
              <a:spcPct val="35000"/>
            </a:spcAft>
            <a:buNone/>
          </a:pPr>
          <a:r>
            <a:rPr lang="el-GR" sz="2000" kern="1200" dirty="0"/>
            <a:t>                          </a:t>
          </a:r>
          <a:r>
            <a:rPr lang="el-GR" sz="2000" b="1" kern="1200" dirty="0">
              <a:latin typeface="Century Gothic" panose="020B0502020202020204" pitchFamily="34" charset="0"/>
            </a:rPr>
            <a:t>ΔΙΕΡΕΥΝΗΣΗ ΓΝΩΣΕΩΝ (ΕΡΩΤΗΜΑΤΟΛΟΓΙΟ)</a:t>
          </a:r>
        </a:p>
      </dsp:txBody>
      <dsp:txXfrm>
        <a:off x="1041713" y="1999307"/>
        <a:ext cx="11011135" cy="1200424"/>
      </dsp:txXfrm>
    </dsp:sp>
    <dsp:sp modelId="{32986A89-851D-4F2A-AB4B-A75443BFCEC6}">
      <dsp:nvSpPr>
        <dsp:cNvPr id="0" name=""/>
        <dsp:cNvSpPr/>
      </dsp:nvSpPr>
      <dsp:spPr>
        <a:xfrm>
          <a:off x="-125789" y="1718468"/>
          <a:ext cx="2335006" cy="1754030"/>
        </a:xfrm>
        <a:prstGeom prst="ellipse">
          <a:avLst/>
        </a:prstGeom>
        <a:solidFill>
          <a:srgbClr val="FBA7A7"/>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309881B3-E6F8-4BFF-9F0D-75A9752E55A1}">
      <dsp:nvSpPr>
        <dsp:cNvPr id="0" name=""/>
        <dsp:cNvSpPr/>
      </dsp:nvSpPr>
      <dsp:spPr>
        <a:xfrm>
          <a:off x="1478068" y="331797"/>
          <a:ext cx="10574781" cy="12004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837" tIns="50800" rIns="50800" bIns="50800" numCol="1" spcCol="1270" anchor="ctr" anchorCtr="0">
          <a:noAutofit/>
        </a:bodyPr>
        <a:lstStyle/>
        <a:p>
          <a:pPr marL="0" lvl="0" indent="0" algn="l" defTabSz="889000">
            <a:lnSpc>
              <a:spcPct val="100000"/>
            </a:lnSpc>
            <a:spcBef>
              <a:spcPct val="0"/>
            </a:spcBef>
            <a:spcAft>
              <a:spcPct val="35000"/>
            </a:spcAft>
            <a:buNone/>
          </a:pPr>
          <a:r>
            <a:rPr lang="el-GR" sz="2000" b="1" kern="1200" baseline="0" dirty="0">
              <a:latin typeface="Century Gothic" panose="020B0502020202020204" pitchFamily="34" charset="0"/>
            </a:rPr>
            <a:t>              ΠΑΡΟΥΣΙΑΣΗ ΧΩΡΟ-ΕΥΑΙΣΘΗΤΗΣ ΕΦΑΡΜΟΓΗΣ ΣΤΗΝ ΦΟΡΤΕΤΖΑ</a:t>
          </a:r>
          <a:endParaRPr lang="el-GR" sz="2000" b="1" kern="1200" dirty="0">
            <a:latin typeface="Century Gothic" panose="020B0502020202020204" pitchFamily="34" charset="0"/>
          </a:endParaRPr>
        </a:p>
      </dsp:txBody>
      <dsp:txXfrm>
        <a:off x="1478068" y="331797"/>
        <a:ext cx="10574781" cy="1200424"/>
      </dsp:txXfrm>
    </dsp:sp>
    <dsp:sp modelId="{EF6DA1BC-EDF0-41F8-8DEA-86ADC04DD219}">
      <dsp:nvSpPr>
        <dsp:cNvPr id="0" name=""/>
        <dsp:cNvSpPr/>
      </dsp:nvSpPr>
      <dsp:spPr>
        <a:xfrm>
          <a:off x="0" y="0"/>
          <a:ext cx="2294206" cy="1748553"/>
        </a:xfrm>
        <a:prstGeom prst="ellipse">
          <a:avLst/>
        </a:prstGeom>
        <a:solidFill>
          <a:srgbClr val="00B0F0"/>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BD09D60-C8BA-4D9F-8A77-9BA31C232F80}">
      <dsp:nvSpPr>
        <dsp:cNvPr id="0" name=""/>
        <dsp:cNvSpPr/>
      </dsp:nvSpPr>
      <dsp:spPr>
        <a:xfrm>
          <a:off x="1041713" y="3728915"/>
          <a:ext cx="11011135" cy="1200424"/>
        </a:xfrm>
        <a:prstGeom prst="rect">
          <a:avLst/>
        </a:prstGeom>
        <a:solidFill>
          <a:srgbClr val="A2B969"/>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837" tIns="50800" rIns="50800" bIns="508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entury Gothic" panose="020B0502020202020204" pitchFamily="34" charset="0"/>
            </a:rPr>
            <a:t>                     ΤΕΛΙΚΗ ΔΙΕΡΕΥΝΗΣΗ ΚΑΙ ΚΑΤΑΓΡΑΦΗ ΤΩΝ ΓΝΩΣΕΩΝ ΤΩΝ ΜΑΘΗΤΩΝ</a:t>
          </a:r>
        </a:p>
        <a:p>
          <a:pPr marL="0" lvl="0" indent="0" algn="l" defTabSz="889000">
            <a:lnSpc>
              <a:spcPct val="90000"/>
            </a:lnSpc>
            <a:spcBef>
              <a:spcPct val="0"/>
            </a:spcBef>
            <a:spcAft>
              <a:spcPct val="35000"/>
            </a:spcAft>
            <a:buNone/>
          </a:pPr>
          <a:r>
            <a:rPr lang="el-GR" sz="2000" b="1" kern="1200" dirty="0">
              <a:latin typeface="Century Gothic" panose="020B0502020202020204" pitchFamily="34" charset="0"/>
            </a:rPr>
            <a:t>                     (ΕΡΩΤΗΜΑΤΟΛΟΓΙΟ)</a:t>
          </a:r>
        </a:p>
      </dsp:txBody>
      <dsp:txXfrm>
        <a:off x="1041713" y="3728915"/>
        <a:ext cx="11011135" cy="1200424"/>
      </dsp:txXfrm>
    </dsp:sp>
    <dsp:sp modelId="{795F247F-B786-44B3-8C70-62F1FF7FEBC2}">
      <dsp:nvSpPr>
        <dsp:cNvPr id="0" name=""/>
        <dsp:cNvSpPr/>
      </dsp:nvSpPr>
      <dsp:spPr>
        <a:xfrm>
          <a:off x="-86295" y="3533150"/>
          <a:ext cx="2256018" cy="1711115"/>
        </a:xfrm>
        <a:prstGeom prst="ellipse">
          <a:avLst/>
        </a:prstGeom>
        <a:solidFill>
          <a:srgbClr val="A2B969"/>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D58E4-717A-4382-BF90-BBC421CAE010}">
      <dsp:nvSpPr>
        <dsp:cNvPr id="0" name=""/>
        <dsp:cNvSpPr/>
      </dsp:nvSpPr>
      <dsp:spPr>
        <a:xfrm rot="5400000">
          <a:off x="2085918" y="1350674"/>
          <a:ext cx="1201736" cy="1999662"/>
        </a:xfrm>
        <a:prstGeom prst="corner">
          <a:avLst>
            <a:gd name="adj1" fmla="val 16120"/>
            <a:gd name="adj2" fmla="val 16110"/>
          </a:avLst>
        </a:prstGeom>
        <a:solidFill>
          <a:schemeClr val="accent5">
            <a:hueOff val="0"/>
            <a:satOff val="0"/>
            <a:lumOff val="0"/>
            <a:alphaOff val="0"/>
          </a:schemeClr>
        </a:solidFill>
        <a:ln w="9525" cap="flat" cmpd="sng" algn="ctr">
          <a:solidFill>
            <a:schemeClr val="accent5">
              <a:hueOff val="0"/>
              <a:satOff val="0"/>
              <a:lumOff val="0"/>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114861C7-8365-43E8-ACD5-D2281BF5937B}">
      <dsp:nvSpPr>
        <dsp:cNvPr id="0" name=""/>
        <dsp:cNvSpPr/>
      </dsp:nvSpPr>
      <dsp:spPr>
        <a:xfrm>
          <a:off x="3010248" y="1840262"/>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l-GR" sz="2000" b="1" kern="1200" dirty="0"/>
        </a:p>
      </dsp:txBody>
      <dsp:txXfrm>
        <a:off x="3010248" y="1840262"/>
        <a:ext cx="1805306" cy="1582456"/>
      </dsp:txXfrm>
    </dsp:sp>
    <dsp:sp modelId="{5AAFCD85-7E85-4F2F-A31C-3982257ED535}">
      <dsp:nvSpPr>
        <dsp:cNvPr id="0" name=""/>
        <dsp:cNvSpPr/>
      </dsp:nvSpPr>
      <dsp:spPr>
        <a:xfrm>
          <a:off x="4282179" y="1127425"/>
          <a:ext cx="340623" cy="340623"/>
        </a:xfrm>
        <a:prstGeom prst="triangle">
          <a:avLst>
            <a:gd name="adj" fmla="val 100000"/>
          </a:avLst>
        </a:prstGeom>
        <a:solidFill>
          <a:schemeClr val="accent5">
            <a:hueOff val="2258067"/>
            <a:satOff val="-5723"/>
            <a:lumOff val="915"/>
            <a:alphaOff val="0"/>
          </a:schemeClr>
        </a:solidFill>
        <a:ln w="9525" cap="flat" cmpd="sng" algn="ctr">
          <a:solidFill>
            <a:schemeClr val="accent5">
              <a:hueOff val="2258067"/>
              <a:satOff val="-5723"/>
              <a:lumOff val="915"/>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29778BD-8670-4A7D-8E39-6800DA2628C5}">
      <dsp:nvSpPr>
        <dsp:cNvPr id="0" name=""/>
        <dsp:cNvSpPr/>
      </dsp:nvSpPr>
      <dsp:spPr>
        <a:xfrm rot="5400000">
          <a:off x="5017064" y="687455"/>
          <a:ext cx="1201736" cy="1999662"/>
        </a:xfrm>
        <a:prstGeom prst="corner">
          <a:avLst>
            <a:gd name="adj1" fmla="val 16120"/>
            <a:gd name="adj2" fmla="val 16110"/>
          </a:avLst>
        </a:prstGeom>
        <a:solidFill>
          <a:schemeClr val="accent5">
            <a:hueOff val="4516134"/>
            <a:satOff val="-11447"/>
            <a:lumOff val="1830"/>
            <a:alphaOff val="0"/>
          </a:schemeClr>
        </a:solidFill>
        <a:ln w="9525" cap="flat" cmpd="sng" algn="ctr">
          <a:solidFill>
            <a:schemeClr val="accent5">
              <a:hueOff val="4516134"/>
              <a:satOff val="-11447"/>
              <a:lumOff val="1830"/>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D8FF471-6D46-4948-8EAA-3791EB0256E8}">
      <dsp:nvSpPr>
        <dsp:cNvPr id="0" name=""/>
        <dsp:cNvSpPr/>
      </dsp:nvSpPr>
      <dsp:spPr>
        <a:xfrm>
          <a:off x="5220296" y="1293384"/>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l-GR" sz="6500" kern="1200"/>
        </a:p>
      </dsp:txBody>
      <dsp:txXfrm>
        <a:off x="5220296" y="1293384"/>
        <a:ext cx="1805306" cy="1582456"/>
      </dsp:txXfrm>
    </dsp:sp>
    <dsp:sp modelId="{F04EAB08-96FB-4092-839E-2E9D4F9D6C71}">
      <dsp:nvSpPr>
        <dsp:cNvPr id="0" name=""/>
        <dsp:cNvSpPr/>
      </dsp:nvSpPr>
      <dsp:spPr>
        <a:xfrm>
          <a:off x="6684979" y="548698"/>
          <a:ext cx="340623" cy="340623"/>
        </a:xfrm>
        <a:prstGeom prst="triangle">
          <a:avLst>
            <a:gd name="adj" fmla="val 100000"/>
          </a:avLst>
        </a:prstGeom>
        <a:solidFill>
          <a:schemeClr val="accent5">
            <a:hueOff val="6774201"/>
            <a:satOff val="-17170"/>
            <a:lumOff val="2745"/>
            <a:alphaOff val="0"/>
          </a:schemeClr>
        </a:solidFill>
        <a:ln w="9525" cap="flat" cmpd="sng" algn="ctr">
          <a:solidFill>
            <a:schemeClr val="accent5">
              <a:hueOff val="6774201"/>
              <a:satOff val="-17170"/>
              <a:lumOff val="2745"/>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114F6C9-9679-4EC1-94F4-7B2C2395FD1B}">
      <dsp:nvSpPr>
        <dsp:cNvPr id="0" name=""/>
        <dsp:cNvSpPr/>
      </dsp:nvSpPr>
      <dsp:spPr>
        <a:xfrm rot="5400000">
          <a:off x="7630943" y="149037"/>
          <a:ext cx="1201736" cy="1999662"/>
        </a:xfrm>
        <a:prstGeom prst="corner">
          <a:avLst>
            <a:gd name="adj1" fmla="val 16120"/>
            <a:gd name="adj2" fmla="val 16110"/>
          </a:avLst>
        </a:prstGeom>
        <a:solidFill>
          <a:schemeClr val="accent5">
            <a:hueOff val="9032268"/>
            <a:satOff val="-22894"/>
            <a:lumOff val="3659"/>
            <a:alphaOff val="0"/>
          </a:schemeClr>
        </a:solidFill>
        <a:ln w="9525" cap="flat" cmpd="sng" algn="ctr">
          <a:solidFill>
            <a:schemeClr val="accent5">
              <a:hueOff val="9032268"/>
              <a:satOff val="-22894"/>
              <a:lumOff val="3659"/>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D0FDCCD-9B78-4947-8430-E842540517D5}">
      <dsp:nvSpPr>
        <dsp:cNvPr id="0" name=""/>
        <dsp:cNvSpPr/>
      </dsp:nvSpPr>
      <dsp:spPr>
        <a:xfrm>
          <a:off x="7430344" y="746505"/>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l-GR" sz="6500" kern="1200"/>
        </a:p>
      </dsp:txBody>
      <dsp:txXfrm>
        <a:off x="7430344" y="746505"/>
        <a:ext cx="1805306" cy="1582456"/>
      </dsp:txXfrm>
    </dsp:sp>
    <dsp:sp modelId="{0B301398-3D9B-42A8-8377-E3086C2758CB}">
      <dsp:nvSpPr>
        <dsp:cNvPr id="0" name=""/>
        <dsp:cNvSpPr/>
      </dsp:nvSpPr>
      <dsp:spPr>
        <a:xfrm>
          <a:off x="8895026" y="1820"/>
          <a:ext cx="340623" cy="340623"/>
        </a:xfrm>
        <a:prstGeom prst="triangle">
          <a:avLst>
            <a:gd name="adj" fmla="val 100000"/>
          </a:avLst>
        </a:prstGeom>
        <a:solidFill>
          <a:schemeClr val="accent5">
            <a:hueOff val="11290334"/>
            <a:satOff val="-28617"/>
            <a:lumOff val="4574"/>
            <a:alphaOff val="0"/>
          </a:schemeClr>
        </a:solidFill>
        <a:ln w="9525" cap="flat" cmpd="sng" algn="ctr">
          <a:solidFill>
            <a:schemeClr val="accent5">
              <a:hueOff val="11290334"/>
              <a:satOff val="-28617"/>
              <a:lumOff val="4574"/>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8F27AFF-46FF-429D-8182-171986128AD6}">
      <dsp:nvSpPr>
        <dsp:cNvPr id="0" name=""/>
        <dsp:cNvSpPr/>
      </dsp:nvSpPr>
      <dsp:spPr>
        <a:xfrm rot="5400000">
          <a:off x="9839032" y="-389128"/>
          <a:ext cx="1201736" cy="1999662"/>
        </a:xfrm>
        <a:prstGeom prst="corner">
          <a:avLst>
            <a:gd name="adj1" fmla="val 16120"/>
            <a:gd name="adj2" fmla="val 16110"/>
          </a:avLst>
        </a:prstGeom>
        <a:solidFill>
          <a:schemeClr val="accent5">
            <a:hueOff val="13548401"/>
            <a:satOff val="-34341"/>
            <a:lumOff val="5489"/>
            <a:alphaOff val="0"/>
          </a:schemeClr>
        </a:solidFill>
        <a:ln w="9525" cap="flat" cmpd="sng" algn="ctr">
          <a:solidFill>
            <a:schemeClr val="accent5">
              <a:hueOff val="13548401"/>
              <a:satOff val="-34341"/>
              <a:lumOff val="5489"/>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3F1BCF8-9571-4E98-8088-97B192A053AB}">
      <dsp:nvSpPr>
        <dsp:cNvPr id="0" name=""/>
        <dsp:cNvSpPr/>
      </dsp:nvSpPr>
      <dsp:spPr>
        <a:xfrm>
          <a:off x="9640392" y="199627"/>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l-GR" sz="6500" kern="1200"/>
        </a:p>
      </dsp:txBody>
      <dsp:txXfrm>
        <a:off x="9640392" y="199627"/>
        <a:ext cx="1805306" cy="1582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D58E4-717A-4382-BF90-BBC421CAE010}">
      <dsp:nvSpPr>
        <dsp:cNvPr id="0" name=""/>
        <dsp:cNvSpPr/>
      </dsp:nvSpPr>
      <dsp:spPr>
        <a:xfrm rot="5400000">
          <a:off x="1199128" y="1761476"/>
          <a:ext cx="1201736" cy="1999662"/>
        </a:xfrm>
        <a:prstGeom prst="corner">
          <a:avLst>
            <a:gd name="adj1" fmla="val 16120"/>
            <a:gd name="adj2" fmla="val 16110"/>
          </a:avLst>
        </a:prstGeom>
        <a:solidFill>
          <a:schemeClr val="accent5">
            <a:hueOff val="0"/>
            <a:satOff val="0"/>
            <a:lumOff val="0"/>
            <a:alphaOff val="0"/>
          </a:schemeClr>
        </a:solidFill>
        <a:ln w="9525" cap="flat" cmpd="sng" algn="ctr">
          <a:solidFill>
            <a:schemeClr val="accent5">
              <a:hueOff val="0"/>
              <a:satOff val="0"/>
              <a:lumOff val="0"/>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114861C7-8365-43E8-ACD5-D2281BF5937B}">
      <dsp:nvSpPr>
        <dsp:cNvPr id="0" name=""/>
        <dsp:cNvSpPr/>
      </dsp:nvSpPr>
      <dsp:spPr>
        <a:xfrm>
          <a:off x="3010248" y="1840262"/>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l-GR" sz="2000" b="1" kern="1200" dirty="0"/>
        </a:p>
      </dsp:txBody>
      <dsp:txXfrm>
        <a:off x="3010248" y="1840262"/>
        <a:ext cx="1805306" cy="1582456"/>
      </dsp:txXfrm>
    </dsp:sp>
    <dsp:sp modelId="{5AAFCD85-7E85-4F2F-A31C-3982257ED535}">
      <dsp:nvSpPr>
        <dsp:cNvPr id="0" name=""/>
        <dsp:cNvSpPr/>
      </dsp:nvSpPr>
      <dsp:spPr>
        <a:xfrm>
          <a:off x="4036619" y="1609731"/>
          <a:ext cx="340623" cy="340623"/>
        </a:xfrm>
        <a:prstGeom prst="triangle">
          <a:avLst>
            <a:gd name="adj" fmla="val 100000"/>
          </a:avLst>
        </a:prstGeom>
        <a:solidFill>
          <a:schemeClr val="accent5">
            <a:hueOff val="2258067"/>
            <a:satOff val="-5723"/>
            <a:lumOff val="915"/>
            <a:alphaOff val="0"/>
          </a:schemeClr>
        </a:solidFill>
        <a:ln w="9525" cap="flat" cmpd="sng" algn="ctr">
          <a:solidFill>
            <a:schemeClr val="accent5">
              <a:hueOff val="2258067"/>
              <a:satOff val="-5723"/>
              <a:lumOff val="915"/>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29778BD-8670-4A7D-8E39-6800DA2628C5}">
      <dsp:nvSpPr>
        <dsp:cNvPr id="0" name=""/>
        <dsp:cNvSpPr/>
      </dsp:nvSpPr>
      <dsp:spPr>
        <a:xfrm rot="5400000">
          <a:off x="4287387" y="1370679"/>
          <a:ext cx="1201736" cy="1999662"/>
        </a:xfrm>
        <a:prstGeom prst="corner">
          <a:avLst>
            <a:gd name="adj1" fmla="val 16120"/>
            <a:gd name="adj2" fmla="val 16110"/>
          </a:avLst>
        </a:prstGeom>
        <a:solidFill>
          <a:schemeClr val="accent5">
            <a:hueOff val="4516134"/>
            <a:satOff val="-11447"/>
            <a:lumOff val="1830"/>
            <a:alphaOff val="0"/>
          </a:schemeClr>
        </a:solidFill>
        <a:ln w="9525" cap="flat" cmpd="sng" algn="ctr">
          <a:solidFill>
            <a:schemeClr val="accent5">
              <a:hueOff val="4516134"/>
              <a:satOff val="-11447"/>
              <a:lumOff val="1830"/>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D8FF471-6D46-4948-8EAA-3791EB0256E8}">
      <dsp:nvSpPr>
        <dsp:cNvPr id="0" name=""/>
        <dsp:cNvSpPr/>
      </dsp:nvSpPr>
      <dsp:spPr>
        <a:xfrm>
          <a:off x="5220296" y="1293384"/>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l-GR" sz="6500" kern="1200"/>
        </a:p>
      </dsp:txBody>
      <dsp:txXfrm>
        <a:off x="5220296" y="1293384"/>
        <a:ext cx="1805306" cy="1582456"/>
      </dsp:txXfrm>
    </dsp:sp>
    <dsp:sp modelId="{F04EAB08-96FB-4092-839E-2E9D4F9D6C71}">
      <dsp:nvSpPr>
        <dsp:cNvPr id="0" name=""/>
        <dsp:cNvSpPr/>
      </dsp:nvSpPr>
      <dsp:spPr>
        <a:xfrm>
          <a:off x="6376629" y="1387829"/>
          <a:ext cx="340623" cy="340623"/>
        </a:xfrm>
        <a:prstGeom prst="triangle">
          <a:avLst>
            <a:gd name="adj" fmla="val 100000"/>
          </a:avLst>
        </a:prstGeom>
        <a:solidFill>
          <a:schemeClr val="accent5">
            <a:hueOff val="6774201"/>
            <a:satOff val="-17170"/>
            <a:lumOff val="2745"/>
            <a:alphaOff val="0"/>
          </a:schemeClr>
        </a:solidFill>
        <a:ln w="9525" cap="flat" cmpd="sng" algn="ctr">
          <a:solidFill>
            <a:schemeClr val="accent5">
              <a:hueOff val="6774201"/>
              <a:satOff val="-17170"/>
              <a:lumOff val="2745"/>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114F6C9-9679-4EC1-94F4-7B2C2395FD1B}">
      <dsp:nvSpPr>
        <dsp:cNvPr id="0" name=""/>
        <dsp:cNvSpPr/>
      </dsp:nvSpPr>
      <dsp:spPr>
        <a:xfrm rot="5400000">
          <a:off x="6858934" y="1027903"/>
          <a:ext cx="1201736" cy="1999662"/>
        </a:xfrm>
        <a:prstGeom prst="corner">
          <a:avLst>
            <a:gd name="adj1" fmla="val 16120"/>
            <a:gd name="adj2" fmla="val 16110"/>
          </a:avLst>
        </a:prstGeom>
        <a:solidFill>
          <a:schemeClr val="accent5">
            <a:hueOff val="9032268"/>
            <a:satOff val="-22894"/>
            <a:lumOff val="3659"/>
            <a:alphaOff val="0"/>
          </a:schemeClr>
        </a:solidFill>
        <a:ln w="9525" cap="flat" cmpd="sng" algn="ctr">
          <a:solidFill>
            <a:schemeClr val="accent5">
              <a:hueOff val="9032268"/>
              <a:satOff val="-22894"/>
              <a:lumOff val="3659"/>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D0FDCCD-9B78-4947-8430-E842540517D5}">
      <dsp:nvSpPr>
        <dsp:cNvPr id="0" name=""/>
        <dsp:cNvSpPr/>
      </dsp:nvSpPr>
      <dsp:spPr>
        <a:xfrm>
          <a:off x="7586918" y="1177788"/>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l-GR" sz="6500" kern="1200"/>
        </a:p>
      </dsp:txBody>
      <dsp:txXfrm>
        <a:off x="7586918" y="1177788"/>
        <a:ext cx="1805306" cy="1582456"/>
      </dsp:txXfrm>
    </dsp:sp>
    <dsp:sp modelId="{0B301398-3D9B-42A8-8377-E3086C2758CB}">
      <dsp:nvSpPr>
        <dsp:cNvPr id="0" name=""/>
        <dsp:cNvSpPr/>
      </dsp:nvSpPr>
      <dsp:spPr>
        <a:xfrm>
          <a:off x="9227819" y="590227"/>
          <a:ext cx="340623" cy="340623"/>
        </a:xfrm>
        <a:prstGeom prst="triangle">
          <a:avLst>
            <a:gd name="adj" fmla="val 100000"/>
          </a:avLst>
        </a:prstGeom>
        <a:solidFill>
          <a:schemeClr val="accent5">
            <a:hueOff val="11290334"/>
            <a:satOff val="-28617"/>
            <a:lumOff val="4574"/>
            <a:alphaOff val="0"/>
          </a:schemeClr>
        </a:solidFill>
        <a:ln w="9525" cap="flat" cmpd="sng" algn="ctr">
          <a:solidFill>
            <a:schemeClr val="accent5">
              <a:hueOff val="11290334"/>
              <a:satOff val="-28617"/>
              <a:lumOff val="4574"/>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8F27AFF-46FF-429D-8182-171986128AD6}">
      <dsp:nvSpPr>
        <dsp:cNvPr id="0" name=""/>
        <dsp:cNvSpPr/>
      </dsp:nvSpPr>
      <dsp:spPr>
        <a:xfrm rot="5400000">
          <a:off x="9345895" y="609791"/>
          <a:ext cx="1201736" cy="1999662"/>
        </a:xfrm>
        <a:prstGeom prst="corner">
          <a:avLst>
            <a:gd name="adj1" fmla="val 16120"/>
            <a:gd name="adj2" fmla="val 16110"/>
          </a:avLst>
        </a:prstGeom>
        <a:solidFill>
          <a:schemeClr val="accent5">
            <a:hueOff val="13548401"/>
            <a:satOff val="-34341"/>
            <a:lumOff val="5489"/>
            <a:alphaOff val="0"/>
          </a:schemeClr>
        </a:solidFill>
        <a:ln w="9525" cap="flat" cmpd="sng" algn="ctr">
          <a:solidFill>
            <a:schemeClr val="accent5">
              <a:hueOff val="13548401"/>
              <a:satOff val="-34341"/>
              <a:lumOff val="5489"/>
              <a:alphaOff val="0"/>
            </a:schemeClr>
          </a:solidFill>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3F1BCF8-9571-4E98-8088-97B192A053AB}">
      <dsp:nvSpPr>
        <dsp:cNvPr id="0" name=""/>
        <dsp:cNvSpPr/>
      </dsp:nvSpPr>
      <dsp:spPr>
        <a:xfrm>
          <a:off x="9640392" y="199627"/>
          <a:ext cx="1805306" cy="158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l-GR" sz="6500" kern="1200"/>
        </a:p>
      </dsp:txBody>
      <dsp:txXfrm>
        <a:off x="9640392" y="199627"/>
        <a:ext cx="1805306" cy="15824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9DEAC-0C5C-4281-8493-8E3A1BBD181E}">
      <dsp:nvSpPr>
        <dsp:cNvPr id="0" name=""/>
        <dsp:cNvSpPr/>
      </dsp:nvSpPr>
      <dsp:spPr>
        <a:xfrm>
          <a:off x="0" y="484247"/>
          <a:ext cx="8191822" cy="78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60A23F3B-5DC3-4B80-9231-019000B451DB}">
      <dsp:nvSpPr>
        <dsp:cNvPr id="0" name=""/>
        <dsp:cNvSpPr/>
      </dsp:nvSpPr>
      <dsp:spPr>
        <a:xfrm>
          <a:off x="376074" y="3"/>
          <a:ext cx="5734275" cy="915120"/>
        </a:xfrm>
        <a:prstGeom prst="roundRect">
          <a:avLst/>
        </a:prstGeom>
        <a:solidFill>
          <a:srgbClr val="EE2227"/>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42" tIns="0" rIns="216742" bIns="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002060"/>
              </a:solidFill>
              <a:latin typeface="Century Gothic" panose="020B0502020202020204" pitchFamily="34" charset="0"/>
              <a:cs typeface="Times New Roman" panose="02020603050405020304" pitchFamily="18" charset="0"/>
            </a:rPr>
            <a:t>Υποκειμενικός χαρακτήρας της έρευνας δράσης</a:t>
          </a:r>
        </a:p>
      </dsp:txBody>
      <dsp:txXfrm>
        <a:off x="420746" y="44675"/>
        <a:ext cx="5644931" cy="825776"/>
      </dsp:txXfrm>
    </dsp:sp>
    <dsp:sp modelId="{F35788A0-0E9A-4B33-872D-C3D6FB55BB79}">
      <dsp:nvSpPr>
        <dsp:cNvPr id="0" name=""/>
        <dsp:cNvSpPr/>
      </dsp:nvSpPr>
      <dsp:spPr>
        <a:xfrm>
          <a:off x="0" y="1890407"/>
          <a:ext cx="8191822" cy="781200"/>
        </a:xfrm>
        <a:prstGeom prst="rect">
          <a:avLst/>
        </a:prstGeom>
        <a:solidFill>
          <a:schemeClr val="lt1">
            <a:alpha val="90000"/>
            <a:hueOff val="0"/>
            <a:satOff val="0"/>
            <a:lumOff val="0"/>
            <a:alphaOff val="0"/>
          </a:schemeClr>
        </a:solidFill>
        <a:ln w="25400" cap="flat" cmpd="sng" algn="ctr">
          <a:solidFill>
            <a:schemeClr val="accent5">
              <a:hueOff val="6774201"/>
              <a:satOff val="-17170"/>
              <a:lumOff val="2745"/>
              <a:alphaOff val="0"/>
            </a:schemeClr>
          </a:solidFill>
          <a:miter lim="800000"/>
        </a:ln>
        <a:effectLst/>
      </dsp:spPr>
      <dsp:style>
        <a:lnRef idx="2">
          <a:scrgbClr r="0" g="0" b="0"/>
        </a:lnRef>
        <a:fillRef idx="1">
          <a:scrgbClr r="0" g="0" b="0"/>
        </a:fillRef>
        <a:effectRef idx="0">
          <a:scrgbClr r="0" g="0" b="0"/>
        </a:effectRef>
        <a:fontRef idx="minor"/>
      </dsp:style>
    </dsp:sp>
    <dsp:sp modelId="{3D608DF8-16A3-4133-B79C-F000273843AA}">
      <dsp:nvSpPr>
        <dsp:cNvPr id="0" name=""/>
        <dsp:cNvSpPr/>
      </dsp:nvSpPr>
      <dsp:spPr>
        <a:xfrm>
          <a:off x="409591" y="1432847"/>
          <a:ext cx="5734275" cy="915120"/>
        </a:xfrm>
        <a:prstGeom prst="roundRect">
          <a:avLst/>
        </a:prstGeom>
        <a:solidFill>
          <a:srgbClr val="86F729"/>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42" tIns="0" rIns="216742" bIns="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002060"/>
              </a:solidFill>
              <a:latin typeface="Century Gothic" panose="020B0502020202020204" pitchFamily="34" charset="0"/>
              <a:cs typeface="Times New Roman" panose="02020603050405020304" pitchFamily="18" charset="0"/>
            </a:rPr>
            <a:t>Ασφυκτικά χρονικά περιθώρια</a:t>
          </a:r>
        </a:p>
      </dsp:txBody>
      <dsp:txXfrm>
        <a:off x="454263" y="1477519"/>
        <a:ext cx="5644931" cy="825776"/>
      </dsp:txXfrm>
    </dsp:sp>
    <dsp:sp modelId="{0941BF78-BE23-4D0B-909C-23F7C2851314}">
      <dsp:nvSpPr>
        <dsp:cNvPr id="0" name=""/>
        <dsp:cNvSpPr/>
      </dsp:nvSpPr>
      <dsp:spPr>
        <a:xfrm>
          <a:off x="0" y="3296568"/>
          <a:ext cx="8191822" cy="781200"/>
        </a:xfrm>
        <a:prstGeom prst="rect">
          <a:avLst/>
        </a:prstGeom>
        <a:solidFill>
          <a:schemeClr val="lt1">
            <a:alpha val="90000"/>
            <a:hueOff val="0"/>
            <a:satOff val="0"/>
            <a:lumOff val="0"/>
            <a:alphaOff val="0"/>
          </a:schemeClr>
        </a:solidFill>
        <a:ln w="25400" cap="flat" cmpd="sng" algn="ctr">
          <a:solidFill>
            <a:schemeClr val="accent5">
              <a:hueOff val="13548401"/>
              <a:satOff val="-34341"/>
              <a:lumOff val="5489"/>
              <a:alphaOff val="0"/>
            </a:schemeClr>
          </a:solidFill>
          <a:miter lim="800000"/>
        </a:ln>
        <a:effectLst/>
      </dsp:spPr>
      <dsp:style>
        <a:lnRef idx="2">
          <a:scrgbClr r="0" g="0" b="0"/>
        </a:lnRef>
        <a:fillRef idx="1">
          <a:scrgbClr r="0" g="0" b="0"/>
        </a:fillRef>
        <a:effectRef idx="0">
          <a:scrgbClr r="0" g="0" b="0"/>
        </a:effectRef>
        <a:fontRef idx="minor"/>
      </dsp:style>
    </dsp:sp>
    <dsp:sp modelId="{286A46EF-368C-483F-90CF-143A8232036A}">
      <dsp:nvSpPr>
        <dsp:cNvPr id="0" name=""/>
        <dsp:cNvSpPr/>
      </dsp:nvSpPr>
      <dsp:spPr>
        <a:xfrm>
          <a:off x="409591" y="2839008"/>
          <a:ext cx="5797753" cy="915120"/>
        </a:xfrm>
        <a:prstGeom prst="roundRect">
          <a:avLst/>
        </a:prstGeom>
        <a:solidFill>
          <a:srgbClr val="00B0F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42" tIns="0" rIns="216742" bIns="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002060"/>
              </a:solidFill>
              <a:latin typeface="Century Gothic" panose="020B0502020202020204" pitchFamily="34" charset="0"/>
              <a:cs typeface="Times New Roman" panose="02020603050405020304" pitchFamily="18" charset="0"/>
            </a:rPr>
            <a:t>Αδυναμία ως εκ τούτου, να διορθωθούν αστοχίες</a:t>
          </a:r>
        </a:p>
      </dsp:txBody>
      <dsp:txXfrm>
        <a:off x="454263" y="2883680"/>
        <a:ext cx="5708409"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60EF0509-AE43-4EB5-8303-9327858C9C2D}" type="datetime1">
              <a:rPr lang="el-GR" smtClean="0"/>
              <a:t>11/11/2019</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l-GR"/>
              <a:pPr algn="r" rtl="0"/>
              <a:t>‹#›</a:t>
            </a:fld>
            <a:endParaRPr lang="el-G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61CF018A-5C42-4AB6-8972-3EBD44B88A5E}" type="datetime1">
              <a:rPr lang="el-GR" smtClean="0"/>
              <a:pPr/>
              <a:t>11/11/2019</a:t>
            </a:fld>
            <a:endParaRPr lang="el-GR" dirty="0"/>
          </a:p>
        </p:txBody>
      </p:sp>
      <p:sp>
        <p:nvSpPr>
          <p:cNvPr id="4" name="Σύμβολο κράτησης θέσης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el-GR" smtClean="0"/>
              <a:pPr/>
              <a:t>‹#›</a:t>
            </a:fld>
            <a:endParaRPr lang="el-G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1</a:t>
            </a:fld>
            <a:endParaRPr lang="el-GR" dirty="0"/>
          </a:p>
        </p:txBody>
      </p:sp>
    </p:spTree>
    <p:extLst>
      <p:ext uri="{BB962C8B-B14F-4D97-AF65-F5344CB8AC3E}">
        <p14:creationId xmlns:p14="http://schemas.microsoft.com/office/powerpoint/2010/main" val="298353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3F4DD11-EEE3-4114-9C4E-94BBBDE270F9}" type="slidenum">
              <a:rPr lang="el-GR" smtClean="0"/>
              <a:pPr/>
              <a:t>15</a:t>
            </a:fld>
            <a:endParaRPr lang="el-GR"/>
          </a:p>
        </p:txBody>
      </p:sp>
    </p:spTree>
    <p:extLst>
      <p:ext uri="{BB962C8B-B14F-4D97-AF65-F5344CB8AC3E}">
        <p14:creationId xmlns:p14="http://schemas.microsoft.com/office/powerpoint/2010/main" val="470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EBA5BD7-F043-4D1B-AA17-CD412FC534DE}" type="slidenum">
              <a:rPr lang="el-GR" smtClean="0"/>
              <a:pPr/>
              <a:t>18</a:t>
            </a:fld>
            <a:endParaRPr lang="el-GR" dirty="0"/>
          </a:p>
        </p:txBody>
      </p:sp>
    </p:spTree>
    <p:extLst>
      <p:ext uri="{BB962C8B-B14F-4D97-AF65-F5344CB8AC3E}">
        <p14:creationId xmlns:p14="http://schemas.microsoft.com/office/powerpoint/2010/main" val="171538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30275" y="398463"/>
            <a:ext cx="5060950" cy="2847975"/>
          </a:xfrm>
        </p:spPr>
      </p:sp>
      <p:sp>
        <p:nvSpPr>
          <p:cNvPr id="3" name="Θέση σημειώσεων 2"/>
          <p:cNvSpPr>
            <a:spLocks noGrp="1"/>
          </p:cNvSpPr>
          <p:nvPr>
            <p:ph type="body" idx="1"/>
          </p:nvPr>
        </p:nvSpPr>
        <p:spPr>
          <a:xfrm>
            <a:off x="295274" y="3436678"/>
            <a:ext cx="6332010" cy="5749141"/>
          </a:xfrm>
        </p:spPr>
        <p:txBody>
          <a:bodyPr/>
          <a:lstStyle/>
          <a:p>
            <a:pPr marL="0" indent="0">
              <a:buNone/>
            </a:pPr>
            <a:endParaRPr lang="el-GR" dirty="0"/>
          </a:p>
        </p:txBody>
      </p:sp>
      <p:sp>
        <p:nvSpPr>
          <p:cNvPr id="4" name="Θέση αριθμού διαφάνειας 3"/>
          <p:cNvSpPr>
            <a:spLocks noGrp="1"/>
          </p:cNvSpPr>
          <p:nvPr>
            <p:ph type="sldNum" sz="quarter" idx="10"/>
          </p:nvPr>
        </p:nvSpPr>
        <p:spPr/>
        <p:txBody>
          <a:bodyPr/>
          <a:lstStyle/>
          <a:p>
            <a:fld id="{53F4DD11-EEE3-4114-9C4E-94BBBDE270F9}" type="slidenum">
              <a:rPr lang="el-GR" smtClean="0"/>
              <a:pPr/>
              <a:t>21</a:t>
            </a:fld>
            <a:endParaRPr lang="el-GR"/>
          </a:p>
        </p:txBody>
      </p:sp>
    </p:spTree>
    <p:extLst>
      <p:ext uri="{BB962C8B-B14F-4D97-AF65-F5344CB8AC3E}">
        <p14:creationId xmlns:p14="http://schemas.microsoft.com/office/powerpoint/2010/main" val="127845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3</a:t>
            </a:fld>
            <a:endParaRPr lang="el-GR" dirty="0"/>
          </a:p>
        </p:txBody>
      </p:sp>
    </p:spTree>
    <p:extLst>
      <p:ext uri="{BB962C8B-B14F-4D97-AF65-F5344CB8AC3E}">
        <p14:creationId xmlns:p14="http://schemas.microsoft.com/office/powerpoint/2010/main" val="40516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pPr/>
              <a:t>4</a:t>
            </a:fld>
            <a:endParaRPr lang="el-GR" dirty="0"/>
          </a:p>
        </p:txBody>
      </p:sp>
    </p:spTree>
    <p:extLst>
      <p:ext uri="{BB962C8B-B14F-4D97-AF65-F5344CB8AC3E}">
        <p14:creationId xmlns:p14="http://schemas.microsoft.com/office/powerpoint/2010/main" val="103820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noProof="0" dirty="0"/>
          </a:p>
        </p:txBody>
      </p:sp>
      <p:sp>
        <p:nvSpPr>
          <p:cNvPr id="4" name="Θέση αριθμού διαφάνειας 3"/>
          <p:cNvSpPr>
            <a:spLocks noGrp="1"/>
          </p:cNvSpPr>
          <p:nvPr>
            <p:ph type="sldNum" sz="quarter" idx="10"/>
          </p:nvPr>
        </p:nvSpPr>
        <p:spPr/>
        <p:txBody>
          <a:bodyPr rtlCol="0"/>
          <a:lstStyle/>
          <a:p>
            <a:pPr rtl="0"/>
            <a:fld id="{3EBA5BD7-F043-4D1B-AA17-CD412FC534DE}" type="slidenum">
              <a:rPr lang="en-US" smtClean="0"/>
              <a:t>5</a:t>
            </a:fld>
            <a:endParaRPr lang="en-US" dirty="0"/>
          </a:p>
        </p:txBody>
      </p:sp>
    </p:spTree>
    <p:extLst>
      <p:ext uri="{BB962C8B-B14F-4D97-AF65-F5344CB8AC3E}">
        <p14:creationId xmlns:p14="http://schemas.microsoft.com/office/powerpoint/2010/main" val="96471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δομή της εργασίας αποτελείται από τρία μέρη : το θεωρητικό κομμάτι που αναφέρεται στα …..,τον σχεδιασμό του εκπαιδευτικού υλικού και την έρευνα</a:t>
            </a:r>
          </a:p>
        </p:txBody>
      </p:sp>
      <p:sp>
        <p:nvSpPr>
          <p:cNvPr id="4" name="Θέση αριθμού διαφάνειας 3"/>
          <p:cNvSpPr>
            <a:spLocks noGrp="1"/>
          </p:cNvSpPr>
          <p:nvPr>
            <p:ph type="sldNum" sz="quarter" idx="10"/>
          </p:nvPr>
        </p:nvSpPr>
        <p:spPr/>
        <p:txBody>
          <a:bodyPr/>
          <a:lstStyle/>
          <a:p>
            <a:fld id="{53F4DD11-EEE3-4114-9C4E-94BBBDE270F9}" type="slidenum">
              <a:rPr lang="el-GR" smtClean="0"/>
              <a:pPr/>
              <a:t>6</a:t>
            </a:fld>
            <a:endParaRPr lang="el-GR"/>
          </a:p>
        </p:txBody>
      </p:sp>
    </p:spTree>
    <p:extLst>
      <p:ext uri="{BB962C8B-B14F-4D97-AF65-F5344CB8AC3E}">
        <p14:creationId xmlns:p14="http://schemas.microsoft.com/office/powerpoint/2010/main" val="295773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600" i="0" kern="1200" dirty="0">
                <a:solidFill>
                  <a:schemeClr val="tx1"/>
                </a:solidFill>
                <a:effectLst/>
                <a:latin typeface="+mn-lt"/>
                <a:ea typeface="+mn-ea"/>
                <a:cs typeface="+mn-cs"/>
              </a:rPr>
              <a:t>Ως σχολική </a:t>
            </a:r>
            <a:r>
              <a:rPr lang="el-GR" sz="1600" i="0" kern="1200" dirty="0" err="1">
                <a:solidFill>
                  <a:schemeClr val="tx1"/>
                </a:solidFill>
                <a:effectLst/>
                <a:latin typeface="+mn-lt"/>
                <a:ea typeface="+mn-ea"/>
                <a:cs typeface="+mn-cs"/>
              </a:rPr>
              <a:t>ΕξΑΕ</a:t>
            </a:r>
            <a:r>
              <a:rPr lang="el-GR" sz="1600" i="0" kern="1200" dirty="0">
                <a:solidFill>
                  <a:schemeClr val="tx1"/>
                </a:solidFill>
                <a:effectLst/>
                <a:latin typeface="+mn-lt"/>
                <a:ea typeface="+mn-ea"/>
                <a:cs typeface="+mn-cs"/>
              </a:rPr>
              <a:t> ορίζουμε την εκπαίδευση που παρέχεται από απόσταση στα συμβατικά πρωτοβάθμια και δευτεροβάθμια σχολεία» (</a:t>
            </a:r>
            <a:r>
              <a:rPr lang="el-GR" sz="1600" i="0" kern="1200" dirty="0" err="1">
                <a:solidFill>
                  <a:schemeClr val="tx1"/>
                </a:solidFill>
                <a:effectLst/>
                <a:latin typeface="+mn-lt"/>
                <a:ea typeface="+mn-ea"/>
                <a:cs typeface="+mn-cs"/>
              </a:rPr>
              <a:t>Βασάλα</a:t>
            </a:r>
            <a:r>
              <a:rPr lang="el-GR" sz="1600" i="0" kern="1200" dirty="0">
                <a:solidFill>
                  <a:schemeClr val="tx1"/>
                </a:solidFill>
                <a:effectLst/>
                <a:latin typeface="+mn-lt"/>
                <a:ea typeface="+mn-ea"/>
                <a:cs typeface="+mn-cs"/>
              </a:rPr>
              <a:t>, 2005). Ο όρος «e-</a:t>
            </a:r>
            <a:r>
              <a:rPr lang="el-GR" sz="1600" i="0" kern="1200" dirty="0" err="1">
                <a:solidFill>
                  <a:schemeClr val="tx1"/>
                </a:solidFill>
                <a:effectLst/>
                <a:latin typeface="+mn-lt"/>
                <a:ea typeface="+mn-ea"/>
                <a:cs typeface="+mn-cs"/>
              </a:rPr>
              <a:t>Learning</a:t>
            </a:r>
            <a:r>
              <a:rPr lang="el-GR" sz="1600" i="0" kern="1200" dirty="0">
                <a:solidFill>
                  <a:schemeClr val="tx1"/>
                </a:solidFill>
                <a:effectLst/>
                <a:latin typeface="+mn-lt"/>
                <a:ea typeface="+mn-ea"/>
                <a:cs typeface="+mn-cs"/>
              </a:rPr>
              <a:t>» συναντιέται συχνά στη βιβλιογραφία. ∆εν μπορεί να θεωρηθεί συνώνυμη της εξ αποστάσεως, γιατί, σύμφωνα µε τον Σταυρόπουλο (2003), «είναι μια μορφή εξ αποστάσεως εκπαίδευσης, ωστόσο η εξ αποστάσεως εκπαίδευση δε συνιστά αναγκαστικά e-</a:t>
            </a:r>
            <a:r>
              <a:rPr lang="el-GR" sz="1600" i="0" kern="1200" dirty="0" err="1">
                <a:solidFill>
                  <a:schemeClr val="tx1"/>
                </a:solidFill>
                <a:effectLst/>
                <a:latin typeface="+mn-lt"/>
                <a:ea typeface="+mn-ea"/>
                <a:cs typeface="+mn-cs"/>
              </a:rPr>
              <a:t>Learning</a:t>
            </a:r>
            <a:r>
              <a:rPr lang="el-GR" sz="1600" i="0" kern="1200" dirty="0">
                <a:solidFill>
                  <a:schemeClr val="tx1"/>
                </a:solidFill>
                <a:effectLst/>
                <a:latin typeface="+mn-lt"/>
                <a:ea typeface="+mn-ea"/>
                <a:cs typeface="+mn-cs"/>
              </a:rPr>
              <a:t>»</a:t>
            </a:r>
          </a:p>
          <a:p>
            <a:pPr marL="0" marR="0" lvl="0" indent="0" algn="l" defTabSz="1218987" rtl="0" eaLnBrk="1" fontAlgn="auto" latinLnBrk="0" hangingPunct="1">
              <a:lnSpc>
                <a:spcPct val="100000"/>
              </a:lnSpc>
              <a:spcBef>
                <a:spcPts val="0"/>
              </a:spcBef>
              <a:spcAft>
                <a:spcPts val="0"/>
              </a:spcAft>
              <a:buClrTx/>
              <a:buSzTx/>
              <a:buFontTx/>
              <a:buNone/>
              <a:tabLst/>
              <a:defRPr/>
            </a:pPr>
            <a:r>
              <a:rPr lang="el-GR" sz="1600" i="0" kern="1200" dirty="0">
                <a:solidFill>
                  <a:schemeClr val="tx1"/>
                </a:solidFill>
                <a:effectLst/>
                <a:latin typeface="+mn-lt"/>
                <a:ea typeface="+mn-ea"/>
                <a:cs typeface="+mn-cs"/>
              </a:rPr>
              <a:t>Οι μέθοδοι και τεχνολογίες του e-</a:t>
            </a:r>
            <a:r>
              <a:rPr lang="el-GR" sz="1600" i="0" kern="1200" dirty="0" err="1">
                <a:solidFill>
                  <a:schemeClr val="tx1"/>
                </a:solidFill>
                <a:effectLst/>
                <a:latin typeface="+mn-lt"/>
                <a:ea typeface="+mn-ea"/>
                <a:cs typeface="+mn-cs"/>
              </a:rPr>
              <a:t>Learning</a:t>
            </a:r>
            <a:r>
              <a:rPr lang="el-GR" sz="1600" i="0" kern="1200" dirty="0">
                <a:solidFill>
                  <a:schemeClr val="tx1"/>
                </a:solidFill>
                <a:effectLst/>
                <a:latin typeface="+mn-lt"/>
                <a:ea typeface="+mn-ea"/>
                <a:cs typeface="+mn-cs"/>
              </a:rPr>
              <a:t> μπορούν να εφαρμοστούν είτε σε συνδυασμό µε τη «συμβατική διδασκαλία στην τάξη», είτε και αυτόνομα χωρίς παράλληλη «συμβατική διδασκαλία» Η ανεστραμμένη τάξη είναι μία διδακτική προσέγγιση που ανατρέπει και αντιστρέφει την ως τώρα παραδοσιακή δομή της διδασκαλίας. Η παρουσίαση των πληροφοριών ή του περιεχομένου του μαθήματος δεν λαμβάνει χώρα πλέον στο σχολείο από τον εκπαιδευτικό αλλά ανατίθεται στους μαθητές ως εργασία για το σπίτι. Το υλικό σε ψηφιακή μορφή αναρτάται από τον εκπαιδευτικό σε μια εκπαιδευτική πλατφόρμα </a:t>
            </a:r>
            <a:r>
              <a:rPr lang="en-US" sz="1600" i="0" kern="1200" dirty="0">
                <a:solidFill>
                  <a:schemeClr val="tx1"/>
                </a:solidFill>
                <a:effectLst/>
                <a:latin typeface="+mn-lt"/>
                <a:ea typeface="+mn-ea"/>
                <a:cs typeface="+mn-cs"/>
              </a:rPr>
              <a:t>. </a:t>
            </a:r>
            <a:r>
              <a:rPr lang="el-GR" sz="1600" i="0" kern="1200" dirty="0">
                <a:solidFill>
                  <a:schemeClr val="tx1"/>
                </a:solidFill>
                <a:effectLst/>
                <a:latin typeface="+mn-lt"/>
                <a:ea typeface="+mn-ea"/>
                <a:cs typeface="+mn-cs"/>
              </a:rPr>
              <a:t>«Η </a:t>
            </a:r>
            <a:r>
              <a:rPr lang="el-GR" sz="1600" i="0" kern="1200" dirty="0" err="1">
                <a:solidFill>
                  <a:schemeClr val="tx1"/>
                </a:solidFill>
                <a:effectLst/>
                <a:latin typeface="+mn-lt"/>
                <a:ea typeface="+mn-ea"/>
                <a:cs typeface="+mn-cs"/>
              </a:rPr>
              <a:t>Διαδραστική</a:t>
            </a:r>
            <a:r>
              <a:rPr lang="el-GR" sz="1600" i="0" kern="1200" dirty="0">
                <a:solidFill>
                  <a:schemeClr val="tx1"/>
                </a:solidFill>
                <a:effectLst/>
                <a:latin typeface="+mn-lt"/>
                <a:ea typeface="+mn-ea"/>
                <a:cs typeface="+mn-cs"/>
              </a:rPr>
              <a:t> Τηλεδιάσκεψη (ΔΤ) – Interactive </a:t>
            </a:r>
            <a:r>
              <a:rPr lang="el-GR" sz="1600" i="0" kern="1200" dirty="0" err="1">
                <a:solidFill>
                  <a:schemeClr val="tx1"/>
                </a:solidFill>
                <a:effectLst/>
                <a:latin typeface="+mn-lt"/>
                <a:ea typeface="+mn-ea"/>
                <a:cs typeface="+mn-cs"/>
              </a:rPr>
              <a:t>Videoconferencing</a:t>
            </a:r>
            <a:r>
              <a:rPr lang="el-GR" sz="1600" i="0" kern="1200" dirty="0">
                <a:solidFill>
                  <a:schemeClr val="tx1"/>
                </a:solidFill>
                <a:effectLst/>
                <a:latin typeface="+mn-lt"/>
                <a:ea typeface="+mn-ea"/>
                <a:cs typeface="+mn-cs"/>
              </a:rPr>
              <a:t> (IVC) επιτρέπει σε εκπαιδευόμενους και εκπαιδευτές που βρίσκονται σε δύο ή περισσότερα απομακρυσμένα σημεία, όχι απλά να επικοινωνούν ανταλλάσσοντας απόψεις ή να μοιράζονται δεδομένα, αλλά να συμμετέχουν ενεργά σε ένα δυναμικό περιβάλλον αλληλεπίδρασης, κύριο χαρακτηριστικό γνώρισμα του οποίου αποτελεί η συνεργατική οικοδόμηση της γνώσης από απόσταση σε πραγματικό χρόνο» (</a:t>
            </a:r>
            <a:r>
              <a:rPr lang="el-GR" sz="1600" i="0" kern="1200" dirty="0" err="1">
                <a:solidFill>
                  <a:schemeClr val="tx1"/>
                </a:solidFill>
                <a:effectLst/>
                <a:latin typeface="+mn-lt"/>
                <a:ea typeface="+mn-ea"/>
                <a:cs typeface="+mn-cs"/>
              </a:rPr>
              <a:t>Anastasiades</a:t>
            </a:r>
            <a:r>
              <a:rPr lang="el-GR" sz="1600" i="0" kern="1200" dirty="0">
                <a:solidFill>
                  <a:schemeClr val="tx1"/>
                </a:solidFill>
                <a:effectLst/>
                <a:latin typeface="+mn-lt"/>
                <a:ea typeface="+mn-ea"/>
                <a:cs typeface="+mn-cs"/>
              </a:rPr>
              <a:t>, 2008) .</a:t>
            </a:r>
            <a:r>
              <a:rPr lang="en-US" sz="1600" i="0" kern="1200" dirty="0">
                <a:solidFill>
                  <a:schemeClr val="tx1"/>
                </a:solidFill>
                <a:effectLst/>
                <a:latin typeface="+mn-lt"/>
                <a:ea typeface="+mn-ea"/>
                <a:cs typeface="+mn-cs"/>
              </a:rPr>
              <a:t> </a:t>
            </a:r>
            <a:r>
              <a:rPr lang="el-GR" sz="1600" kern="1200" dirty="0">
                <a:solidFill>
                  <a:schemeClr val="tx1"/>
                </a:solidFill>
                <a:effectLst/>
                <a:latin typeface="+mn-lt"/>
                <a:ea typeface="+mn-ea"/>
                <a:cs typeface="+mn-cs"/>
              </a:rPr>
              <a:t>Στην </a:t>
            </a:r>
            <a:r>
              <a:rPr lang="el-GR" sz="1600" kern="1200" dirty="0" err="1">
                <a:solidFill>
                  <a:schemeClr val="tx1"/>
                </a:solidFill>
                <a:effectLst/>
                <a:latin typeface="+mn-lt"/>
                <a:ea typeface="+mn-ea"/>
                <a:cs typeface="+mn-cs"/>
              </a:rPr>
              <a:t>εξΑΕ</a:t>
            </a:r>
            <a:r>
              <a:rPr lang="el-GR" sz="1600" kern="1200" dirty="0">
                <a:solidFill>
                  <a:schemeClr val="tx1"/>
                </a:solidFill>
                <a:effectLst/>
                <a:latin typeface="+mn-lt"/>
                <a:ea typeface="+mn-ea"/>
                <a:cs typeface="+mn-cs"/>
              </a:rPr>
              <a:t> η μάθηση εξαρτάται σε μεγάλο βαθμό από την ικανότητα του μαθητευόμενου να κατευθύνει και να διαχειρίζεται τη μαθησιακή του διαδικασία, τόσο με τη θέσπιση κατάλληλων στόχων, όσο και με την ανάπτυξη και υιοθέτηση χρήσιμων στρατηγικών για την επίτευξή τους. Το υλικό στην </a:t>
            </a:r>
            <a:r>
              <a:rPr lang="el-GR" sz="1600" kern="1200" dirty="0" err="1">
                <a:solidFill>
                  <a:schemeClr val="tx1"/>
                </a:solidFill>
                <a:effectLst/>
                <a:latin typeface="+mn-lt"/>
                <a:ea typeface="+mn-ea"/>
                <a:cs typeface="+mn-cs"/>
              </a:rPr>
              <a:t>ΕξΑΕ</a:t>
            </a:r>
            <a:r>
              <a:rPr lang="el-GR" sz="1600" kern="1200" dirty="0">
                <a:solidFill>
                  <a:schemeClr val="tx1"/>
                </a:solidFill>
                <a:effectLst/>
                <a:latin typeface="+mn-lt"/>
                <a:ea typeface="+mn-ea"/>
                <a:cs typeface="+mn-cs"/>
              </a:rPr>
              <a:t> έχει το ρόλο του δασκάλου στη συμβατική εκπαίδευση: </a:t>
            </a:r>
            <a:r>
              <a:rPr lang="el-GR" sz="1600" i="1" kern="1200" dirty="0">
                <a:solidFill>
                  <a:schemeClr val="tx1"/>
                </a:solidFill>
                <a:effectLst/>
                <a:latin typeface="+mn-lt"/>
                <a:ea typeface="+mn-ea"/>
                <a:cs typeface="+mn-cs"/>
              </a:rPr>
              <a:t>«διδάσκει και αλληλοεπιδρά με τον διδασκόμενο»</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Keegan</a:t>
            </a:r>
            <a:r>
              <a:rPr lang="el-GR" sz="1600" kern="1200" dirty="0">
                <a:solidFill>
                  <a:schemeClr val="tx1"/>
                </a:solidFill>
                <a:effectLst/>
                <a:latin typeface="+mn-lt"/>
                <a:ea typeface="+mn-ea"/>
                <a:cs typeface="+mn-cs"/>
              </a:rPr>
              <a:t>, 1993 </a:t>
            </a:r>
            <a:r>
              <a:rPr lang="x-none" sz="1600" kern="1200" dirty="0">
                <a:solidFill>
                  <a:schemeClr val="tx1"/>
                </a:solidFill>
                <a:effectLst/>
                <a:latin typeface="+mn-lt"/>
                <a:ea typeface="+mn-ea"/>
                <a:cs typeface="+mn-cs"/>
              </a:rPr>
              <a:t>˙</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Λιοναράκης</a:t>
            </a:r>
            <a:r>
              <a:rPr lang="el-GR" sz="1600" kern="1200" dirty="0">
                <a:solidFill>
                  <a:schemeClr val="tx1"/>
                </a:solidFill>
                <a:effectLst/>
                <a:latin typeface="+mn-lt"/>
                <a:ea typeface="+mn-ea"/>
                <a:cs typeface="+mn-cs"/>
              </a:rPr>
              <a:t>, 2001).</a:t>
            </a:r>
          </a:p>
          <a:p>
            <a:pPr marL="0" marR="0" lvl="0" indent="0" algn="l" defTabSz="1218987" rtl="0" eaLnBrk="1" fontAlgn="auto" latinLnBrk="0" hangingPunct="1">
              <a:lnSpc>
                <a:spcPct val="100000"/>
              </a:lnSpc>
              <a:spcBef>
                <a:spcPts val="0"/>
              </a:spcBef>
              <a:spcAft>
                <a:spcPts val="0"/>
              </a:spcAft>
              <a:buClrTx/>
              <a:buSzTx/>
              <a:buFontTx/>
              <a:buNone/>
              <a:tabLst/>
              <a:defRPr/>
            </a:pPr>
            <a:r>
              <a:rPr lang="el-GR" sz="1600" kern="1200" dirty="0">
                <a:solidFill>
                  <a:schemeClr val="tx1"/>
                </a:solidFill>
                <a:effectLst/>
                <a:latin typeface="+mn-lt"/>
                <a:ea typeface="+mn-ea"/>
                <a:cs typeface="+mn-cs"/>
              </a:rPr>
              <a:t>Παρόλο που το M-</a:t>
            </a:r>
            <a:r>
              <a:rPr lang="el-GR" sz="1600" kern="1200" dirty="0" err="1">
                <a:solidFill>
                  <a:schemeClr val="tx1"/>
                </a:solidFill>
                <a:effectLst/>
                <a:latin typeface="+mn-lt"/>
                <a:ea typeface="+mn-ea"/>
                <a:cs typeface="+mn-cs"/>
              </a:rPr>
              <a:t>Learning</a:t>
            </a:r>
            <a:r>
              <a:rPr lang="el-GR" sz="1600" kern="1200" dirty="0">
                <a:solidFill>
                  <a:schemeClr val="tx1"/>
                </a:solidFill>
                <a:effectLst/>
                <a:latin typeface="+mn-lt"/>
                <a:ea typeface="+mn-ea"/>
                <a:cs typeface="+mn-cs"/>
              </a:rPr>
              <a:t> μέσω των φορητών συσκευών και των ασύρματων δικτύων μπορεί να αποτελέσει ένα ισχυρό εκπαιδευτικό εργαλείο</a:t>
            </a:r>
            <a:r>
              <a:rPr lang="el-GR" sz="1600" i="1" kern="1200" dirty="0">
                <a:solidFill>
                  <a:schemeClr val="tx1"/>
                </a:solidFill>
                <a:effectLst/>
                <a:latin typeface="+mn-lt"/>
                <a:ea typeface="+mn-ea"/>
                <a:cs typeface="+mn-cs"/>
              </a:rPr>
              <a:t>, «δεν θα αντικατασταθεί ποτέ η κλασσική τάξη-διδασκαλία, αλλά σε συνδυασμό με την ιδανική προσαρμογή της μικτής μάθησης (</a:t>
            </a:r>
            <a:r>
              <a:rPr lang="el-GR" sz="1600" i="1" kern="1200" dirty="0" err="1">
                <a:solidFill>
                  <a:schemeClr val="tx1"/>
                </a:solidFill>
                <a:effectLst/>
                <a:latin typeface="+mn-lt"/>
                <a:ea typeface="+mn-ea"/>
                <a:cs typeface="+mn-cs"/>
              </a:rPr>
              <a:t>blended</a:t>
            </a:r>
            <a:r>
              <a:rPr lang="el-GR" sz="1600" i="1" kern="1200" dirty="0">
                <a:solidFill>
                  <a:schemeClr val="tx1"/>
                </a:solidFill>
                <a:effectLst/>
                <a:latin typeface="+mn-lt"/>
                <a:ea typeface="+mn-ea"/>
                <a:cs typeface="+mn-cs"/>
              </a:rPr>
              <a:t> </a:t>
            </a:r>
            <a:r>
              <a:rPr lang="el-GR" sz="1600" i="1" kern="1200" dirty="0" err="1">
                <a:solidFill>
                  <a:schemeClr val="tx1"/>
                </a:solidFill>
                <a:effectLst/>
                <a:latin typeface="+mn-lt"/>
                <a:ea typeface="+mn-ea"/>
                <a:cs typeface="+mn-cs"/>
              </a:rPr>
              <a:t>learning</a:t>
            </a:r>
            <a:r>
              <a:rPr lang="el-GR" sz="1600" i="1" kern="1200" dirty="0">
                <a:solidFill>
                  <a:schemeClr val="tx1"/>
                </a:solidFill>
                <a:effectLst/>
                <a:latin typeface="+mn-lt"/>
                <a:ea typeface="+mn-ea"/>
                <a:cs typeface="+mn-cs"/>
              </a:rPr>
              <a:t>),θα αποτελέσει υποστηρικτικό θεμέλιο λίθο της μάθησης»</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Motiwalla</a:t>
            </a:r>
            <a:r>
              <a:rPr lang="el-GR" sz="1600" kern="1200" dirty="0">
                <a:solidFill>
                  <a:schemeClr val="tx1"/>
                </a:solidFill>
                <a:effectLst/>
                <a:latin typeface="+mn-lt"/>
                <a:ea typeface="+mn-ea"/>
                <a:cs typeface="+mn-cs"/>
              </a:rPr>
              <a:t>, 2007).</a:t>
            </a:r>
          </a:p>
          <a:p>
            <a:pPr marL="0" marR="0" lvl="0" indent="0" algn="l" defTabSz="1218987" rtl="0" eaLnBrk="1" fontAlgn="auto" latinLnBrk="0" hangingPunct="1">
              <a:lnSpc>
                <a:spcPct val="100000"/>
              </a:lnSpc>
              <a:spcBef>
                <a:spcPts val="0"/>
              </a:spcBef>
              <a:spcAft>
                <a:spcPts val="0"/>
              </a:spcAft>
              <a:buClrTx/>
              <a:buSzTx/>
              <a:buFontTx/>
              <a:buNone/>
              <a:tabLst/>
              <a:defRPr/>
            </a:pPr>
            <a:r>
              <a:rPr lang="el-GR" sz="1600" kern="1200" dirty="0">
                <a:solidFill>
                  <a:schemeClr val="tx1"/>
                </a:solidFill>
                <a:effectLst/>
                <a:latin typeface="+mn-lt"/>
                <a:ea typeface="+mn-ea"/>
                <a:cs typeface="+mn-cs"/>
              </a:rPr>
              <a:t>Η Επαυξημένη Πραγματικότητα (ΕΠ) (</a:t>
            </a:r>
            <a:r>
              <a:rPr lang="en-US" sz="1600" kern="1200" dirty="0">
                <a:solidFill>
                  <a:schemeClr val="tx1"/>
                </a:solidFill>
                <a:effectLst/>
                <a:latin typeface="+mn-lt"/>
                <a:ea typeface="+mn-ea"/>
                <a:cs typeface="+mn-cs"/>
              </a:rPr>
              <a:t>A</a:t>
            </a:r>
            <a:r>
              <a:rPr lang="el-GR" sz="1600" kern="1200" dirty="0" err="1">
                <a:solidFill>
                  <a:schemeClr val="tx1"/>
                </a:solidFill>
                <a:effectLst/>
                <a:latin typeface="+mn-lt"/>
                <a:ea typeface="+mn-ea"/>
                <a:cs typeface="+mn-cs"/>
              </a:rPr>
              <a:t>ugmented</a:t>
            </a:r>
            <a:r>
              <a:rPr lang="el-GR" sz="1600"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R</a:t>
            </a:r>
            <a:r>
              <a:rPr lang="el-GR" sz="1600" kern="1200" dirty="0" err="1">
                <a:solidFill>
                  <a:schemeClr val="tx1"/>
                </a:solidFill>
                <a:effectLst/>
                <a:latin typeface="+mn-lt"/>
                <a:ea typeface="+mn-ea"/>
                <a:cs typeface="+mn-cs"/>
              </a:rPr>
              <a:t>eality</a:t>
            </a:r>
            <a:r>
              <a:rPr lang="el-GR" sz="1600" kern="1200" dirty="0">
                <a:solidFill>
                  <a:schemeClr val="tx1"/>
                </a:solidFill>
                <a:effectLst/>
                <a:latin typeface="+mn-lt"/>
                <a:ea typeface="+mn-ea"/>
                <a:cs typeface="+mn-cs"/>
              </a:rPr>
              <a:t>, AR)  είναι μια τεχνολογία που συγχωνεύει το φυσικό με τον ψηφιακό κόσμο σε πραγματικό χρόνο.</a:t>
            </a:r>
          </a:p>
          <a:p>
            <a:pPr marL="0" marR="0" lvl="0" indent="0" algn="l" defTabSz="1218987" rtl="0" eaLnBrk="1" fontAlgn="auto" latinLnBrk="0" hangingPunct="1">
              <a:lnSpc>
                <a:spcPct val="100000"/>
              </a:lnSpc>
              <a:spcBef>
                <a:spcPts val="0"/>
              </a:spcBef>
              <a:spcAft>
                <a:spcPts val="0"/>
              </a:spcAft>
              <a:buClrTx/>
              <a:buSzTx/>
              <a:buFontTx/>
              <a:buNone/>
              <a:tabLst/>
              <a:defRPr/>
            </a:pPr>
            <a:r>
              <a:rPr lang="el-GR" sz="1600" kern="1200" dirty="0">
                <a:solidFill>
                  <a:schemeClr val="tx1"/>
                </a:solidFill>
                <a:effectLst/>
                <a:latin typeface="+mn-lt"/>
                <a:ea typeface="+mn-ea"/>
                <a:cs typeface="+mn-cs"/>
              </a:rPr>
              <a:t>Το </a:t>
            </a:r>
            <a:r>
              <a:rPr lang="en-US" sz="1600" kern="1200" dirty="0">
                <a:solidFill>
                  <a:schemeClr val="tx1"/>
                </a:solidFill>
                <a:effectLst/>
                <a:latin typeface="+mn-lt"/>
                <a:ea typeface="+mn-ea"/>
                <a:cs typeface="+mn-cs"/>
              </a:rPr>
              <a:t>QR</a:t>
            </a:r>
            <a:r>
              <a:rPr lang="el-GR" sz="1600" kern="1200" dirty="0">
                <a:solidFill>
                  <a:schemeClr val="tx1"/>
                </a:solidFill>
                <a:effectLst/>
                <a:latin typeface="+mn-lt"/>
                <a:ea typeface="+mn-ea"/>
                <a:cs typeface="+mn-cs"/>
              </a:rPr>
              <a:t> προέρχεται από τα αρχικά των λέξεων “</a:t>
            </a:r>
            <a:r>
              <a:rPr lang="en-US" sz="1600" kern="1200" dirty="0">
                <a:solidFill>
                  <a:schemeClr val="tx1"/>
                </a:solidFill>
                <a:effectLst/>
                <a:latin typeface="+mn-lt"/>
                <a:ea typeface="+mn-ea"/>
                <a:cs typeface="+mn-cs"/>
              </a:rPr>
              <a:t>Quick Response</a:t>
            </a:r>
            <a:r>
              <a:rPr lang="el-GR" sz="1600" kern="1200" dirty="0">
                <a:solidFill>
                  <a:schemeClr val="tx1"/>
                </a:solidFill>
                <a:effectLst/>
                <a:latin typeface="+mn-lt"/>
                <a:ea typeface="+mn-ea"/>
                <a:cs typeface="+mn-cs"/>
              </a:rPr>
              <a:t>” δηλαδή γρήγορη απόκριση.</a:t>
            </a:r>
          </a:p>
          <a:p>
            <a:r>
              <a:rPr lang="el-GR" sz="1600" kern="1200" dirty="0">
                <a:solidFill>
                  <a:schemeClr val="tx1"/>
                </a:solidFill>
                <a:effectLst/>
                <a:latin typeface="+mn-lt"/>
                <a:ea typeface="+mn-ea"/>
                <a:cs typeface="+mn-cs"/>
              </a:rPr>
              <a:t>Με τον όρο </a:t>
            </a:r>
            <a:r>
              <a:rPr lang="el-GR" sz="1600" kern="1200" dirty="0" err="1">
                <a:solidFill>
                  <a:schemeClr val="tx1"/>
                </a:solidFill>
                <a:effectLst/>
                <a:latin typeface="+mn-lt"/>
                <a:ea typeface="+mn-ea"/>
                <a:cs typeface="+mn-cs"/>
              </a:rPr>
              <a:t>χωρο</a:t>
            </a:r>
            <a:r>
              <a:rPr lang="el-GR" sz="1600" kern="1200" dirty="0">
                <a:solidFill>
                  <a:schemeClr val="tx1"/>
                </a:solidFill>
                <a:effectLst/>
                <a:latin typeface="+mn-lt"/>
                <a:ea typeface="+mn-ea"/>
                <a:cs typeface="+mn-cs"/>
              </a:rPr>
              <a:t>-ευαίσθητα παιχνίδια στη γλώσσα μας ταυτίζονται περισσότερο τα </a:t>
            </a:r>
            <a:r>
              <a:rPr lang="el-GR" sz="1600" kern="1200" dirty="0" err="1">
                <a:solidFill>
                  <a:schemeClr val="tx1"/>
                </a:solidFill>
                <a:effectLst/>
                <a:latin typeface="+mn-lt"/>
                <a:ea typeface="+mn-ea"/>
                <a:cs typeface="+mn-cs"/>
              </a:rPr>
              <a:t>location-based</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games</a:t>
            </a:r>
            <a:r>
              <a:rPr lang="el-GR" sz="1600" kern="1200" dirty="0">
                <a:solidFill>
                  <a:schemeClr val="tx1"/>
                </a:solidFill>
                <a:effectLst/>
                <a:latin typeface="+mn-lt"/>
                <a:ea typeface="+mn-ea"/>
                <a:cs typeface="+mn-cs"/>
              </a:rPr>
              <a:t>, τα οποία διαφέρουν λίγο από τα «διάχυτα» παιχνίδια (</a:t>
            </a:r>
            <a:r>
              <a:rPr lang="el-GR" sz="1600" kern="1200" dirty="0" err="1">
                <a:solidFill>
                  <a:schemeClr val="tx1"/>
                </a:solidFill>
                <a:effectLst/>
                <a:latin typeface="+mn-lt"/>
                <a:ea typeface="+mn-ea"/>
                <a:cs typeface="+mn-cs"/>
              </a:rPr>
              <a:t>Pervasive</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Games</a:t>
            </a:r>
            <a:r>
              <a:rPr lang="el-GR" sz="1600" kern="1200" dirty="0">
                <a:solidFill>
                  <a:schemeClr val="tx1"/>
                </a:solidFill>
                <a:effectLst/>
                <a:latin typeface="+mn-lt"/>
                <a:ea typeface="+mn-ea"/>
                <a:cs typeface="+mn-cs"/>
              </a:rPr>
              <a:t>). Τα </a:t>
            </a:r>
            <a:r>
              <a:rPr lang="el-GR" sz="1600" kern="1200" dirty="0" err="1">
                <a:solidFill>
                  <a:schemeClr val="tx1"/>
                </a:solidFill>
                <a:effectLst/>
                <a:latin typeface="+mn-lt"/>
                <a:ea typeface="+mn-ea"/>
                <a:cs typeface="+mn-cs"/>
              </a:rPr>
              <a:t>χωρο</a:t>
            </a:r>
            <a:r>
              <a:rPr lang="el-GR" sz="1600" kern="1200" dirty="0">
                <a:solidFill>
                  <a:schemeClr val="tx1"/>
                </a:solidFill>
                <a:effectLst/>
                <a:latin typeface="+mn-lt"/>
                <a:ea typeface="+mn-ea"/>
                <a:cs typeface="+mn-cs"/>
              </a:rPr>
              <a:t>-ευαίσθητα παιχνίδια, παίζονται στο φυσικό κόσμο και έχουν κανόνες που ορίζονται από αυτόν. </a:t>
            </a:r>
            <a:r>
              <a:rPr lang="el-GR" sz="1600" kern="1200" dirty="0" err="1">
                <a:solidFill>
                  <a:schemeClr val="tx1"/>
                </a:solidFill>
                <a:effectLst/>
                <a:latin typeface="+mn-lt"/>
                <a:ea typeface="+mn-ea"/>
                <a:cs typeface="+mn-cs"/>
              </a:rPr>
              <a:t>Pervasive</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games</a:t>
            </a:r>
            <a:r>
              <a:rPr lang="el-GR" sz="1600" kern="1200" dirty="0">
                <a:solidFill>
                  <a:schemeClr val="tx1"/>
                </a:solidFill>
                <a:effectLst/>
                <a:latin typeface="+mn-lt"/>
                <a:ea typeface="+mn-ea"/>
                <a:cs typeface="+mn-cs"/>
              </a:rPr>
              <a:t> είναι τα παιχνίδια που παίζονται στον φυσικό κόσμο και λαμβάνουν χώρα παράλληλα με της φυσιολογικές δραστηριότητες της καθημερινότητας των παικτών. Τα διάχυτα παιχνίδια είναι μια ευρεία κατηγορία παιχνιδιών, στην οποία τα στοιχεία που είναι εντός παιχνιδιού ξεχωρίζουν σχετικά δύσκολα από τα στοιχεία εκτός αυτού.(</a:t>
            </a:r>
            <a:r>
              <a:rPr lang="el-GR" sz="1600" kern="1200" dirty="0" err="1">
                <a:solidFill>
                  <a:schemeClr val="tx1"/>
                </a:solidFill>
                <a:effectLst/>
                <a:latin typeface="+mn-lt"/>
                <a:ea typeface="+mn-ea"/>
                <a:cs typeface="+mn-cs"/>
              </a:rPr>
              <a:t>Stenros</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et</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al</a:t>
            </a:r>
            <a:r>
              <a:rPr lang="el-GR" sz="1600" kern="1200" dirty="0">
                <a:solidFill>
                  <a:schemeClr val="tx1"/>
                </a:solidFill>
                <a:effectLst/>
                <a:latin typeface="+mn-lt"/>
                <a:ea typeface="+mn-ea"/>
                <a:cs typeface="+mn-cs"/>
              </a:rPr>
              <a:t>., 2011).</a:t>
            </a:r>
          </a:p>
          <a:p>
            <a:r>
              <a:rPr lang="el-GR" sz="1600" kern="1200" dirty="0">
                <a:solidFill>
                  <a:schemeClr val="tx1"/>
                </a:solidFill>
                <a:effectLst/>
                <a:latin typeface="+mn-lt"/>
                <a:ea typeface="+mn-ea"/>
                <a:cs typeface="+mn-cs"/>
              </a:rPr>
              <a:t>Τα διάχυτα παιχνίδια λέγεται πως σπάνε το μαγικό κύκλο των παιχνιδιών. «</a:t>
            </a:r>
            <a:r>
              <a:rPr lang="el-GR" sz="1600" i="1" kern="1200" dirty="0">
                <a:solidFill>
                  <a:schemeClr val="tx1"/>
                </a:solidFill>
                <a:effectLst/>
                <a:latin typeface="+mn-lt"/>
                <a:ea typeface="+mn-ea"/>
                <a:cs typeface="+mn-cs"/>
              </a:rPr>
              <a:t>Ο μαγικός κύκλος είναι το φανταστικό σύνορο μεταξύ του κόσμου του παιχνιδιού και της πραγματικότητας, όπου εφαρμόζονται οι κανόνες του παιχνιδιού»</a:t>
            </a:r>
            <a:r>
              <a:rPr lang="el-GR" sz="1600" kern="1200" dirty="0">
                <a:solidFill>
                  <a:schemeClr val="tx1"/>
                </a:solidFill>
                <a:effectLst/>
                <a:latin typeface="+mn-lt"/>
                <a:ea typeface="+mn-ea"/>
                <a:cs typeface="+mn-cs"/>
              </a:rPr>
              <a:t>. (</a:t>
            </a:r>
            <a:r>
              <a:rPr lang="el-GR" sz="1600" kern="1200" dirty="0" err="1">
                <a:solidFill>
                  <a:schemeClr val="tx1"/>
                </a:solidFill>
                <a:effectLst/>
                <a:latin typeface="+mn-lt"/>
                <a:ea typeface="+mn-ea"/>
                <a:cs typeface="+mn-cs"/>
              </a:rPr>
              <a:t>Salen</a:t>
            </a:r>
            <a:r>
              <a:rPr lang="el-GR" sz="1600" kern="1200" dirty="0">
                <a:solidFill>
                  <a:schemeClr val="tx1"/>
                </a:solidFill>
                <a:effectLst/>
                <a:latin typeface="+mn-lt"/>
                <a:ea typeface="+mn-ea"/>
                <a:cs typeface="+mn-cs"/>
              </a:rPr>
              <a:t> and </a:t>
            </a:r>
            <a:r>
              <a:rPr lang="el-GR" sz="1600" kern="1200" dirty="0" err="1">
                <a:solidFill>
                  <a:schemeClr val="tx1"/>
                </a:solidFill>
                <a:effectLst/>
                <a:latin typeface="+mn-lt"/>
                <a:ea typeface="+mn-ea"/>
                <a:cs typeface="+mn-cs"/>
              </a:rPr>
              <a:t>Zimmerman</a:t>
            </a:r>
            <a:r>
              <a:rPr lang="el-GR" sz="1600" kern="1200" dirty="0">
                <a:solidFill>
                  <a:schemeClr val="tx1"/>
                </a:solidFill>
                <a:effectLst/>
                <a:latin typeface="+mn-lt"/>
                <a:ea typeface="+mn-ea"/>
                <a:cs typeface="+mn-cs"/>
              </a:rPr>
              <a:t>, 2003, p. 95-96). Το σύνορο αυτό μπορεί να υπερβεί είτε χωρικά, είτε χρονικά, είτε κοινωνικά.</a:t>
            </a:r>
          </a:p>
          <a:p>
            <a:pPr marL="0" marR="0" lvl="0" indent="0" algn="l" defTabSz="1218987" rtl="0" eaLnBrk="1" fontAlgn="auto" latinLnBrk="0" hangingPunct="1">
              <a:lnSpc>
                <a:spcPct val="100000"/>
              </a:lnSpc>
              <a:spcBef>
                <a:spcPts val="0"/>
              </a:spcBef>
              <a:spcAft>
                <a:spcPts val="0"/>
              </a:spcAft>
              <a:buClrTx/>
              <a:buSzTx/>
              <a:buFontTx/>
              <a:buNone/>
              <a:tabLst/>
              <a:defRPr/>
            </a:pPr>
            <a:r>
              <a:rPr lang="el-GR" sz="1600" kern="1200" dirty="0">
                <a:solidFill>
                  <a:schemeClr val="tx1"/>
                </a:solidFill>
                <a:effectLst/>
                <a:latin typeface="+mn-lt"/>
                <a:ea typeface="+mn-ea"/>
                <a:cs typeface="+mn-cs"/>
              </a:rPr>
              <a:t>Δημοφιλείς υποκατηγορίες είναι το κυνήγι θησαυρού, επίλυση γρίφων, σχηματισμός παζλ, παιχνίδια περιπέτειας βάσει σεναρίου, δράσης (στόχευσης, καταστροφής αντικειμένων) και ρόλων.</a:t>
            </a:r>
            <a:endParaRPr lang="el-GR" sz="1600" i="0" kern="1200" dirty="0">
              <a:solidFill>
                <a:schemeClr val="tx1"/>
              </a:solidFill>
              <a:effectLst/>
              <a:latin typeface="+mn-lt"/>
              <a:ea typeface="+mn-ea"/>
              <a:cs typeface="+mn-cs"/>
            </a:endParaRPr>
          </a:p>
          <a:p>
            <a:endParaRPr lang="el-GR" sz="1600" i="0" kern="1200" dirty="0">
              <a:solidFill>
                <a:schemeClr val="tx1"/>
              </a:solidFill>
              <a:effectLst/>
              <a:latin typeface="+mn-lt"/>
              <a:ea typeface="+mn-ea"/>
              <a:cs typeface="+mn-cs"/>
            </a:endParaRPr>
          </a:p>
          <a:p>
            <a:pPr defTabSz="946313">
              <a:defRPr/>
            </a:pPr>
            <a:endParaRPr lang="el-GR" dirty="0"/>
          </a:p>
        </p:txBody>
      </p:sp>
      <p:sp>
        <p:nvSpPr>
          <p:cNvPr id="4" name="Slide Number Placeholder 3"/>
          <p:cNvSpPr>
            <a:spLocks noGrp="1"/>
          </p:cNvSpPr>
          <p:nvPr>
            <p:ph type="sldNum" sz="quarter" idx="10"/>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409426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001713" y="417513"/>
            <a:ext cx="5032375" cy="2832100"/>
          </a:xfrm>
        </p:spPr>
      </p:sp>
      <p:sp>
        <p:nvSpPr>
          <p:cNvPr id="3" name="Θέση σημειώσεων 2"/>
          <p:cNvSpPr>
            <a:spLocks noGrp="1"/>
          </p:cNvSpPr>
          <p:nvPr>
            <p:ph type="body" idx="1"/>
          </p:nvPr>
        </p:nvSpPr>
        <p:spPr>
          <a:xfrm>
            <a:off x="688975" y="3349268"/>
            <a:ext cx="5511800" cy="4842232"/>
          </a:xfrm>
        </p:spPr>
        <p:txBody>
          <a:bodyPr/>
          <a:lstStyle/>
          <a:p>
            <a:pPr lvl="0" algn="just" fontAlgn="base">
              <a:spcBef>
                <a:spcPct val="0"/>
              </a:spcBef>
              <a:spcAft>
                <a:spcPct val="0"/>
              </a:spcAft>
            </a:pPr>
            <a:endParaRPr lang="el-GR" dirty="0">
              <a:cs typeface="Arial" pitchFamily="34" charset="0"/>
            </a:endParaRPr>
          </a:p>
        </p:txBody>
      </p:sp>
      <p:sp>
        <p:nvSpPr>
          <p:cNvPr id="4" name="Θέση αριθμού διαφάνειας 3"/>
          <p:cNvSpPr>
            <a:spLocks noGrp="1"/>
          </p:cNvSpPr>
          <p:nvPr>
            <p:ph type="sldNum" sz="quarter" idx="10"/>
          </p:nvPr>
        </p:nvSpPr>
        <p:spPr/>
        <p:txBody>
          <a:bodyPr/>
          <a:lstStyle/>
          <a:p>
            <a:fld id="{53F4DD11-EEE3-4114-9C4E-94BBBDE270F9}" type="slidenum">
              <a:rPr lang="el-GR" smtClean="0"/>
              <a:pPr/>
              <a:t>12</a:t>
            </a:fld>
            <a:endParaRPr lang="el-GR"/>
          </a:p>
        </p:txBody>
      </p:sp>
    </p:spTree>
    <p:extLst>
      <p:ext uri="{BB962C8B-B14F-4D97-AF65-F5344CB8AC3E}">
        <p14:creationId xmlns:p14="http://schemas.microsoft.com/office/powerpoint/2010/main" val="230662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3F4DD11-EEE3-4114-9C4E-94BBBDE270F9}" type="slidenum">
              <a:rPr lang="el-GR" smtClean="0"/>
              <a:pPr/>
              <a:t>13</a:t>
            </a:fld>
            <a:endParaRPr lang="el-GR"/>
          </a:p>
        </p:txBody>
      </p:sp>
    </p:spTree>
    <p:extLst>
      <p:ext uri="{BB962C8B-B14F-4D97-AF65-F5344CB8AC3E}">
        <p14:creationId xmlns:p14="http://schemas.microsoft.com/office/powerpoint/2010/main" val="310342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3F4DD11-EEE3-4114-9C4E-94BBBDE270F9}" type="slidenum">
              <a:rPr lang="el-GR" smtClean="0"/>
              <a:pPr/>
              <a:t>14</a:t>
            </a:fld>
            <a:endParaRPr lang="el-GR"/>
          </a:p>
        </p:txBody>
      </p:sp>
    </p:spTree>
    <p:extLst>
      <p:ext uri="{BB962C8B-B14F-4D97-AF65-F5344CB8AC3E}">
        <p14:creationId xmlns:p14="http://schemas.microsoft.com/office/powerpoint/2010/main" val="18858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21" name="διαγώνιοι"/>
          <p:cNvGrpSpPr/>
          <p:nvPr/>
        </p:nvGrpSpPr>
        <p:grpSpPr>
          <a:xfrm>
            <a:off x="7516443" y="4145281"/>
            <a:ext cx="4686117" cy="2731407"/>
            <a:chOff x="5638800" y="3108960"/>
            <a:chExt cx="3515503" cy="2048555"/>
          </a:xfrm>
        </p:grpSpPr>
        <p:cxnSp>
          <p:nvCxnSpPr>
            <p:cNvPr id="14" name="Ευθεία γραμμή σύνδεσης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Ευθεία γραμμή σύνδεσης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Ευθεία γραμμή σύνδεσης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κάτω γραμμές"/>
          <p:cNvGrpSpPr/>
          <p:nvPr/>
        </p:nvGrpSpPr>
        <p:grpSpPr>
          <a:xfrm>
            <a:off x="-8916" y="6057149"/>
            <a:ext cx="5498726" cy="820207"/>
            <a:chOff x="-6689" y="4553748"/>
            <a:chExt cx="4125119" cy="615155"/>
          </a:xfrm>
        </p:grpSpPr>
        <p:sp>
          <p:nvSpPr>
            <p:cNvPr id="9" name="Ελεύθερη σχεδίαση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10" name="Ελεύθερη σχεδίαση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sp>
          <p:nvSpPr>
            <p:cNvPr id="11" name="Ελεύθερη σχεδίαση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p>
          </p:txBody>
        </p:sp>
      </p:grpSp>
      <p:sp>
        <p:nvSpPr>
          <p:cNvPr id="2" name="Τίτλος 1"/>
          <p:cNvSpPr>
            <a:spLocks noGrp="1"/>
          </p:cNvSpPr>
          <p:nvPr>
            <p:ph type="ctrTitle"/>
          </p:nvPr>
        </p:nvSpPr>
        <p:spPr>
          <a:xfrm>
            <a:off x="1625176" y="584200"/>
            <a:ext cx="8735325" cy="2000251"/>
          </a:xfrm>
        </p:spPr>
        <p:txBody>
          <a:bodyPr rtlCol="0">
            <a:normAutofit/>
          </a:bodyPr>
          <a:lstStyle>
            <a:lvl1pPr algn="l" rtl="0">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el-GR" dirty="0"/>
              <a:t>Στυλ κύριου υπότιτλου</a:t>
            </a:r>
          </a:p>
        </p:txBody>
      </p:sp>
      <p:sp>
        <p:nvSpPr>
          <p:cNvPr id="22" name="Σύμβολο κράτησης ημερομηνίας 21"/>
          <p:cNvSpPr>
            <a:spLocks noGrp="1"/>
          </p:cNvSpPr>
          <p:nvPr>
            <p:ph type="dt" sz="half" idx="10"/>
          </p:nvPr>
        </p:nvSpPr>
        <p:spPr/>
        <p:txBody>
          <a:bodyPr rtlCol="0"/>
          <a:lstStyle>
            <a:lvl1pPr>
              <a:defRPr/>
            </a:lvl1pPr>
          </a:lstStyle>
          <a:p>
            <a:fld id="{EB114E9E-0D99-4132-9F20-6193C67FA641}" type="datetime1">
              <a:rPr lang="el-GR" smtClean="0"/>
              <a:pPr/>
              <a:t>11/11/2019</a:t>
            </a:fld>
            <a:endParaRPr lang="el-GR" dirty="0"/>
          </a:p>
        </p:txBody>
      </p:sp>
      <p:sp>
        <p:nvSpPr>
          <p:cNvPr id="23" name="Σύμβολο κράτησης υποσέλιδου 22"/>
          <p:cNvSpPr>
            <a:spLocks noGrp="1"/>
          </p:cNvSpPr>
          <p:nvPr>
            <p:ph type="ftr" sz="quarter" idx="11"/>
          </p:nvPr>
        </p:nvSpPr>
        <p:spPr/>
        <p:txBody>
          <a:bodyPr rtlCol="0"/>
          <a:lstStyle/>
          <a:p>
            <a:pPr rtl="0"/>
            <a:endParaRPr lang="el-GR" dirty="0"/>
          </a:p>
        </p:txBody>
      </p:sp>
      <p:sp>
        <p:nvSpPr>
          <p:cNvPr id="24" name="Σύμβολο κράτησης αριθμού διαφάνειας 23"/>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EE03D18-5920-476B-B621-F457E604BDF9}" type="datetime1">
              <a:rPr lang="el-GR" smtClean="0"/>
              <a:pPr/>
              <a:t>11/11/2019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6898" y="584200"/>
            <a:ext cx="2742486" cy="5588000"/>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0FD49017-5501-4F5E-BDF2-23E83AB435ED}" type="datetime1">
              <a:rPr lang="el-GR" smtClean="0"/>
              <a:pPr/>
              <a:t>11/11/2019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BE22798E-C43A-45EE-B3D1-CC694D7B93D6}" type="datetime1">
              <a:rPr lang="el-GR" smtClean="0"/>
              <a:pPr/>
              <a:t>11/11/2019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11" name="διαγώνιοι"/>
          <p:cNvGrpSpPr/>
          <p:nvPr/>
        </p:nvGrpSpPr>
        <p:grpSpPr>
          <a:xfrm>
            <a:off x="7516443" y="4145281"/>
            <a:ext cx="4686117" cy="2731407"/>
            <a:chOff x="5638800" y="3108960"/>
            <a:chExt cx="3515503" cy="2048555"/>
          </a:xfrm>
        </p:grpSpPr>
        <p:cxnSp>
          <p:nvCxnSpPr>
            <p:cNvPr id="12" name="Ευθεία γραμμή σύνδεσης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Ευθεία γραμμή σύνδεσης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Ευθεία γραμμή σύνδεσης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Τίτλος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l-GR"/>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6C3E4E7B-3787-4B29-807F-F54978DA009C}" type="datetime1">
              <a:rPr lang="el-GR" smtClean="0"/>
              <a:pPr/>
              <a:t>11/11/2019</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D2795C2-3C6D-46D9-AA9D-55838BE32457}" type="datetime1">
              <a:rPr lang="el-GR" smtClean="0"/>
              <a:pPr/>
              <a:t>11/11/2019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9B20B830-23DF-4498-A12D-0DC28DB90ED0}" type="datetime1">
              <a:rPr lang="el-GR" smtClean="0"/>
              <a:pPr/>
              <a:t>11/11/2019</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D75FDC03-9023-46B1-A5BE-75CCF9E9930E}" type="datetime1">
              <a:rPr lang="el-GR" smtClean="0"/>
              <a:pPr/>
              <a:t>11/11/2019</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6DACF33E-69FA-4107-840B-E26512DD07C1}" type="datetime1">
              <a:rPr lang="el-GR" smtClean="0"/>
              <a:pPr/>
              <a:t>11/11/2019</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a:t>Στυλ κειμένου υποδείγματος</a:t>
            </a:r>
          </a:p>
        </p:txBody>
      </p:sp>
      <p:sp>
        <p:nvSpPr>
          <p:cNvPr id="3" name="Σύμβολο κράτησης θέσης περιεχομένου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7B5BC992-F594-4BC5-8969-D8212CAFCF5B}" type="datetime1">
              <a:rPr lang="el-GR" smtClean="0"/>
              <a:pPr/>
              <a:t>11/11/2019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a:t>Στυλ κειμένου υποδείγματος</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l-GR"/>
              <a:t>Κάντε κλικ στο εικονίδιο για να προσθέσετε εικόνα</a:t>
            </a:r>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9C8993EF-2B22-4C2A-8339-E072A10DAA40}" type="datetime1">
              <a:rPr lang="el-GR" smtClean="0"/>
              <a:pPr/>
              <a:t>11/11/2019</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C014DD1E-5D91-48A3-AD6D-45FBA980D106}" type="slidenum">
              <a:rPr lang="el-GR"/>
              <a:t>‹#›</a:t>
            </a:fld>
            <a:endParaRPr lang="el-GR"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αριστερές γραμμές"/>
          <p:cNvGrpSpPr/>
          <p:nvPr/>
        </p:nvGrpSpPr>
        <p:grpSpPr>
          <a:xfrm>
            <a:off x="-15870" y="-3174"/>
            <a:ext cx="819993" cy="5229225"/>
            <a:chOff x="-11906" y="-2381"/>
            <a:chExt cx="615155" cy="3921919"/>
          </a:xfrm>
        </p:grpSpPr>
        <p:sp>
          <p:nvSpPr>
            <p:cNvPr id="10" name="Ελεύθερη σχεδίαση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 name="Ελεύθερη σχεδίαση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Ελεύθερη σχεδίαση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2" name="Σύμβολο κράτησης θέσης τίτλου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Σύμβολο κράτησης θέσης ημερομηνίας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6741C16F-8D31-4045-9A8D-0694E47699F9}" type="datetime1">
              <a:rPr lang="el-GR" smtClean="0"/>
              <a:pPr/>
              <a:t>11/11/2019</a:t>
            </a:fld>
            <a:endParaRPr lang="el-GR" dirty="0"/>
          </a:p>
        </p:txBody>
      </p:sp>
      <p:sp>
        <p:nvSpPr>
          <p:cNvPr id="5" name="Σύμβολο κράτησης θέσης υποσέλιδου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el-GR" smtClean="0"/>
              <a:pPr/>
              <a:t>‹#›</a:t>
            </a:fld>
            <a:endParaRPr lang="el-GR"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ivea.a2hosted.com/2017h5p/wpadmin/admin.php?page=h5p&amp;task=show&amp;id=19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actionbound.com/" TargetMode="External"/><Relationship Id="rId5" Type="http://schemas.openxmlformats.org/officeDocument/2006/relationships/image" Target="../media/image4.png"/><Relationship Id="rId4" Type="http://schemas.openxmlformats.org/officeDocument/2006/relationships/hyperlink" Target="http://fortetza.weebly.com/"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fortetza.weebl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actionbound.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document/d/1tSklDZ6LQoPhMRSO0G53MKpvsIAQeTxz0P6V5PVS9ds/edit?usp=sharing" TargetMode="External"/><Relationship Id="rId3" Type="http://schemas.openxmlformats.org/officeDocument/2006/relationships/diagramLayout" Target="../diagrams/layout3.xml"/><Relationship Id="rId7" Type="http://schemas.openxmlformats.org/officeDocument/2006/relationships/hyperlink" Target="../&#917;&#929;&#937;&#932;&#919;&#924;&#913;&#932;&#927;&#923;&#927;&#915;&#921;&#913;%20&#916;&#921;&#913;&#932;&#929;&#921;&#914;&#919;&#931;/&#917;&#929;&#937;&#932;&#919;&#924;&#913;&#932;&#927;&#923;&#927;&#915;&#921;&#927;%20&#922;&#929;&#921;&#932;&#921;&#922;&#937;&#925;%20&#934;&#921;&#923;&#937;&#925;.docx"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917;&#929;&#937;&#932;&#919;&#924;&#913;&#932;&#927;&#923;&#927;&#915;&#921;&#913;%20&#916;&#921;&#913;&#932;&#929;&#921;&#914;&#919;&#931;/&#917;&#929;&#937;&#932;&#919;&#924;&#913;&#932;&#927;&#923;&#927;&#915;&#921;&#927;%20&#932;&#913;&#926;&#919;&#931;.doc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docs.google.com/document/d/1knzKdchhIasnOouB16_xdTY_v0ewh0nht29zfl2NTJQ/edit?usp=sharing" TargetMode="External"/><Relationship Id="rId3" Type="http://schemas.openxmlformats.org/officeDocument/2006/relationships/diagramLayout" Target="../diagrams/layout4.xml"/><Relationship Id="rId7" Type="http://schemas.openxmlformats.org/officeDocument/2006/relationships/hyperlink" Target="https://docs.google.com/document/d/1KSGhm2zgN5ooXbDbIB5BGXdGzGIBpeEv5Wfz3jOlZOU/edit?usp=sharing" TargetMode="Externa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docs.google.com/document/d/1GJS4eBwKz-xjAtbppLo9biS-tpvNeI5QuvEjCFh1sik/edit?usp=sharing" TargetMode="Externa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docs.google.com/document/d/1KSGhm2zgN5ooXbDbIB5BGXdGzGIBpeEv5Wfz3jOlZOU/edit?usp=sharing"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cs.google.com/document/d/1knzKdchhIasnOouB16_xdTY_v0ewh0nht29zfl2NTJQ/edit?usp=shari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48170" y="0"/>
            <a:ext cx="9492483" cy="3789040"/>
          </a:xfrm>
        </p:spPr>
        <p:txBody>
          <a:bodyPr rtlCol="0">
            <a:normAutofit/>
          </a:bodyPr>
          <a:lstStyle/>
          <a:p>
            <a:pPr algn="ctr"/>
            <a:r>
              <a:rPr lang="el-GR" dirty="0"/>
              <a:t> </a:t>
            </a:r>
            <a:br>
              <a:rPr lang="el-GR" dirty="0"/>
            </a:br>
            <a:br>
              <a:rPr lang="el-GR" dirty="0"/>
            </a:br>
            <a:endParaRPr lang="el-GR" dirty="0"/>
          </a:p>
        </p:txBody>
      </p:sp>
      <p:sp>
        <p:nvSpPr>
          <p:cNvPr id="5" name="Υπότιτλος 4"/>
          <p:cNvSpPr>
            <a:spLocks noGrp="1"/>
          </p:cNvSpPr>
          <p:nvPr>
            <p:ph type="subTitle" idx="1"/>
          </p:nvPr>
        </p:nvSpPr>
        <p:spPr>
          <a:xfrm>
            <a:off x="909836" y="4495663"/>
            <a:ext cx="10873208" cy="2270790"/>
          </a:xfrm>
        </p:spPr>
        <p:txBody>
          <a:bodyPr rtlCol="0">
            <a:normAutofit fontScale="47500" lnSpcReduction="20000"/>
          </a:bodyPr>
          <a:lstStyle/>
          <a:p>
            <a:pPr algn="ctr"/>
            <a:r>
              <a:rPr lang="el-GR" sz="4500" b="1" dirty="0">
                <a:latin typeface="Century Gothic" panose="020B0502020202020204" pitchFamily="34" charset="0"/>
              </a:rPr>
              <a:t>ΔΙΠΛΩΜΑΤΙΚΗ ΕΡΓΑΣΙΑ </a:t>
            </a:r>
            <a:endParaRPr lang="el-GR" sz="4500" dirty="0">
              <a:latin typeface="Century Gothic" panose="020B0502020202020204" pitchFamily="34" charset="0"/>
            </a:endParaRPr>
          </a:p>
          <a:p>
            <a:pPr algn="ctr"/>
            <a:r>
              <a:rPr lang="el-GR" sz="4500" b="1" dirty="0">
                <a:latin typeface="Century Gothic" panose="020B0502020202020204" pitchFamily="34" charset="0"/>
              </a:rPr>
              <a:t> </a:t>
            </a:r>
            <a:endParaRPr lang="el-GR" sz="4500" dirty="0">
              <a:latin typeface="Century Gothic" panose="020B0502020202020204" pitchFamily="34" charset="0"/>
            </a:endParaRPr>
          </a:p>
          <a:p>
            <a:pPr algn="ctr"/>
            <a:r>
              <a:rPr lang="el-GR" sz="4500" b="1" dirty="0">
                <a:latin typeface="Century Gothic" panose="020B0502020202020204" pitchFamily="34" charset="0"/>
              </a:rPr>
              <a:t>ΣΧΕΔΙΑΣΜΟΣ ΥΛΟΠΟΙΗΣΗ ΚΑΙ ΑΠΟΤΙΜΗΣΗ ΠΡΟΓΡΑΜΜΑΤΟΣ ΣΥΜΠΛΗΡΩΜΑΤΙΚΗΣ ΣΧΟΛΙΚΗΣ ΕΞ ΑΠΟΣΤΑΣΕΩΣ ΕΚΠΑΙΔΕΥΣΗΣ ΓΙΑ ΤΗΝ ΔΙΔΑΣΚΑΛΙΑ ΤΗΣ ΤΟΠΙΚΗΣ ΙΣΤΟΡΙΑΣ:</a:t>
            </a:r>
            <a:endParaRPr lang="el-GR" sz="4500" dirty="0">
              <a:latin typeface="Century Gothic" panose="020B0502020202020204" pitchFamily="34" charset="0"/>
            </a:endParaRPr>
          </a:p>
          <a:p>
            <a:pPr algn="ctr"/>
            <a:r>
              <a:rPr lang="el-GR" sz="4500" b="1" dirty="0">
                <a:latin typeface="Century Gothic" panose="020B0502020202020204" pitchFamily="34" charset="0"/>
              </a:rPr>
              <a:t>Η ΠΕΡΙΠΤΩΣΗ ΤΗΣ ΦΟΡΤΕΤΖΑΣ ΡΕΘΥΜΝΟΥ</a:t>
            </a:r>
            <a:endParaRPr lang="el-GR" sz="4500" dirty="0">
              <a:latin typeface="Century Gothic" panose="020B0502020202020204" pitchFamily="34" charset="0"/>
            </a:endParaRPr>
          </a:p>
          <a:p>
            <a:pPr algn="ctr"/>
            <a:r>
              <a:rPr lang="el-GR" sz="4500" dirty="0">
                <a:latin typeface="Century Gothic" panose="020B0502020202020204" pitchFamily="34" charset="0"/>
              </a:rPr>
              <a:t> </a:t>
            </a:r>
          </a:p>
          <a:p>
            <a:pPr algn="ctr"/>
            <a:r>
              <a:rPr lang="el-GR" sz="4500" dirty="0">
                <a:latin typeface="Century Gothic" panose="020B0502020202020204" pitchFamily="34" charset="0"/>
              </a:rPr>
              <a:t> </a:t>
            </a:r>
          </a:p>
          <a:p>
            <a:pPr algn="ctr"/>
            <a:r>
              <a:rPr lang="el-GR" sz="4500" dirty="0">
                <a:latin typeface="Century Gothic" panose="020B0502020202020204" pitchFamily="34" charset="0"/>
              </a:rPr>
              <a:t>ΚΑΛΛΙΟΠΗ ΤΣΑΧΑΚΗ</a:t>
            </a:r>
          </a:p>
          <a:p>
            <a:pPr rtl="0"/>
            <a:endParaRPr lang="el-GR" dirty="0"/>
          </a:p>
        </p:txBody>
      </p:sp>
      <p:pic>
        <p:nvPicPr>
          <p:cNvPr id="1027" name="Picture 3" descr="Αποτέλεσμα εικόνας για ΠΑΝΕΠΙΣΤΗΜΙΟ ΚΡΗΤΗΣ">
            <a:extLst>
              <a:ext uri="{FF2B5EF4-FFF2-40B4-BE49-F238E27FC236}">
                <a16:creationId xmlns:a16="http://schemas.microsoft.com/office/drawing/2014/main" id="{1E0842E9-8B04-4B49-B733-EB6FE1CB79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176" y="116632"/>
            <a:ext cx="3302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a:extLst>
              <a:ext uri="{FF2B5EF4-FFF2-40B4-BE49-F238E27FC236}">
                <a16:creationId xmlns:a16="http://schemas.microsoft.com/office/drawing/2014/main" id="{5ACAB70F-08AF-467B-B9AC-92E9D11DDFEC}"/>
              </a:ext>
            </a:extLst>
          </p:cNvPr>
          <p:cNvSpPr/>
          <p:nvPr/>
        </p:nvSpPr>
        <p:spPr>
          <a:xfrm>
            <a:off x="909836" y="823255"/>
            <a:ext cx="11017224" cy="3651641"/>
          </a:xfrm>
          <a:prstGeom prst="rect">
            <a:avLst/>
          </a:prstGeom>
        </p:spPr>
        <p:txBody>
          <a:bodyPr wrap="square">
            <a:spAutoFit/>
          </a:bodyPr>
          <a:lstStyle/>
          <a:p>
            <a:pPr algn="ctr">
              <a:lnSpc>
                <a:spcPct val="150000"/>
              </a:lnSpc>
              <a:spcBef>
                <a:spcPts val="250"/>
              </a:spcBef>
              <a:spcAft>
                <a:spcPts val="0"/>
              </a:spcAft>
              <a:tabLst>
                <a:tab pos="2637155" algn="ctr"/>
                <a:tab pos="5274310" algn="r"/>
              </a:tabLst>
            </a:pPr>
            <a:endParaRPr lang="el-GR"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ts val="250"/>
              </a:spcBef>
              <a:spcAft>
                <a:spcPts val="0"/>
              </a:spcAft>
              <a:tabLst>
                <a:tab pos="2637155" algn="ctr"/>
                <a:tab pos="5274310" algn="r"/>
              </a:tabLst>
            </a:pPr>
            <a:endParaRPr lang="el-GR"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ts val="250"/>
              </a:spcBef>
              <a:spcAft>
                <a:spcPts val="0"/>
              </a:spcAft>
              <a:tabLst>
                <a:tab pos="2637155" algn="ctr"/>
                <a:tab pos="5274310" algn="r"/>
              </a:tabLst>
            </a:pPr>
            <a:r>
              <a:rPr lang="el-GR" sz="2000" b="1" dirty="0">
                <a:latin typeface="Century Gothic" panose="020B0502020202020204" pitchFamily="34" charset="0"/>
                <a:ea typeface="Times New Roman" panose="02020603050405020304" pitchFamily="18" charset="0"/>
                <a:cs typeface="Times New Roman" panose="02020603050405020304" pitchFamily="18" charset="0"/>
              </a:rPr>
              <a:t>ΣΧΟΛΗ ΕΠΙΣΤΗΜΩΝ ΑΓΩΓΗΣ </a:t>
            </a:r>
            <a:endParaRPr lang="el-GR" sz="2000" dirty="0">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50000"/>
              </a:lnSpc>
              <a:spcBef>
                <a:spcPts val="250"/>
              </a:spcBef>
              <a:spcAft>
                <a:spcPts val="0"/>
              </a:spcAft>
              <a:tabLst>
                <a:tab pos="2637155" algn="ctr"/>
                <a:tab pos="5274310" algn="r"/>
              </a:tabLst>
            </a:pPr>
            <a:r>
              <a:rPr lang="el-GR" sz="2000" b="1" dirty="0">
                <a:latin typeface="Century Gothic" panose="020B0502020202020204" pitchFamily="34" charset="0"/>
                <a:ea typeface="Times New Roman" panose="02020603050405020304" pitchFamily="18" charset="0"/>
                <a:cs typeface="Times New Roman" panose="02020603050405020304" pitchFamily="18" charset="0"/>
              </a:rPr>
              <a:t>ΠΑΙΔΑΓΩΓΙΚΟ ΤΜΗΜΑ ΔΗΜΟΤΙΚΗΣ ΕΚΠΑΙΔΕΥΣΗΣ</a:t>
            </a:r>
            <a:r>
              <a:rPr lang="el-GR" sz="2000" dirty="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l-GR" sz="2000" dirty="0">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50000"/>
              </a:lnSpc>
              <a:spcBef>
                <a:spcPts val="250"/>
              </a:spcBef>
              <a:spcAft>
                <a:spcPts val="0"/>
              </a:spcAft>
              <a:tabLst>
                <a:tab pos="2637155" algn="ctr"/>
                <a:tab pos="5274310" algn="r"/>
              </a:tabLst>
            </a:pPr>
            <a:r>
              <a:rPr lang="el-GR" sz="2000" dirty="0">
                <a:latin typeface="Century Gothic" panose="020B0502020202020204" pitchFamily="34" charset="0"/>
                <a:ea typeface="Times New Roman" panose="02020603050405020304" pitchFamily="18" charset="0"/>
                <a:cs typeface="Times New Roman" panose="02020603050405020304" pitchFamily="18" charset="0"/>
              </a:rPr>
              <a:t>Πρόγραμμα Μεταπτυχιακών Σπουδών</a:t>
            </a:r>
            <a:br>
              <a:rPr lang="el-GR" sz="2000" dirty="0">
                <a:latin typeface="Century Gothic" panose="020B0502020202020204" pitchFamily="34" charset="0"/>
                <a:ea typeface="Times New Roman" panose="02020603050405020304" pitchFamily="18" charset="0"/>
                <a:cs typeface="Times New Roman" panose="02020603050405020304" pitchFamily="18" charset="0"/>
              </a:rPr>
            </a:br>
            <a:r>
              <a:rPr lang="el-GR" sz="2000" dirty="0">
                <a:latin typeface="Century Gothic" panose="020B0502020202020204" pitchFamily="34" charset="0"/>
                <a:ea typeface="Times New Roman" panose="02020603050405020304" pitchFamily="18" charset="0"/>
                <a:cs typeface="Times New Roman" panose="02020603050405020304" pitchFamily="18" charset="0"/>
              </a:rPr>
              <a:t>  «Επιστήμες της Αγωγής - Εξ Αποστάσεως Εκπαίδευση με την χρήση των ΤΠΕ</a:t>
            </a:r>
          </a:p>
          <a:p>
            <a:pPr algn="ctr">
              <a:lnSpc>
                <a:spcPct val="150000"/>
              </a:lnSpc>
              <a:spcBef>
                <a:spcPts val="250"/>
              </a:spcBef>
              <a:spcAft>
                <a:spcPts val="0"/>
              </a:spcAft>
              <a:tabLst>
                <a:tab pos="2637155" algn="ctr"/>
                <a:tab pos="5274310" algn="r"/>
              </a:tabLst>
            </a:pPr>
            <a:r>
              <a:rPr lang="el-GR" sz="2000" dirty="0">
                <a:latin typeface="Century Gothic" panose="020B0502020202020204" pitchFamily="34" charset="0"/>
                <a:ea typeface="Times New Roman" panose="02020603050405020304" pitchFamily="18" charset="0"/>
                <a:cs typeface="Times New Roman" panose="02020603050405020304" pitchFamily="18" charset="0"/>
              </a:rPr>
              <a:t>(e-</a:t>
            </a:r>
            <a:r>
              <a:rPr lang="el-GR" sz="2000" dirty="0" err="1">
                <a:latin typeface="Century Gothic" panose="020B0502020202020204" pitchFamily="34" charset="0"/>
                <a:ea typeface="Times New Roman" panose="02020603050405020304" pitchFamily="18" charset="0"/>
                <a:cs typeface="Times New Roman" panose="02020603050405020304" pitchFamily="18" charset="0"/>
              </a:rPr>
              <a:t>Learning</a:t>
            </a:r>
            <a:r>
              <a:rPr lang="el-GR" sz="2000" dirty="0">
                <a:latin typeface="Century Gothic" panose="020B0502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0769D9-28A1-4EBD-B2B7-0D0B521A6877}"/>
              </a:ext>
            </a:extLst>
          </p:cNvPr>
          <p:cNvSpPr>
            <a:spLocks noGrp="1"/>
          </p:cNvSpPr>
          <p:nvPr>
            <p:ph type="title"/>
          </p:nvPr>
        </p:nvSpPr>
        <p:spPr>
          <a:xfrm>
            <a:off x="1218883" y="274637"/>
            <a:ext cx="10360501" cy="562075"/>
          </a:xfrm>
        </p:spPr>
        <p:txBody>
          <a:bodyPr>
            <a:normAutofit fontScale="90000"/>
          </a:bodyPr>
          <a:lstStyle/>
          <a:p>
            <a:pPr algn="ctr"/>
            <a:r>
              <a:rPr lang="el-GR" b="1" dirty="0">
                <a:latin typeface="Century Gothic" panose="020B0502020202020204" pitchFamily="34" charset="0"/>
              </a:rPr>
              <a:t>Βασικά χαρακτηριστικά κινητής μάθησης 2/3</a:t>
            </a:r>
          </a:p>
        </p:txBody>
      </p:sp>
      <p:pic>
        <p:nvPicPr>
          <p:cNvPr id="4" name="Picture 159">
            <a:extLst>
              <a:ext uri="{FF2B5EF4-FFF2-40B4-BE49-F238E27FC236}">
                <a16:creationId xmlns:a16="http://schemas.microsoft.com/office/drawing/2014/main" id="{FC02740B-09A9-442A-A809-FC389890D3A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1964" y="1498600"/>
            <a:ext cx="8424936" cy="5084763"/>
          </a:xfrm>
          <a:prstGeom prst="rect">
            <a:avLst/>
          </a:prstGeom>
          <a:noFill/>
          <a:ln>
            <a:noFill/>
          </a:ln>
        </p:spPr>
      </p:pic>
    </p:spTree>
    <p:extLst>
      <p:ext uri="{BB962C8B-B14F-4D97-AF65-F5344CB8AC3E}">
        <p14:creationId xmlns:p14="http://schemas.microsoft.com/office/powerpoint/2010/main" val="424606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503550-0C33-4B8F-8DB1-202D20D551FB}"/>
              </a:ext>
            </a:extLst>
          </p:cNvPr>
          <p:cNvSpPr>
            <a:spLocks noGrp="1"/>
          </p:cNvSpPr>
          <p:nvPr>
            <p:ph type="title"/>
          </p:nvPr>
        </p:nvSpPr>
        <p:spPr>
          <a:xfrm>
            <a:off x="765820" y="94320"/>
            <a:ext cx="11278989" cy="908720"/>
          </a:xfrm>
        </p:spPr>
        <p:txBody>
          <a:bodyPr>
            <a:noAutofit/>
          </a:bodyPr>
          <a:lstStyle/>
          <a:p>
            <a:pPr algn="ctr"/>
            <a:r>
              <a:rPr lang="el-GR" b="1" dirty="0">
                <a:latin typeface="Century Gothic" panose="020B0502020202020204" pitchFamily="34" charset="0"/>
              </a:rPr>
              <a:t>Διάγραμμα ερευνητικών περιοχών </a:t>
            </a:r>
            <a:r>
              <a:rPr lang="el-GR" b="1" dirty="0" err="1">
                <a:latin typeface="Century Gothic" panose="020B0502020202020204" pitchFamily="34" charset="0"/>
              </a:rPr>
              <a:t>χωρο</a:t>
            </a:r>
            <a:r>
              <a:rPr lang="el-GR" b="1" dirty="0">
                <a:latin typeface="Century Gothic" panose="020B0502020202020204" pitchFamily="34" charset="0"/>
              </a:rPr>
              <a:t>-ευαίσθητων παιχνιδιών 3/3</a:t>
            </a:r>
          </a:p>
        </p:txBody>
      </p:sp>
      <p:pic>
        <p:nvPicPr>
          <p:cNvPr id="4" name="Picture 168">
            <a:extLst>
              <a:ext uri="{FF2B5EF4-FFF2-40B4-BE49-F238E27FC236}">
                <a16:creationId xmlns:a16="http://schemas.microsoft.com/office/drawing/2014/main" id="{1E3D86C0-308A-4160-9447-97E1E27B367A}"/>
              </a:ext>
            </a:extLst>
          </p:cNvPr>
          <p:cNvPicPr>
            <a:picLocks noGrp="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08721"/>
            <a:ext cx="12188825" cy="5967919"/>
          </a:xfrm>
          <a:prstGeom prst="rect">
            <a:avLst/>
          </a:prstGeom>
          <a:pattFill prst="lgCheck">
            <a:fgClr>
              <a:schemeClr val="accent1">
                <a:lumMod val="75000"/>
              </a:schemeClr>
            </a:fgClr>
            <a:bgClr>
              <a:schemeClr val="bg1"/>
            </a:bgClr>
          </a:pattFill>
          <a:ln>
            <a:noFill/>
          </a:ln>
        </p:spPr>
      </p:pic>
      <p:sp>
        <p:nvSpPr>
          <p:cNvPr id="5" name="Freeform 39">
            <a:extLst>
              <a:ext uri="{FF2B5EF4-FFF2-40B4-BE49-F238E27FC236}">
                <a16:creationId xmlns:a16="http://schemas.microsoft.com/office/drawing/2014/main" id="{4F5C5932-5BD0-46C2-B8FD-420698DBE35C}"/>
              </a:ext>
            </a:extLst>
          </p:cNvPr>
          <p:cNvSpPr>
            <a:spLocks/>
          </p:cNvSpPr>
          <p:nvPr/>
        </p:nvSpPr>
        <p:spPr bwMode="auto">
          <a:xfrm>
            <a:off x="2422004" y="908721"/>
            <a:ext cx="7200800" cy="5967919"/>
          </a:xfrm>
          <a:custGeom>
            <a:avLst/>
            <a:gdLst>
              <a:gd name="connsiteX0" fmla="*/ 4437063 w 4437063"/>
              <a:gd name="connsiteY0" fmla="*/ 1081703 h 4810125"/>
              <a:gd name="connsiteX1" fmla="*/ 4429592 w 4437063"/>
              <a:gd name="connsiteY1" fmla="*/ 1082685 h 4810125"/>
              <a:gd name="connsiteX2" fmla="*/ 4431507 w 4437063"/>
              <a:gd name="connsiteY2" fmla="*/ 1082099 h 4810125"/>
              <a:gd name="connsiteX3" fmla="*/ 717614 w 4437063"/>
              <a:gd name="connsiteY3" fmla="*/ 207531 h 4810125"/>
              <a:gd name="connsiteX4" fmla="*/ 721403 w 4437063"/>
              <a:gd name="connsiteY4" fmla="*/ 232026 h 4810125"/>
              <a:gd name="connsiteX5" fmla="*/ 718408 w 4437063"/>
              <a:gd name="connsiteY5" fmla="*/ 217055 h 4810125"/>
              <a:gd name="connsiteX6" fmla="*/ 1031570 w 4437063"/>
              <a:gd name="connsiteY6" fmla="*/ 111900 h 4810125"/>
              <a:gd name="connsiteX7" fmla="*/ 1043178 w 4437063"/>
              <a:gd name="connsiteY7" fmla="*/ 113447 h 4810125"/>
              <a:gd name="connsiteX8" fmla="*/ 1020457 w 4437063"/>
              <a:gd name="connsiteY8" fmla="*/ 113884 h 4810125"/>
              <a:gd name="connsiteX9" fmla="*/ 1016885 w 4437063"/>
              <a:gd name="connsiteY9" fmla="*/ 113884 h 4810125"/>
              <a:gd name="connsiteX10" fmla="*/ 1018075 w 4437063"/>
              <a:gd name="connsiteY10" fmla="*/ 113091 h 4810125"/>
              <a:gd name="connsiteX11" fmla="*/ 2559676 w 4437063"/>
              <a:gd name="connsiteY11" fmla="*/ 0 h 4810125"/>
              <a:gd name="connsiteX12" fmla="*/ 2574759 w 4437063"/>
              <a:gd name="connsiteY12" fmla="*/ 1190 h 4810125"/>
              <a:gd name="connsiteX13" fmla="*/ 2563248 w 4437063"/>
              <a:gd name="connsiteY13" fmla="*/ 1587 h 4810125"/>
              <a:gd name="connsiteX14" fmla="*/ 2494583 w 4437063"/>
              <a:gd name="connsiteY14" fmla="*/ 11904 h 4810125"/>
              <a:gd name="connsiteX15" fmla="*/ 2435443 w 4437063"/>
              <a:gd name="connsiteY15" fmla="*/ 27380 h 4810125"/>
              <a:gd name="connsiteX16" fmla="*/ 2404484 w 4437063"/>
              <a:gd name="connsiteY16" fmla="*/ 39681 h 4810125"/>
              <a:gd name="connsiteX17" fmla="*/ 2387020 w 4437063"/>
              <a:gd name="connsiteY17" fmla="*/ 47617 h 4810125"/>
              <a:gd name="connsiteX18" fmla="*/ 2351298 w 4437063"/>
              <a:gd name="connsiteY18" fmla="*/ 68648 h 4810125"/>
              <a:gd name="connsiteX19" fmla="*/ 2315576 w 4437063"/>
              <a:gd name="connsiteY19" fmla="*/ 95631 h 4810125"/>
              <a:gd name="connsiteX20" fmla="*/ 2279854 w 4437063"/>
              <a:gd name="connsiteY20" fmla="*/ 128169 h 4810125"/>
              <a:gd name="connsiteX21" fmla="*/ 2246514 w 4437063"/>
              <a:gd name="connsiteY21" fmla="*/ 165866 h 4810125"/>
              <a:gd name="connsiteX22" fmla="*/ 2215555 w 4437063"/>
              <a:gd name="connsiteY22" fmla="*/ 207928 h 4810125"/>
              <a:gd name="connsiteX23" fmla="*/ 2188962 w 4437063"/>
              <a:gd name="connsiteY23" fmla="*/ 253561 h 4810125"/>
              <a:gd name="connsiteX24" fmla="*/ 2167131 w 4437063"/>
              <a:gd name="connsiteY24" fmla="*/ 303559 h 4810125"/>
              <a:gd name="connsiteX25" fmla="*/ 2158399 w 4437063"/>
              <a:gd name="connsiteY25" fmla="*/ 329352 h 4810125"/>
              <a:gd name="connsiteX26" fmla="*/ 2151652 w 4437063"/>
              <a:gd name="connsiteY26" fmla="*/ 355144 h 4810125"/>
              <a:gd name="connsiteX27" fmla="*/ 2144111 w 4437063"/>
              <a:gd name="connsiteY27" fmla="*/ 411491 h 4810125"/>
              <a:gd name="connsiteX28" fmla="*/ 2140538 w 4437063"/>
              <a:gd name="connsiteY28" fmla="*/ 506726 h 4810125"/>
              <a:gd name="connsiteX29" fmla="*/ 2140935 w 4437063"/>
              <a:gd name="connsiteY29" fmla="*/ 610690 h 4810125"/>
              <a:gd name="connsiteX30" fmla="*/ 2139348 w 4437063"/>
              <a:gd name="connsiteY30" fmla="*/ 681719 h 4810125"/>
              <a:gd name="connsiteX31" fmla="*/ 2134982 w 4437063"/>
              <a:gd name="connsiteY31" fmla="*/ 751954 h 4810125"/>
              <a:gd name="connsiteX32" fmla="*/ 2124662 w 4437063"/>
              <a:gd name="connsiteY32" fmla="*/ 820999 h 4810125"/>
              <a:gd name="connsiteX33" fmla="*/ 2115930 w 4437063"/>
              <a:gd name="connsiteY33" fmla="*/ 853934 h 4810125"/>
              <a:gd name="connsiteX34" fmla="*/ 2104023 w 4437063"/>
              <a:gd name="connsiteY34" fmla="*/ 895996 h 4810125"/>
              <a:gd name="connsiteX35" fmla="*/ 2081796 w 4437063"/>
              <a:gd name="connsiteY35" fmla="*/ 965041 h 4810125"/>
              <a:gd name="connsiteX36" fmla="*/ 2060759 w 4437063"/>
              <a:gd name="connsiteY36" fmla="*/ 1020197 h 4810125"/>
              <a:gd name="connsiteX37" fmla="*/ 2039326 w 4437063"/>
              <a:gd name="connsiteY37" fmla="*/ 1067417 h 4810125"/>
              <a:gd name="connsiteX38" fmla="*/ 2003207 w 4437063"/>
              <a:gd name="connsiteY38" fmla="*/ 1132494 h 4810125"/>
              <a:gd name="connsiteX39" fmla="*/ 1941289 w 4437063"/>
              <a:gd name="connsiteY39" fmla="*/ 1237649 h 4810125"/>
              <a:gd name="connsiteX40" fmla="*/ 1900804 w 4437063"/>
              <a:gd name="connsiteY40" fmla="*/ 1312249 h 4810125"/>
              <a:gd name="connsiteX41" fmla="*/ 1880562 w 4437063"/>
              <a:gd name="connsiteY41" fmla="*/ 1349549 h 4810125"/>
              <a:gd name="connsiteX42" fmla="*/ 1847618 w 4437063"/>
              <a:gd name="connsiteY42" fmla="*/ 1420578 h 4810125"/>
              <a:gd name="connsiteX43" fmla="*/ 1822613 w 4437063"/>
              <a:gd name="connsiteY43" fmla="*/ 1485258 h 4810125"/>
              <a:gd name="connsiteX44" fmla="*/ 1804752 w 4437063"/>
              <a:gd name="connsiteY44" fmla="*/ 1544779 h 4810125"/>
              <a:gd name="connsiteX45" fmla="*/ 1792845 w 4437063"/>
              <a:gd name="connsiteY45" fmla="*/ 1599142 h 4810125"/>
              <a:gd name="connsiteX46" fmla="*/ 1787288 w 4437063"/>
              <a:gd name="connsiteY46" fmla="*/ 1649537 h 4810125"/>
              <a:gd name="connsiteX47" fmla="*/ 1786097 w 4437063"/>
              <a:gd name="connsiteY47" fmla="*/ 1696361 h 4810125"/>
              <a:gd name="connsiteX48" fmla="*/ 1789273 w 4437063"/>
              <a:gd name="connsiteY48" fmla="*/ 1739613 h 4810125"/>
              <a:gd name="connsiteX49" fmla="*/ 1796417 w 4437063"/>
              <a:gd name="connsiteY49" fmla="*/ 1780484 h 4810125"/>
              <a:gd name="connsiteX50" fmla="*/ 1806737 w 4437063"/>
              <a:gd name="connsiteY50" fmla="*/ 1819371 h 4810125"/>
              <a:gd name="connsiteX51" fmla="*/ 1826185 w 4437063"/>
              <a:gd name="connsiteY51" fmla="*/ 1874925 h 4810125"/>
              <a:gd name="connsiteX52" fmla="*/ 1856747 w 4437063"/>
              <a:gd name="connsiteY52" fmla="*/ 1946747 h 4810125"/>
              <a:gd name="connsiteX53" fmla="*/ 1888103 w 4437063"/>
              <a:gd name="connsiteY53" fmla="*/ 2020157 h 4810125"/>
              <a:gd name="connsiteX54" fmla="*/ 1901201 w 4437063"/>
              <a:gd name="connsiteY54" fmla="*/ 2059044 h 4810125"/>
              <a:gd name="connsiteX55" fmla="*/ 1907949 w 4437063"/>
              <a:gd name="connsiteY55" fmla="*/ 2078488 h 4810125"/>
              <a:gd name="connsiteX56" fmla="*/ 1922238 w 4437063"/>
              <a:gd name="connsiteY56" fmla="*/ 2113804 h 4810125"/>
              <a:gd name="connsiteX57" fmla="*/ 1937320 w 4437063"/>
              <a:gd name="connsiteY57" fmla="*/ 2146343 h 4810125"/>
              <a:gd name="connsiteX58" fmla="*/ 1953594 w 4437063"/>
              <a:gd name="connsiteY58" fmla="*/ 2175310 h 4810125"/>
              <a:gd name="connsiteX59" fmla="*/ 1971454 w 4437063"/>
              <a:gd name="connsiteY59" fmla="*/ 2200705 h 4810125"/>
              <a:gd name="connsiteX60" fmla="*/ 1989315 w 4437063"/>
              <a:gd name="connsiteY60" fmla="*/ 2222927 h 4810125"/>
              <a:gd name="connsiteX61" fmla="*/ 2007970 w 4437063"/>
              <a:gd name="connsiteY61" fmla="*/ 2241974 h 4810125"/>
              <a:gd name="connsiteX62" fmla="*/ 2026228 w 4437063"/>
              <a:gd name="connsiteY62" fmla="*/ 2257449 h 4810125"/>
              <a:gd name="connsiteX63" fmla="*/ 2045280 w 4437063"/>
              <a:gd name="connsiteY63" fmla="*/ 2269750 h 4810125"/>
              <a:gd name="connsiteX64" fmla="*/ 2063935 w 4437063"/>
              <a:gd name="connsiteY64" fmla="*/ 2278480 h 4810125"/>
              <a:gd name="connsiteX65" fmla="*/ 2082589 w 4437063"/>
              <a:gd name="connsiteY65" fmla="*/ 2283639 h 4810125"/>
              <a:gd name="connsiteX66" fmla="*/ 2100847 w 4437063"/>
              <a:gd name="connsiteY66" fmla="*/ 2285623 h 4810125"/>
              <a:gd name="connsiteX67" fmla="*/ 2117915 w 4437063"/>
              <a:gd name="connsiteY67" fmla="*/ 2284035 h 4810125"/>
              <a:gd name="connsiteX68" fmla="*/ 2134982 w 4437063"/>
              <a:gd name="connsiteY68" fmla="*/ 2278877 h 4810125"/>
              <a:gd name="connsiteX69" fmla="*/ 2150461 w 4437063"/>
              <a:gd name="connsiteY69" fmla="*/ 2270147 h 4810125"/>
              <a:gd name="connsiteX70" fmla="*/ 2165147 w 4437063"/>
              <a:gd name="connsiteY70" fmla="*/ 2258640 h 4810125"/>
              <a:gd name="connsiteX71" fmla="*/ 2171894 w 4437063"/>
              <a:gd name="connsiteY71" fmla="*/ 2250703 h 4810125"/>
              <a:gd name="connsiteX72" fmla="*/ 2195709 w 4437063"/>
              <a:gd name="connsiteY72" fmla="*/ 2221340 h 4810125"/>
              <a:gd name="connsiteX73" fmla="*/ 2227462 w 4437063"/>
              <a:gd name="connsiteY73" fmla="*/ 2170548 h 4810125"/>
              <a:gd name="connsiteX74" fmla="*/ 2260009 w 4437063"/>
              <a:gd name="connsiteY74" fmla="*/ 2089599 h 4810125"/>
              <a:gd name="connsiteX75" fmla="*/ 2286602 w 4437063"/>
              <a:gd name="connsiteY75" fmla="*/ 2008650 h 4810125"/>
              <a:gd name="connsiteX76" fmla="*/ 2305256 w 4437063"/>
              <a:gd name="connsiteY76" fmla="*/ 1951509 h 4810125"/>
              <a:gd name="connsiteX77" fmla="*/ 2330262 w 4437063"/>
              <a:gd name="connsiteY77" fmla="*/ 1866195 h 4810125"/>
              <a:gd name="connsiteX78" fmla="*/ 2352489 w 4437063"/>
              <a:gd name="connsiteY78" fmla="*/ 1790404 h 4810125"/>
              <a:gd name="connsiteX79" fmla="*/ 2385829 w 4437063"/>
              <a:gd name="connsiteY79" fmla="*/ 1696757 h 4810125"/>
              <a:gd name="connsiteX80" fmla="*/ 2412819 w 4437063"/>
              <a:gd name="connsiteY80" fmla="*/ 1632077 h 4810125"/>
              <a:gd name="connsiteX81" fmla="*/ 2440603 w 4437063"/>
              <a:gd name="connsiteY81" fmla="*/ 1566207 h 4810125"/>
              <a:gd name="connsiteX82" fmla="*/ 2475531 w 4437063"/>
              <a:gd name="connsiteY82" fmla="*/ 1492797 h 4810125"/>
              <a:gd name="connsiteX83" fmla="*/ 2497361 w 4437063"/>
              <a:gd name="connsiteY83" fmla="*/ 1453116 h 4810125"/>
              <a:gd name="connsiteX84" fmla="*/ 2519191 w 4437063"/>
              <a:gd name="connsiteY84" fmla="*/ 1418991 h 4810125"/>
              <a:gd name="connsiteX85" fmla="*/ 2542212 w 4437063"/>
              <a:gd name="connsiteY85" fmla="*/ 1388833 h 4810125"/>
              <a:gd name="connsiteX86" fmla="*/ 2581506 w 4437063"/>
              <a:gd name="connsiteY86" fmla="*/ 1344390 h 4810125"/>
              <a:gd name="connsiteX87" fmla="*/ 2613656 w 4437063"/>
              <a:gd name="connsiteY87" fmla="*/ 1312646 h 4810125"/>
              <a:gd name="connsiteX88" fmla="*/ 2635883 w 4437063"/>
              <a:gd name="connsiteY88" fmla="*/ 1291615 h 4810125"/>
              <a:gd name="connsiteX89" fmla="*/ 2682321 w 4437063"/>
              <a:gd name="connsiteY89" fmla="*/ 1254712 h 4810125"/>
              <a:gd name="connsiteX90" fmla="*/ 2730744 w 4437063"/>
              <a:gd name="connsiteY90" fmla="*/ 1221776 h 4810125"/>
              <a:gd name="connsiteX91" fmla="*/ 2781152 w 4437063"/>
              <a:gd name="connsiteY91" fmla="*/ 1191619 h 4810125"/>
              <a:gd name="connsiteX92" fmla="*/ 2858550 w 4437063"/>
              <a:gd name="connsiteY92" fmla="*/ 1148763 h 4810125"/>
              <a:gd name="connsiteX93" fmla="*/ 2939520 w 4437063"/>
              <a:gd name="connsiteY93" fmla="*/ 1102337 h 4810125"/>
              <a:gd name="connsiteX94" fmla="*/ 2993896 w 4437063"/>
              <a:gd name="connsiteY94" fmla="*/ 1066624 h 4810125"/>
              <a:gd name="connsiteX95" fmla="*/ 3021680 w 4437063"/>
              <a:gd name="connsiteY95" fmla="*/ 1047180 h 4810125"/>
              <a:gd name="connsiteX96" fmla="*/ 3049067 w 4437063"/>
              <a:gd name="connsiteY96" fmla="*/ 1026546 h 4810125"/>
              <a:gd name="connsiteX97" fmla="*/ 3100665 w 4437063"/>
              <a:gd name="connsiteY97" fmla="*/ 984485 h 4810125"/>
              <a:gd name="connsiteX98" fmla="*/ 3147898 w 4437063"/>
              <a:gd name="connsiteY98" fmla="*/ 940438 h 4810125"/>
              <a:gd name="connsiteX99" fmla="*/ 3191161 w 4437063"/>
              <a:gd name="connsiteY99" fmla="*/ 894012 h 4810125"/>
              <a:gd name="connsiteX100" fmla="*/ 3230455 w 4437063"/>
              <a:gd name="connsiteY100" fmla="*/ 846791 h 4810125"/>
              <a:gd name="connsiteX101" fmla="*/ 3266177 w 4437063"/>
              <a:gd name="connsiteY101" fmla="*/ 798381 h 4810125"/>
              <a:gd name="connsiteX102" fmla="*/ 3297930 w 4437063"/>
              <a:gd name="connsiteY102" fmla="*/ 748383 h 4810125"/>
              <a:gd name="connsiteX103" fmla="*/ 3325714 w 4437063"/>
              <a:gd name="connsiteY103" fmla="*/ 697591 h 4810125"/>
              <a:gd name="connsiteX104" fmla="*/ 3337621 w 4437063"/>
              <a:gd name="connsiteY104" fmla="*/ 671799 h 4810125"/>
              <a:gd name="connsiteX105" fmla="*/ 3343971 w 4437063"/>
              <a:gd name="connsiteY105" fmla="*/ 658307 h 4810125"/>
              <a:gd name="connsiteX106" fmla="*/ 3354291 w 4437063"/>
              <a:gd name="connsiteY106" fmla="*/ 628943 h 4810125"/>
              <a:gd name="connsiteX107" fmla="*/ 3366992 w 4437063"/>
              <a:gd name="connsiteY107" fmla="*/ 579739 h 4810125"/>
              <a:gd name="connsiteX108" fmla="*/ 3379693 w 4437063"/>
              <a:gd name="connsiteY108" fmla="*/ 506726 h 4810125"/>
              <a:gd name="connsiteX109" fmla="*/ 3388029 w 4437063"/>
              <a:gd name="connsiteY109" fmla="*/ 431729 h 4810125"/>
              <a:gd name="connsiteX110" fmla="*/ 3394379 w 4437063"/>
              <a:gd name="connsiteY110" fmla="*/ 326177 h 4810125"/>
              <a:gd name="connsiteX111" fmla="*/ 3395173 w 4437063"/>
              <a:gd name="connsiteY111" fmla="*/ 231737 h 4810125"/>
              <a:gd name="connsiteX112" fmla="*/ 3395173 w 4437063"/>
              <a:gd name="connsiteY112" fmla="*/ 221816 h 4810125"/>
              <a:gd name="connsiteX113" fmla="*/ 3396364 w 4437063"/>
              <a:gd name="connsiteY113" fmla="*/ 230943 h 4810125"/>
              <a:gd name="connsiteX114" fmla="*/ 3403905 w 4437063"/>
              <a:gd name="connsiteY114" fmla="*/ 321019 h 4810125"/>
              <a:gd name="connsiteX115" fmla="*/ 3407080 w 4437063"/>
              <a:gd name="connsiteY115" fmla="*/ 423396 h 4810125"/>
              <a:gd name="connsiteX116" fmla="*/ 3405493 w 4437063"/>
              <a:gd name="connsiteY116" fmla="*/ 497599 h 4810125"/>
              <a:gd name="connsiteX117" fmla="*/ 3399539 w 4437063"/>
              <a:gd name="connsiteY117" fmla="*/ 571009 h 4810125"/>
              <a:gd name="connsiteX118" fmla="*/ 3390013 w 4437063"/>
              <a:gd name="connsiteY118" fmla="*/ 622594 h 4810125"/>
              <a:gd name="connsiteX119" fmla="*/ 3382075 w 4437063"/>
              <a:gd name="connsiteY119" fmla="*/ 653942 h 4810125"/>
              <a:gd name="connsiteX120" fmla="*/ 3377312 w 4437063"/>
              <a:gd name="connsiteY120" fmla="*/ 668624 h 4810125"/>
              <a:gd name="connsiteX121" fmla="*/ 3366992 w 4437063"/>
              <a:gd name="connsiteY121" fmla="*/ 697194 h 4810125"/>
              <a:gd name="connsiteX122" fmla="*/ 3344765 w 4437063"/>
              <a:gd name="connsiteY122" fmla="*/ 749970 h 4810125"/>
              <a:gd name="connsiteX123" fmla="*/ 3320157 w 4437063"/>
              <a:gd name="connsiteY123" fmla="*/ 800365 h 4810125"/>
              <a:gd name="connsiteX124" fmla="*/ 3292770 w 4437063"/>
              <a:gd name="connsiteY124" fmla="*/ 848379 h 4810125"/>
              <a:gd name="connsiteX125" fmla="*/ 3263002 w 4437063"/>
              <a:gd name="connsiteY125" fmla="*/ 894012 h 4810125"/>
              <a:gd name="connsiteX126" fmla="*/ 3230058 w 4437063"/>
              <a:gd name="connsiteY126" fmla="*/ 939248 h 4810125"/>
              <a:gd name="connsiteX127" fmla="*/ 3193542 w 4437063"/>
              <a:gd name="connsiteY127" fmla="*/ 984088 h 4810125"/>
              <a:gd name="connsiteX128" fmla="*/ 3153454 w 4437063"/>
              <a:gd name="connsiteY128" fmla="*/ 1028927 h 4810125"/>
              <a:gd name="connsiteX129" fmla="*/ 3131227 w 4437063"/>
              <a:gd name="connsiteY129" fmla="*/ 1051942 h 4810125"/>
              <a:gd name="connsiteX130" fmla="*/ 3109397 w 4437063"/>
              <a:gd name="connsiteY130" fmla="*/ 1074163 h 4810125"/>
              <a:gd name="connsiteX131" fmla="*/ 3062959 w 4437063"/>
              <a:gd name="connsiteY131" fmla="*/ 1113051 h 4810125"/>
              <a:gd name="connsiteX132" fmla="*/ 3014933 w 4437063"/>
              <a:gd name="connsiteY132" fmla="*/ 1147176 h 4810125"/>
              <a:gd name="connsiteX133" fmla="*/ 2964128 w 4437063"/>
              <a:gd name="connsiteY133" fmla="*/ 1178921 h 4810125"/>
              <a:gd name="connsiteX134" fmla="*/ 2882761 w 4437063"/>
              <a:gd name="connsiteY134" fmla="*/ 1226935 h 4810125"/>
              <a:gd name="connsiteX135" fmla="*/ 2793456 w 4437063"/>
              <a:gd name="connsiteY135" fmla="*/ 1283679 h 4810125"/>
              <a:gd name="connsiteX136" fmla="*/ 2729554 w 4437063"/>
              <a:gd name="connsiteY136" fmla="*/ 1329709 h 4810125"/>
              <a:gd name="connsiteX137" fmla="*/ 2695816 w 4437063"/>
              <a:gd name="connsiteY137" fmla="*/ 1356295 h 4810125"/>
              <a:gd name="connsiteX138" fmla="*/ 2679146 w 4437063"/>
              <a:gd name="connsiteY138" fmla="*/ 1370580 h 4810125"/>
              <a:gd name="connsiteX139" fmla="*/ 2646599 w 4437063"/>
              <a:gd name="connsiteY139" fmla="*/ 1404706 h 4810125"/>
              <a:gd name="connsiteX140" fmla="*/ 2616434 w 4437063"/>
              <a:gd name="connsiteY140" fmla="*/ 1443990 h 4810125"/>
              <a:gd name="connsiteX141" fmla="*/ 2588650 w 4437063"/>
              <a:gd name="connsiteY141" fmla="*/ 1486845 h 4810125"/>
              <a:gd name="connsiteX142" fmla="*/ 2562454 w 4437063"/>
              <a:gd name="connsiteY142" fmla="*/ 1533272 h 4810125"/>
              <a:gd name="connsiteX143" fmla="*/ 2538243 w 4437063"/>
              <a:gd name="connsiteY143" fmla="*/ 1582079 h 4810125"/>
              <a:gd name="connsiteX144" fmla="*/ 2505299 w 4437063"/>
              <a:gd name="connsiteY144" fmla="*/ 1656283 h 4810125"/>
              <a:gd name="connsiteX145" fmla="*/ 2469974 w 4437063"/>
              <a:gd name="connsiteY145" fmla="*/ 1752311 h 4810125"/>
              <a:gd name="connsiteX146" fmla="*/ 2442587 w 4437063"/>
              <a:gd name="connsiteY146" fmla="*/ 1837228 h 4810125"/>
              <a:gd name="connsiteX147" fmla="*/ 2417185 w 4437063"/>
              <a:gd name="connsiteY147" fmla="*/ 1928891 h 4810125"/>
              <a:gd name="connsiteX148" fmla="*/ 2414407 w 4437063"/>
              <a:gd name="connsiteY148" fmla="*/ 1942779 h 4810125"/>
              <a:gd name="connsiteX149" fmla="*/ 2409247 w 4437063"/>
              <a:gd name="connsiteY149" fmla="*/ 1973730 h 4810125"/>
              <a:gd name="connsiteX150" fmla="*/ 2396546 w 4437063"/>
              <a:gd name="connsiteY150" fmla="*/ 2032061 h 4810125"/>
              <a:gd name="connsiteX151" fmla="*/ 2380669 w 4437063"/>
              <a:gd name="connsiteY151" fmla="*/ 2087218 h 4810125"/>
              <a:gd name="connsiteX152" fmla="*/ 2361618 w 4437063"/>
              <a:gd name="connsiteY152" fmla="*/ 2139597 h 4810125"/>
              <a:gd name="connsiteX153" fmla="*/ 2338994 w 4437063"/>
              <a:gd name="connsiteY153" fmla="*/ 2191182 h 4810125"/>
              <a:gd name="connsiteX154" fmla="*/ 2313195 w 4437063"/>
              <a:gd name="connsiteY154" fmla="*/ 2241974 h 4810125"/>
              <a:gd name="connsiteX155" fmla="*/ 2269534 w 4437063"/>
              <a:gd name="connsiteY155" fmla="*/ 2319352 h 4810125"/>
              <a:gd name="connsiteX156" fmla="*/ 2235797 w 4437063"/>
              <a:gd name="connsiteY156" fmla="*/ 2373714 h 4810125"/>
              <a:gd name="connsiteX157" fmla="*/ 2219127 w 4437063"/>
              <a:gd name="connsiteY157" fmla="*/ 2400301 h 4810125"/>
              <a:gd name="connsiteX158" fmla="*/ 2195709 w 4437063"/>
              <a:gd name="connsiteY158" fmla="*/ 2450299 h 4810125"/>
              <a:gd name="connsiteX159" fmla="*/ 2181817 w 4437063"/>
              <a:gd name="connsiteY159" fmla="*/ 2493551 h 4810125"/>
              <a:gd name="connsiteX160" fmla="*/ 2174673 w 4437063"/>
              <a:gd name="connsiteY160" fmla="*/ 2531248 h 4810125"/>
              <a:gd name="connsiteX161" fmla="*/ 2173482 w 4437063"/>
              <a:gd name="connsiteY161" fmla="*/ 2561405 h 4810125"/>
              <a:gd name="connsiteX162" fmla="*/ 2175070 w 4437063"/>
              <a:gd name="connsiteY162" fmla="*/ 2584420 h 4810125"/>
              <a:gd name="connsiteX163" fmla="*/ 2180230 w 4437063"/>
              <a:gd name="connsiteY163" fmla="*/ 2606642 h 4810125"/>
              <a:gd name="connsiteX164" fmla="*/ 2181817 w 4437063"/>
              <a:gd name="connsiteY164" fmla="*/ 2609419 h 4810125"/>
              <a:gd name="connsiteX165" fmla="*/ 2201266 w 4437063"/>
              <a:gd name="connsiteY165" fmla="*/ 2585611 h 4810125"/>
              <a:gd name="connsiteX166" fmla="*/ 2314385 w 4437063"/>
              <a:gd name="connsiteY166" fmla="*/ 2441172 h 4810125"/>
              <a:gd name="connsiteX167" fmla="*/ 2401706 w 4437063"/>
              <a:gd name="connsiteY167" fmla="*/ 2320542 h 4810125"/>
              <a:gd name="connsiteX168" fmla="*/ 2442190 w 4437063"/>
              <a:gd name="connsiteY168" fmla="*/ 2260624 h 4810125"/>
              <a:gd name="connsiteX169" fmla="*/ 2472356 w 4437063"/>
              <a:gd name="connsiteY169" fmla="*/ 2212610 h 4810125"/>
              <a:gd name="connsiteX170" fmla="*/ 2516016 w 4437063"/>
              <a:gd name="connsiteY170" fmla="*/ 2137613 h 4810125"/>
              <a:gd name="connsiteX171" fmla="*/ 2562454 w 4437063"/>
              <a:gd name="connsiteY171" fmla="*/ 2045156 h 4810125"/>
              <a:gd name="connsiteX172" fmla="*/ 2594207 w 4437063"/>
              <a:gd name="connsiteY172" fmla="*/ 1975714 h 4810125"/>
              <a:gd name="connsiteX173" fmla="*/ 2606115 w 4437063"/>
              <a:gd name="connsiteY173" fmla="*/ 1951509 h 4810125"/>
              <a:gd name="connsiteX174" fmla="*/ 2631914 w 4437063"/>
              <a:gd name="connsiteY174" fmla="*/ 1905082 h 4810125"/>
              <a:gd name="connsiteX175" fmla="*/ 2659697 w 4437063"/>
              <a:gd name="connsiteY175" fmla="*/ 1861433 h 4810125"/>
              <a:gd name="connsiteX176" fmla="*/ 2689466 w 4437063"/>
              <a:gd name="connsiteY176" fmla="*/ 1820165 h 4810125"/>
              <a:gd name="connsiteX177" fmla="*/ 2720425 w 4437063"/>
              <a:gd name="connsiteY177" fmla="*/ 1783262 h 4810125"/>
              <a:gd name="connsiteX178" fmla="*/ 2750987 w 4437063"/>
              <a:gd name="connsiteY178" fmla="*/ 1750327 h 4810125"/>
              <a:gd name="connsiteX179" fmla="*/ 2781549 w 4437063"/>
              <a:gd name="connsiteY179" fmla="*/ 1722153 h 4810125"/>
              <a:gd name="connsiteX180" fmla="*/ 2811317 w 4437063"/>
              <a:gd name="connsiteY180" fmla="*/ 1699535 h 4810125"/>
              <a:gd name="connsiteX181" fmla="*/ 2825209 w 4437063"/>
              <a:gd name="connsiteY181" fmla="*/ 1690805 h 4810125"/>
              <a:gd name="connsiteX182" fmla="*/ 2840292 w 4437063"/>
              <a:gd name="connsiteY182" fmla="*/ 1682869 h 4810125"/>
              <a:gd name="connsiteX183" fmla="*/ 2881968 w 4437063"/>
              <a:gd name="connsiteY183" fmla="*/ 1670568 h 4810125"/>
              <a:gd name="connsiteX184" fmla="*/ 2934757 w 4437063"/>
              <a:gd name="connsiteY184" fmla="*/ 1662235 h 4810125"/>
              <a:gd name="connsiteX185" fmla="*/ 2995087 w 4437063"/>
              <a:gd name="connsiteY185" fmla="*/ 1656680 h 4810125"/>
              <a:gd name="connsiteX186" fmla="*/ 3161393 w 4437063"/>
              <a:gd name="connsiteY186" fmla="*/ 1651521 h 4810125"/>
              <a:gd name="connsiteX187" fmla="*/ 3277291 w 4437063"/>
              <a:gd name="connsiteY187" fmla="*/ 1651521 h 4810125"/>
              <a:gd name="connsiteX188" fmla="*/ 3375724 w 4437063"/>
              <a:gd name="connsiteY188" fmla="*/ 1651124 h 4810125"/>
              <a:gd name="connsiteX189" fmla="*/ 3522184 w 4437063"/>
              <a:gd name="connsiteY189" fmla="*/ 1646363 h 4810125"/>
              <a:gd name="connsiteX190" fmla="*/ 3641257 w 4437063"/>
              <a:gd name="connsiteY190" fmla="*/ 1633665 h 4810125"/>
              <a:gd name="connsiteX191" fmla="*/ 3714686 w 4437063"/>
              <a:gd name="connsiteY191" fmla="*/ 1621760 h 4810125"/>
              <a:gd name="connsiteX192" fmla="*/ 3727784 w 4437063"/>
              <a:gd name="connsiteY192" fmla="*/ 1619776 h 4810125"/>
              <a:gd name="connsiteX193" fmla="*/ 3754774 w 4437063"/>
              <a:gd name="connsiteY193" fmla="*/ 1611840 h 4810125"/>
              <a:gd name="connsiteX194" fmla="*/ 3800022 w 4437063"/>
              <a:gd name="connsiteY194" fmla="*/ 1594380 h 4810125"/>
              <a:gd name="connsiteX195" fmla="*/ 3865909 w 4437063"/>
              <a:gd name="connsiteY195" fmla="*/ 1559461 h 4810125"/>
              <a:gd name="connsiteX196" fmla="*/ 3934971 w 4437063"/>
              <a:gd name="connsiteY196" fmla="*/ 1512241 h 4810125"/>
              <a:gd name="connsiteX197" fmla="*/ 3969899 w 4437063"/>
              <a:gd name="connsiteY197" fmla="*/ 1484464 h 4810125"/>
              <a:gd name="connsiteX198" fmla="*/ 3991333 w 4437063"/>
              <a:gd name="connsiteY198" fmla="*/ 1465814 h 4810125"/>
              <a:gd name="connsiteX199" fmla="*/ 4034199 w 4437063"/>
              <a:gd name="connsiteY199" fmla="*/ 1424149 h 4810125"/>
              <a:gd name="connsiteX200" fmla="*/ 4095323 w 4437063"/>
              <a:gd name="connsiteY200" fmla="*/ 1356692 h 4810125"/>
              <a:gd name="connsiteX201" fmla="*/ 4169149 w 4437063"/>
              <a:gd name="connsiteY201" fmla="*/ 1266219 h 4810125"/>
              <a:gd name="connsiteX202" fmla="*/ 4231067 w 4437063"/>
              <a:gd name="connsiteY202" fmla="*/ 1189238 h 4810125"/>
              <a:gd name="connsiteX203" fmla="*/ 4256469 w 4437063"/>
              <a:gd name="connsiteY203" fmla="*/ 1161858 h 4810125"/>
              <a:gd name="connsiteX204" fmla="*/ 4268773 w 4437063"/>
              <a:gd name="connsiteY204" fmla="*/ 1150747 h 4810125"/>
              <a:gd name="connsiteX205" fmla="*/ 4296953 w 4437063"/>
              <a:gd name="connsiteY205" fmla="*/ 1130510 h 4810125"/>
              <a:gd name="connsiteX206" fmla="*/ 4327119 w 4437063"/>
              <a:gd name="connsiteY206" fmla="*/ 1115035 h 4810125"/>
              <a:gd name="connsiteX207" fmla="*/ 4356887 w 4437063"/>
              <a:gd name="connsiteY207" fmla="*/ 1102733 h 4810125"/>
              <a:gd name="connsiteX208" fmla="*/ 4421981 w 4437063"/>
              <a:gd name="connsiteY208" fmla="*/ 1083687 h 4810125"/>
              <a:gd name="connsiteX209" fmla="*/ 4429592 w 4437063"/>
              <a:gd name="connsiteY209" fmla="*/ 1082685 h 4810125"/>
              <a:gd name="connsiteX210" fmla="*/ 4392609 w 4437063"/>
              <a:gd name="connsiteY210" fmla="*/ 1094004 h 4810125"/>
              <a:gd name="connsiteX211" fmla="*/ 4355299 w 4437063"/>
              <a:gd name="connsiteY211" fmla="*/ 1112257 h 4810125"/>
              <a:gd name="connsiteX212" fmla="*/ 4333469 w 4437063"/>
              <a:gd name="connsiteY212" fmla="*/ 1126145 h 4810125"/>
              <a:gd name="connsiteX213" fmla="*/ 4322356 w 4437063"/>
              <a:gd name="connsiteY213" fmla="*/ 1134081 h 4810125"/>
              <a:gd name="connsiteX214" fmla="*/ 4297747 w 4437063"/>
              <a:gd name="connsiteY214" fmla="*/ 1157890 h 4810125"/>
              <a:gd name="connsiteX215" fmla="*/ 4256469 w 4437063"/>
              <a:gd name="connsiteY215" fmla="*/ 1206698 h 4810125"/>
              <a:gd name="connsiteX216" fmla="*/ 4199314 w 4437063"/>
              <a:gd name="connsiteY216" fmla="*/ 1287250 h 4810125"/>
              <a:gd name="connsiteX217" fmla="*/ 4145334 w 4437063"/>
              <a:gd name="connsiteY217" fmla="*/ 1372167 h 4810125"/>
              <a:gd name="connsiteX218" fmla="*/ 4122313 w 4437063"/>
              <a:gd name="connsiteY218" fmla="*/ 1411054 h 4810125"/>
              <a:gd name="connsiteX219" fmla="*/ 4100086 w 4437063"/>
              <a:gd name="connsiteY219" fmla="*/ 1446371 h 4810125"/>
              <a:gd name="connsiteX220" fmla="*/ 4054838 w 4437063"/>
              <a:gd name="connsiteY220" fmla="*/ 1508273 h 4810125"/>
              <a:gd name="connsiteX221" fmla="*/ 4008400 w 4437063"/>
              <a:gd name="connsiteY221" fmla="*/ 1559461 h 4810125"/>
              <a:gd name="connsiteX222" fmla="*/ 3959580 w 4437063"/>
              <a:gd name="connsiteY222" fmla="*/ 1604698 h 4810125"/>
              <a:gd name="connsiteX223" fmla="*/ 3933781 w 4437063"/>
              <a:gd name="connsiteY223" fmla="*/ 1625332 h 4810125"/>
              <a:gd name="connsiteX224" fmla="*/ 3919889 w 4437063"/>
              <a:gd name="connsiteY224" fmla="*/ 1635649 h 4810125"/>
              <a:gd name="connsiteX225" fmla="*/ 3882976 w 4437063"/>
              <a:gd name="connsiteY225" fmla="*/ 1657076 h 4810125"/>
              <a:gd name="connsiteX226" fmla="*/ 3834950 w 4437063"/>
              <a:gd name="connsiteY226" fmla="*/ 1679298 h 4810125"/>
              <a:gd name="connsiteX227" fmla="*/ 3775810 w 4437063"/>
              <a:gd name="connsiteY227" fmla="*/ 1701122 h 4810125"/>
              <a:gd name="connsiteX228" fmla="*/ 3705954 w 4437063"/>
              <a:gd name="connsiteY228" fmla="*/ 1720963 h 4810125"/>
              <a:gd name="connsiteX229" fmla="*/ 3626175 w 4437063"/>
              <a:gd name="connsiteY229" fmla="*/ 1738819 h 4810125"/>
              <a:gd name="connsiteX230" fmla="*/ 3535679 w 4437063"/>
              <a:gd name="connsiteY230" fmla="*/ 1752707 h 4810125"/>
              <a:gd name="connsiteX231" fmla="*/ 3434864 w 4437063"/>
              <a:gd name="connsiteY231" fmla="*/ 1762231 h 4810125"/>
              <a:gd name="connsiteX232" fmla="*/ 3380487 w 4437063"/>
              <a:gd name="connsiteY232" fmla="*/ 1764215 h 4810125"/>
              <a:gd name="connsiteX233" fmla="*/ 3278084 w 4437063"/>
              <a:gd name="connsiteY233" fmla="*/ 1766596 h 4810125"/>
              <a:gd name="connsiteX234" fmla="*/ 3137975 w 4437063"/>
              <a:gd name="connsiteY234" fmla="*/ 1765802 h 4810125"/>
              <a:gd name="connsiteX235" fmla="*/ 3064546 w 4437063"/>
              <a:gd name="connsiteY235" fmla="*/ 1767786 h 4810125"/>
              <a:gd name="connsiteX236" fmla="*/ 3020886 w 4437063"/>
              <a:gd name="connsiteY236" fmla="*/ 1773342 h 4810125"/>
              <a:gd name="connsiteX237" fmla="*/ 2976432 w 4437063"/>
              <a:gd name="connsiteY237" fmla="*/ 1784452 h 4810125"/>
              <a:gd name="connsiteX238" fmla="*/ 2927612 w 4437063"/>
              <a:gd name="connsiteY238" fmla="*/ 1801118 h 4810125"/>
              <a:gd name="connsiteX239" fmla="*/ 2898638 w 4437063"/>
              <a:gd name="connsiteY239" fmla="*/ 1813419 h 4810125"/>
              <a:gd name="connsiteX240" fmla="*/ 2884349 w 4437063"/>
              <a:gd name="connsiteY240" fmla="*/ 1820165 h 4810125"/>
              <a:gd name="connsiteX241" fmla="*/ 2856565 w 4437063"/>
              <a:gd name="connsiteY241" fmla="*/ 1837625 h 4810125"/>
              <a:gd name="connsiteX242" fmla="*/ 2830766 w 4437063"/>
              <a:gd name="connsiteY242" fmla="*/ 1858656 h 4810125"/>
              <a:gd name="connsiteX243" fmla="*/ 2806554 w 4437063"/>
              <a:gd name="connsiteY243" fmla="*/ 1884051 h 4810125"/>
              <a:gd name="connsiteX244" fmla="*/ 2773214 w 4437063"/>
              <a:gd name="connsiteY244" fmla="*/ 1926113 h 4810125"/>
              <a:gd name="connsiteX245" fmla="*/ 2732729 w 4437063"/>
              <a:gd name="connsiteY245" fmla="*/ 1991984 h 4810125"/>
              <a:gd name="connsiteX246" fmla="*/ 2678749 w 4437063"/>
              <a:gd name="connsiteY246" fmla="*/ 2099916 h 4810125"/>
              <a:gd name="connsiteX247" fmla="*/ 2628738 w 4437063"/>
              <a:gd name="connsiteY247" fmla="*/ 2210229 h 4810125"/>
              <a:gd name="connsiteX248" fmla="*/ 2596192 w 4437063"/>
              <a:gd name="connsiteY248" fmla="*/ 2278480 h 4810125"/>
              <a:gd name="connsiteX249" fmla="*/ 2579522 w 4437063"/>
              <a:gd name="connsiteY249" fmla="*/ 2309828 h 4810125"/>
              <a:gd name="connsiteX250" fmla="*/ 2532686 w 4437063"/>
              <a:gd name="connsiteY250" fmla="*/ 2393158 h 4810125"/>
              <a:gd name="connsiteX251" fmla="*/ 2461639 w 4437063"/>
              <a:gd name="connsiteY251" fmla="*/ 2515772 h 4810125"/>
              <a:gd name="connsiteX252" fmla="*/ 2401706 w 4437063"/>
              <a:gd name="connsiteY252" fmla="*/ 2610213 h 4810125"/>
              <a:gd name="connsiteX253" fmla="*/ 2335025 w 4437063"/>
              <a:gd name="connsiteY253" fmla="*/ 2709019 h 4810125"/>
              <a:gd name="connsiteX254" fmla="*/ 2291364 w 4437063"/>
              <a:gd name="connsiteY254" fmla="*/ 2771318 h 4810125"/>
              <a:gd name="connsiteX255" fmla="*/ 2312004 w 4437063"/>
              <a:gd name="connsiteY255" fmla="*/ 2766953 h 4810125"/>
              <a:gd name="connsiteX256" fmla="*/ 2447747 w 4437063"/>
              <a:gd name="connsiteY256" fmla="*/ 2726082 h 4810125"/>
              <a:gd name="connsiteX257" fmla="*/ 2540227 w 4437063"/>
              <a:gd name="connsiteY257" fmla="*/ 2690369 h 4810125"/>
              <a:gd name="connsiteX258" fmla="*/ 2607305 w 4437063"/>
              <a:gd name="connsiteY258" fmla="*/ 2660608 h 4810125"/>
              <a:gd name="connsiteX259" fmla="*/ 2641440 w 4437063"/>
              <a:gd name="connsiteY259" fmla="*/ 2643545 h 4810125"/>
              <a:gd name="connsiteX260" fmla="*/ 2681131 w 4437063"/>
              <a:gd name="connsiteY260" fmla="*/ 2624101 h 4810125"/>
              <a:gd name="connsiteX261" fmla="*/ 2752178 w 4437063"/>
              <a:gd name="connsiteY261" fmla="*/ 2591563 h 4810125"/>
              <a:gd name="connsiteX262" fmla="*/ 2842673 w 4437063"/>
              <a:gd name="connsiteY262" fmla="*/ 2554263 h 4810125"/>
              <a:gd name="connsiteX263" fmla="*/ 2941107 w 4437063"/>
              <a:gd name="connsiteY263" fmla="*/ 2516566 h 4810125"/>
              <a:gd name="connsiteX264" fmla="*/ 3006201 w 4437063"/>
              <a:gd name="connsiteY264" fmla="*/ 2487996 h 4810125"/>
              <a:gd name="connsiteX265" fmla="*/ 3049067 w 4437063"/>
              <a:gd name="connsiteY265" fmla="*/ 2465377 h 4810125"/>
              <a:gd name="connsiteX266" fmla="*/ 3070500 w 4437063"/>
              <a:gd name="connsiteY266" fmla="*/ 2451886 h 4810125"/>
              <a:gd name="connsiteX267" fmla="*/ 3096696 w 4437063"/>
              <a:gd name="connsiteY267" fmla="*/ 2435220 h 4810125"/>
              <a:gd name="connsiteX268" fmla="*/ 3139563 w 4437063"/>
              <a:gd name="connsiteY268" fmla="*/ 2403872 h 4810125"/>
              <a:gd name="connsiteX269" fmla="*/ 3173697 w 4437063"/>
              <a:gd name="connsiteY269" fmla="*/ 2374905 h 4810125"/>
              <a:gd name="connsiteX270" fmla="*/ 3199893 w 4437063"/>
              <a:gd name="connsiteY270" fmla="*/ 2347922 h 4810125"/>
              <a:gd name="connsiteX271" fmla="*/ 3231249 w 4437063"/>
              <a:gd name="connsiteY271" fmla="*/ 2309431 h 4810125"/>
              <a:gd name="connsiteX272" fmla="*/ 3266574 w 4437063"/>
              <a:gd name="connsiteY272" fmla="*/ 2263005 h 4810125"/>
              <a:gd name="connsiteX273" fmla="*/ 3287213 w 4437063"/>
              <a:gd name="connsiteY273" fmla="*/ 2241180 h 4810125"/>
              <a:gd name="connsiteX274" fmla="*/ 3298724 w 4437063"/>
              <a:gd name="connsiteY274" fmla="*/ 2229673 h 4810125"/>
              <a:gd name="connsiteX275" fmla="*/ 3324920 w 4437063"/>
              <a:gd name="connsiteY275" fmla="*/ 2207054 h 4810125"/>
              <a:gd name="connsiteX276" fmla="*/ 3356276 w 4437063"/>
              <a:gd name="connsiteY276" fmla="*/ 2184833 h 4810125"/>
              <a:gd name="connsiteX277" fmla="*/ 3391998 w 4437063"/>
              <a:gd name="connsiteY277" fmla="*/ 2163802 h 4810125"/>
              <a:gd name="connsiteX278" fmla="*/ 3433276 w 4437063"/>
              <a:gd name="connsiteY278" fmla="*/ 2144755 h 4810125"/>
              <a:gd name="connsiteX279" fmla="*/ 3481303 w 4437063"/>
              <a:gd name="connsiteY279" fmla="*/ 2128883 h 4810125"/>
              <a:gd name="connsiteX280" fmla="*/ 3534489 w 4437063"/>
              <a:gd name="connsiteY280" fmla="*/ 2116582 h 4810125"/>
              <a:gd name="connsiteX281" fmla="*/ 3594819 w 4437063"/>
              <a:gd name="connsiteY281" fmla="*/ 2108249 h 4810125"/>
              <a:gd name="connsiteX282" fmla="*/ 3627763 w 4437063"/>
              <a:gd name="connsiteY282" fmla="*/ 2106662 h 4810125"/>
              <a:gd name="connsiteX283" fmla="*/ 3658722 w 4437063"/>
              <a:gd name="connsiteY283" fmla="*/ 2105868 h 4810125"/>
              <a:gd name="connsiteX284" fmla="*/ 3713098 w 4437063"/>
              <a:gd name="connsiteY284" fmla="*/ 2107852 h 4810125"/>
              <a:gd name="connsiteX285" fmla="*/ 3757949 w 4437063"/>
              <a:gd name="connsiteY285" fmla="*/ 2113011 h 4810125"/>
              <a:gd name="connsiteX286" fmla="*/ 3794068 w 4437063"/>
              <a:gd name="connsiteY286" fmla="*/ 2120550 h 4810125"/>
              <a:gd name="connsiteX287" fmla="*/ 3834156 w 4437063"/>
              <a:gd name="connsiteY287" fmla="*/ 2132851 h 4810125"/>
              <a:gd name="connsiteX288" fmla="*/ 3859955 w 4437063"/>
              <a:gd name="connsiteY288" fmla="*/ 2145946 h 4810125"/>
              <a:gd name="connsiteX289" fmla="*/ 3861940 w 4437063"/>
              <a:gd name="connsiteY289" fmla="*/ 2147533 h 4810125"/>
              <a:gd name="connsiteX290" fmla="*/ 3853208 w 4437063"/>
              <a:gd name="connsiteY290" fmla="*/ 2146343 h 4810125"/>
              <a:gd name="connsiteX291" fmla="*/ 3765490 w 4437063"/>
              <a:gd name="connsiteY291" fmla="*/ 2141184 h 4810125"/>
              <a:gd name="connsiteX292" fmla="*/ 3667454 w 4437063"/>
              <a:gd name="connsiteY292" fmla="*/ 2141184 h 4810125"/>
              <a:gd name="connsiteX293" fmla="*/ 3597597 w 4437063"/>
              <a:gd name="connsiteY293" fmla="*/ 2145946 h 4810125"/>
              <a:gd name="connsiteX294" fmla="*/ 3528932 w 4437063"/>
              <a:gd name="connsiteY294" fmla="*/ 2156263 h 4810125"/>
              <a:gd name="connsiteX295" fmla="*/ 3482096 w 4437063"/>
              <a:gd name="connsiteY295" fmla="*/ 2168564 h 4810125"/>
              <a:gd name="connsiteX296" fmla="*/ 3453916 w 4437063"/>
              <a:gd name="connsiteY296" fmla="*/ 2178881 h 4810125"/>
              <a:gd name="connsiteX297" fmla="*/ 3441215 w 4437063"/>
              <a:gd name="connsiteY297" fmla="*/ 2185627 h 4810125"/>
              <a:gd name="connsiteX298" fmla="*/ 3417003 w 4437063"/>
              <a:gd name="connsiteY298" fmla="*/ 2198325 h 4810125"/>
              <a:gd name="connsiteX299" fmla="*/ 3376121 w 4437063"/>
              <a:gd name="connsiteY299" fmla="*/ 2228482 h 4810125"/>
              <a:gd name="connsiteX300" fmla="*/ 3342781 w 4437063"/>
              <a:gd name="connsiteY300" fmla="*/ 2261417 h 4810125"/>
              <a:gd name="connsiteX301" fmla="*/ 3313806 w 4437063"/>
              <a:gd name="connsiteY301" fmla="*/ 2296337 h 4810125"/>
              <a:gd name="connsiteX302" fmla="*/ 3276894 w 4437063"/>
              <a:gd name="connsiteY302" fmla="*/ 2351096 h 4810125"/>
              <a:gd name="connsiteX303" fmla="*/ 3240775 w 4437063"/>
              <a:gd name="connsiteY303" fmla="*/ 2403872 h 4810125"/>
              <a:gd name="connsiteX304" fmla="*/ 3213785 w 4437063"/>
              <a:gd name="connsiteY304" fmla="*/ 2436807 h 4810125"/>
              <a:gd name="connsiteX305" fmla="*/ 3198702 w 4437063"/>
              <a:gd name="connsiteY305" fmla="*/ 2451886 h 4810125"/>
              <a:gd name="connsiteX306" fmla="*/ 3180047 w 4437063"/>
              <a:gd name="connsiteY306" fmla="*/ 2469346 h 4810125"/>
              <a:gd name="connsiteX307" fmla="*/ 3141150 w 4437063"/>
              <a:gd name="connsiteY307" fmla="*/ 2501090 h 4810125"/>
              <a:gd name="connsiteX308" fmla="*/ 3080026 w 4437063"/>
              <a:gd name="connsiteY308" fmla="*/ 2543946 h 4810125"/>
              <a:gd name="connsiteX309" fmla="*/ 2949839 w 4437063"/>
              <a:gd name="connsiteY309" fmla="*/ 2618943 h 4810125"/>
              <a:gd name="connsiteX310" fmla="*/ 2888932 w 4437063"/>
              <a:gd name="connsiteY310" fmla="*/ 2652474 h 4810125"/>
              <a:gd name="connsiteX311" fmla="*/ 2891235 w 4437063"/>
              <a:gd name="connsiteY311" fmla="*/ 2657078 h 4810125"/>
              <a:gd name="connsiteX312" fmla="*/ 2896791 w 4437063"/>
              <a:gd name="connsiteY312" fmla="*/ 2664619 h 4810125"/>
              <a:gd name="connsiteX313" fmla="*/ 2915047 w 4437063"/>
              <a:gd name="connsiteY313" fmla="*/ 2681685 h 4810125"/>
              <a:gd name="connsiteX314" fmla="*/ 2940447 w 4437063"/>
              <a:gd name="connsiteY314" fmla="*/ 2697957 h 4810125"/>
              <a:gd name="connsiteX315" fmla="*/ 2973388 w 4437063"/>
              <a:gd name="connsiteY315" fmla="*/ 2713435 h 4810125"/>
              <a:gd name="connsiteX316" fmla="*/ 2992438 w 4437063"/>
              <a:gd name="connsiteY316" fmla="*/ 2720182 h 4810125"/>
              <a:gd name="connsiteX317" fmla="*/ 3012678 w 4437063"/>
              <a:gd name="connsiteY317" fmla="*/ 2725738 h 4810125"/>
              <a:gd name="connsiteX318" fmla="*/ 3056731 w 4437063"/>
              <a:gd name="connsiteY318" fmla="*/ 2736057 h 4810125"/>
              <a:gd name="connsiteX319" fmla="*/ 3105150 w 4437063"/>
              <a:gd name="connsiteY319" fmla="*/ 2744391 h 4810125"/>
              <a:gd name="connsiteX320" fmla="*/ 3156347 w 4437063"/>
              <a:gd name="connsiteY320" fmla="*/ 2749550 h 4810125"/>
              <a:gd name="connsiteX321" fmla="*/ 3182938 w 4437063"/>
              <a:gd name="connsiteY321" fmla="*/ 2751535 h 4810125"/>
              <a:gd name="connsiteX322" fmla="*/ 3209528 w 4437063"/>
              <a:gd name="connsiteY322" fmla="*/ 2752725 h 4810125"/>
              <a:gd name="connsiteX323" fmla="*/ 3264694 w 4437063"/>
              <a:gd name="connsiteY323" fmla="*/ 2751535 h 4810125"/>
              <a:gd name="connsiteX324" fmla="*/ 3292872 w 4437063"/>
              <a:gd name="connsiteY324" fmla="*/ 2749154 h 4810125"/>
              <a:gd name="connsiteX325" fmla="*/ 3350022 w 4437063"/>
              <a:gd name="connsiteY325" fmla="*/ 2744788 h 4810125"/>
              <a:gd name="connsiteX326" fmla="*/ 3408363 w 4437063"/>
              <a:gd name="connsiteY326" fmla="*/ 2737644 h 4810125"/>
              <a:gd name="connsiteX327" fmla="*/ 3465910 w 4437063"/>
              <a:gd name="connsiteY327" fmla="*/ 2730897 h 4810125"/>
              <a:gd name="connsiteX328" fmla="*/ 3581003 w 4437063"/>
              <a:gd name="connsiteY328" fmla="*/ 2719388 h 4810125"/>
              <a:gd name="connsiteX329" fmla="*/ 3636566 w 4437063"/>
              <a:gd name="connsiteY329" fmla="*/ 2716610 h 4810125"/>
              <a:gd name="connsiteX330" fmla="*/ 3664347 w 4437063"/>
              <a:gd name="connsiteY330" fmla="*/ 2715419 h 4810125"/>
              <a:gd name="connsiteX331" fmla="*/ 3717528 w 4437063"/>
              <a:gd name="connsiteY331" fmla="*/ 2718594 h 4810125"/>
              <a:gd name="connsiteX332" fmla="*/ 3767931 w 4437063"/>
              <a:gd name="connsiteY332" fmla="*/ 2726928 h 4810125"/>
              <a:gd name="connsiteX333" fmla="*/ 3813572 w 4437063"/>
              <a:gd name="connsiteY333" fmla="*/ 2739628 h 4810125"/>
              <a:gd name="connsiteX334" fmla="*/ 3834210 w 4437063"/>
              <a:gd name="connsiteY334" fmla="*/ 2748360 h 4810125"/>
              <a:gd name="connsiteX335" fmla="*/ 3854053 w 4437063"/>
              <a:gd name="connsiteY335" fmla="*/ 2757885 h 4810125"/>
              <a:gd name="connsiteX336" fmla="*/ 3888581 w 4437063"/>
              <a:gd name="connsiteY336" fmla="*/ 2777729 h 4810125"/>
              <a:gd name="connsiteX337" fmla="*/ 3931047 w 4437063"/>
              <a:gd name="connsiteY337" fmla="*/ 2808685 h 4810125"/>
              <a:gd name="connsiteX338" fmla="*/ 3952081 w 4437063"/>
              <a:gd name="connsiteY338" fmla="*/ 2826147 h 4810125"/>
              <a:gd name="connsiteX339" fmla="*/ 3984228 w 4437063"/>
              <a:gd name="connsiteY339" fmla="*/ 2855516 h 4810125"/>
              <a:gd name="connsiteX340" fmla="*/ 3990975 w 4437063"/>
              <a:gd name="connsiteY340" fmla="*/ 2862263 h 4810125"/>
              <a:gd name="connsiteX341" fmla="*/ 3983831 w 4437063"/>
              <a:gd name="connsiteY341" fmla="*/ 2855913 h 4810125"/>
              <a:gd name="connsiteX342" fmla="*/ 3949700 w 4437063"/>
              <a:gd name="connsiteY342" fmla="*/ 2828132 h 4810125"/>
              <a:gd name="connsiteX343" fmla="*/ 3928269 w 4437063"/>
              <a:gd name="connsiteY343" fmla="*/ 2811860 h 4810125"/>
              <a:gd name="connsiteX344" fmla="*/ 3885010 w 4437063"/>
              <a:gd name="connsiteY344" fmla="*/ 2783682 h 4810125"/>
              <a:gd name="connsiteX345" fmla="*/ 3850085 w 4437063"/>
              <a:gd name="connsiteY345" fmla="*/ 2765425 h 4810125"/>
              <a:gd name="connsiteX346" fmla="*/ 3830638 w 4437063"/>
              <a:gd name="connsiteY346" fmla="*/ 2757885 h 4810125"/>
              <a:gd name="connsiteX347" fmla="*/ 3810000 w 4437063"/>
              <a:gd name="connsiteY347" fmla="*/ 2750741 h 4810125"/>
              <a:gd name="connsiteX348" fmla="*/ 3765153 w 4437063"/>
              <a:gd name="connsiteY348" fmla="*/ 2740422 h 4810125"/>
              <a:gd name="connsiteX349" fmla="*/ 3716338 w 4437063"/>
              <a:gd name="connsiteY349" fmla="*/ 2734469 h 4810125"/>
              <a:gd name="connsiteX350" fmla="*/ 3664347 w 4437063"/>
              <a:gd name="connsiteY350" fmla="*/ 2734469 h 4810125"/>
              <a:gd name="connsiteX351" fmla="*/ 3637756 w 4437063"/>
              <a:gd name="connsiteY351" fmla="*/ 2737247 h 4810125"/>
              <a:gd name="connsiteX352" fmla="*/ 3582988 w 4437063"/>
              <a:gd name="connsiteY352" fmla="*/ 2742407 h 4810125"/>
              <a:gd name="connsiteX353" fmla="*/ 3469878 w 4437063"/>
              <a:gd name="connsiteY353" fmla="*/ 2759869 h 4810125"/>
              <a:gd name="connsiteX354" fmla="*/ 3412331 w 4437063"/>
              <a:gd name="connsiteY354" fmla="*/ 2769791 h 4810125"/>
              <a:gd name="connsiteX355" fmla="*/ 3354785 w 4437063"/>
              <a:gd name="connsiteY355" fmla="*/ 2779316 h 4810125"/>
              <a:gd name="connsiteX356" fmla="*/ 3296444 w 4437063"/>
              <a:gd name="connsiteY356" fmla="*/ 2786460 h 4810125"/>
              <a:gd name="connsiteX357" fmla="*/ 3267869 w 4437063"/>
              <a:gd name="connsiteY357" fmla="*/ 2790825 h 4810125"/>
              <a:gd name="connsiteX358" fmla="*/ 3210322 w 4437063"/>
              <a:gd name="connsiteY358" fmla="*/ 2795191 h 4810125"/>
              <a:gd name="connsiteX359" fmla="*/ 3181747 w 4437063"/>
              <a:gd name="connsiteY359" fmla="*/ 2794794 h 4810125"/>
              <a:gd name="connsiteX360" fmla="*/ 3153966 w 4437063"/>
              <a:gd name="connsiteY360" fmla="*/ 2794794 h 4810125"/>
              <a:gd name="connsiteX361" fmla="*/ 3099991 w 4437063"/>
              <a:gd name="connsiteY361" fmla="*/ 2791619 h 4810125"/>
              <a:gd name="connsiteX362" fmla="*/ 3048794 w 4437063"/>
              <a:gd name="connsiteY362" fmla="*/ 2786063 h 4810125"/>
              <a:gd name="connsiteX363" fmla="*/ 3000375 w 4437063"/>
              <a:gd name="connsiteY363" fmla="*/ 2777332 h 4810125"/>
              <a:gd name="connsiteX364" fmla="*/ 2977753 w 4437063"/>
              <a:gd name="connsiteY364" fmla="*/ 2771775 h 4810125"/>
              <a:gd name="connsiteX365" fmla="*/ 2955528 w 4437063"/>
              <a:gd name="connsiteY365" fmla="*/ 2765425 h 4810125"/>
              <a:gd name="connsiteX366" fmla="*/ 2915047 w 4437063"/>
              <a:gd name="connsiteY366" fmla="*/ 2749154 h 4810125"/>
              <a:gd name="connsiteX367" fmla="*/ 2880122 w 4437063"/>
              <a:gd name="connsiteY367" fmla="*/ 2728913 h 4810125"/>
              <a:gd name="connsiteX368" fmla="*/ 2851547 w 4437063"/>
              <a:gd name="connsiteY368" fmla="*/ 2705497 h 4810125"/>
              <a:gd name="connsiteX369" fmla="*/ 2841228 w 4437063"/>
              <a:gd name="connsiteY369" fmla="*/ 2692003 h 4810125"/>
              <a:gd name="connsiteX370" fmla="*/ 2834672 w 4437063"/>
              <a:gd name="connsiteY370" fmla="*/ 2681871 h 4810125"/>
              <a:gd name="connsiteX371" fmla="*/ 2809730 w 4437063"/>
              <a:gd name="connsiteY371" fmla="*/ 2695130 h 4810125"/>
              <a:gd name="connsiteX372" fmla="*/ 2726378 w 4437063"/>
              <a:gd name="connsiteY372" fmla="*/ 2736399 h 4810125"/>
              <a:gd name="connsiteX373" fmla="*/ 2668826 w 4437063"/>
              <a:gd name="connsiteY373" fmla="*/ 2766953 h 4810125"/>
              <a:gd name="connsiteX374" fmla="*/ 2609687 w 4437063"/>
              <a:gd name="connsiteY374" fmla="*/ 2804253 h 4810125"/>
              <a:gd name="connsiteX375" fmla="*/ 2550150 w 4437063"/>
              <a:gd name="connsiteY375" fmla="*/ 2849092 h 4810125"/>
              <a:gd name="connsiteX376" fmla="*/ 2506490 w 4437063"/>
              <a:gd name="connsiteY376" fmla="*/ 2889567 h 4810125"/>
              <a:gd name="connsiteX377" fmla="*/ 2477516 w 4437063"/>
              <a:gd name="connsiteY377" fmla="*/ 2920518 h 4810125"/>
              <a:gd name="connsiteX378" fmla="*/ 2448541 w 4437063"/>
              <a:gd name="connsiteY378" fmla="*/ 2954247 h 4810125"/>
              <a:gd name="connsiteX379" fmla="*/ 2421551 w 4437063"/>
              <a:gd name="connsiteY379" fmla="*/ 2991944 h 4810125"/>
              <a:gd name="connsiteX380" fmla="*/ 2407659 w 4437063"/>
              <a:gd name="connsiteY380" fmla="*/ 3011784 h 4810125"/>
              <a:gd name="connsiteX381" fmla="*/ 2393767 w 4437063"/>
              <a:gd name="connsiteY381" fmla="*/ 3034006 h 4810125"/>
              <a:gd name="connsiteX382" fmla="*/ 2368762 w 4437063"/>
              <a:gd name="connsiteY382" fmla="*/ 3079242 h 4810125"/>
              <a:gd name="connsiteX383" fmla="*/ 2347726 w 4437063"/>
              <a:gd name="connsiteY383" fmla="*/ 3126066 h 4810125"/>
              <a:gd name="connsiteX384" fmla="*/ 2329865 w 4437063"/>
              <a:gd name="connsiteY384" fmla="*/ 3174079 h 4810125"/>
              <a:gd name="connsiteX385" fmla="*/ 2315576 w 4437063"/>
              <a:gd name="connsiteY385" fmla="*/ 3222887 h 4810125"/>
              <a:gd name="connsiteX386" fmla="*/ 2303669 w 4437063"/>
              <a:gd name="connsiteY386" fmla="*/ 3272885 h 4810125"/>
              <a:gd name="connsiteX387" fmla="*/ 2290571 w 4437063"/>
              <a:gd name="connsiteY387" fmla="*/ 3348676 h 4810125"/>
              <a:gd name="connsiteX388" fmla="*/ 2281839 w 4437063"/>
              <a:gd name="connsiteY388" fmla="*/ 3452243 h 4810125"/>
              <a:gd name="connsiteX389" fmla="*/ 2279457 w 4437063"/>
              <a:gd name="connsiteY389" fmla="*/ 3557794 h 4810125"/>
              <a:gd name="connsiteX390" fmla="*/ 2284220 w 4437063"/>
              <a:gd name="connsiteY390" fmla="*/ 3716915 h 4810125"/>
              <a:gd name="connsiteX391" fmla="*/ 2289777 w 4437063"/>
              <a:gd name="connsiteY391" fmla="*/ 3822466 h 4810125"/>
              <a:gd name="connsiteX392" fmla="*/ 2293349 w 4437063"/>
              <a:gd name="connsiteY392" fmla="*/ 3878416 h 4810125"/>
              <a:gd name="connsiteX393" fmla="*/ 2307241 w 4437063"/>
              <a:gd name="connsiteY393" fmla="*/ 4016903 h 4810125"/>
              <a:gd name="connsiteX394" fmla="*/ 2337406 w 4437063"/>
              <a:gd name="connsiteY394" fmla="*/ 4258163 h 4810125"/>
              <a:gd name="connsiteX395" fmla="*/ 2407659 w 4437063"/>
              <a:gd name="connsiteY395" fmla="*/ 4721637 h 4810125"/>
              <a:gd name="connsiteX396" fmla="*/ 2422345 w 4437063"/>
              <a:gd name="connsiteY396" fmla="*/ 4810125 h 4810125"/>
              <a:gd name="connsiteX397" fmla="*/ 1739262 w 4437063"/>
              <a:gd name="connsiteY397" fmla="*/ 4810125 h 4810125"/>
              <a:gd name="connsiteX398" fmla="*/ 1857144 w 4437063"/>
              <a:gd name="connsiteY398" fmla="*/ 4274432 h 4810125"/>
              <a:gd name="connsiteX399" fmla="*/ 1866273 w 4437063"/>
              <a:gd name="connsiteY399" fmla="*/ 4218085 h 4810125"/>
              <a:gd name="connsiteX400" fmla="*/ 1908346 w 4437063"/>
              <a:gd name="connsiteY400" fmla="*/ 3914129 h 4810125"/>
              <a:gd name="connsiteX401" fmla="*/ 1926604 w 4437063"/>
              <a:gd name="connsiteY401" fmla="*/ 3748263 h 4810125"/>
              <a:gd name="connsiteX402" fmla="*/ 1934145 w 4437063"/>
              <a:gd name="connsiteY402" fmla="*/ 3649060 h 4810125"/>
              <a:gd name="connsiteX403" fmla="*/ 1935733 w 4437063"/>
              <a:gd name="connsiteY403" fmla="*/ 3606602 h 4810125"/>
              <a:gd name="connsiteX404" fmla="*/ 1936923 w 4437063"/>
              <a:gd name="connsiteY404" fmla="*/ 3565730 h 4810125"/>
              <a:gd name="connsiteX405" fmla="*/ 1933351 w 4437063"/>
              <a:gd name="connsiteY405" fmla="*/ 3491924 h 4810125"/>
              <a:gd name="connsiteX406" fmla="*/ 1923825 w 4437063"/>
              <a:gd name="connsiteY406" fmla="*/ 3424863 h 4810125"/>
              <a:gd name="connsiteX407" fmla="*/ 1909933 w 4437063"/>
              <a:gd name="connsiteY407" fmla="*/ 3365342 h 4810125"/>
              <a:gd name="connsiteX408" fmla="*/ 1891675 w 4437063"/>
              <a:gd name="connsiteY408" fmla="*/ 3312169 h 4810125"/>
              <a:gd name="connsiteX409" fmla="*/ 1869448 w 4437063"/>
              <a:gd name="connsiteY409" fmla="*/ 3264552 h 4810125"/>
              <a:gd name="connsiteX410" fmla="*/ 1843252 w 4437063"/>
              <a:gd name="connsiteY410" fmla="*/ 3222490 h 4810125"/>
              <a:gd name="connsiteX411" fmla="*/ 1814278 w 4437063"/>
              <a:gd name="connsiteY411" fmla="*/ 3184397 h 4810125"/>
              <a:gd name="connsiteX412" fmla="*/ 1782525 w 4437063"/>
              <a:gd name="connsiteY412" fmla="*/ 3149080 h 4810125"/>
              <a:gd name="connsiteX413" fmla="*/ 1749185 w 4437063"/>
              <a:gd name="connsiteY413" fmla="*/ 3117733 h 4810125"/>
              <a:gd name="connsiteX414" fmla="*/ 1695602 w 4437063"/>
              <a:gd name="connsiteY414" fmla="*/ 3074877 h 4810125"/>
              <a:gd name="connsiteX415" fmla="*/ 1621776 w 4437063"/>
              <a:gd name="connsiteY415" fmla="*/ 3021705 h 4810125"/>
              <a:gd name="connsiteX416" fmla="*/ 1548348 w 4437063"/>
              <a:gd name="connsiteY416" fmla="*/ 2968929 h 4810125"/>
              <a:gd name="connsiteX417" fmla="*/ 1513420 w 4437063"/>
              <a:gd name="connsiteY417" fmla="*/ 2940359 h 4810125"/>
              <a:gd name="connsiteX418" fmla="*/ 1448723 w 4437063"/>
              <a:gd name="connsiteY418" fmla="*/ 2884409 h 4810125"/>
              <a:gd name="connsiteX419" fmla="*/ 1346320 w 4437063"/>
              <a:gd name="connsiteY419" fmla="*/ 2793936 h 4810125"/>
              <a:gd name="connsiteX420" fmla="*/ 1275273 w 4437063"/>
              <a:gd name="connsiteY420" fmla="*/ 2733224 h 4810125"/>
              <a:gd name="connsiteX421" fmla="*/ 1200654 w 4437063"/>
              <a:gd name="connsiteY421" fmla="*/ 2674496 h 4810125"/>
              <a:gd name="connsiteX422" fmla="*/ 1123654 w 4437063"/>
              <a:gd name="connsiteY422" fmla="*/ 2620927 h 4810125"/>
              <a:gd name="connsiteX423" fmla="*/ 1062926 w 4437063"/>
              <a:gd name="connsiteY423" fmla="*/ 2585611 h 4810125"/>
              <a:gd name="connsiteX424" fmla="*/ 1021648 w 4437063"/>
              <a:gd name="connsiteY424" fmla="*/ 2563786 h 4810125"/>
              <a:gd name="connsiteX425" fmla="*/ 979575 w 4437063"/>
              <a:gd name="connsiteY425" fmla="*/ 2545533 h 4810125"/>
              <a:gd name="connsiteX426" fmla="*/ 935518 w 4437063"/>
              <a:gd name="connsiteY426" fmla="*/ 2529661 h 4810125"/>
              <a:gd name="connsiteX427" fmla="*/ 914085 w 4437063"/>
              <a:gd name="connsiteY427" fmla="*/ 2522915 h 4810125"/>
              <a:gd name="connsiteX428" fmla="*/ 871218 w 4437063"/>
              <a:gd name="connsiteY428" fmla="*/ 2511011 h 4810125"/>
              <a:gd name="connsiteX429" fmla="*/ 797790 w 4437063"/>
              <a:gd name="connsiteY429" fmla="*/ 2495932 h 4810125"/>
              <a:gd name="connsiteX430" fmla="*/ 735475 w 4437063"/>
              <a:gd name="connsiteY430" fmla="*/ 2489583 h 4810125"/>
              <a:gd name="connsiteX431" fmla="*/ 679908 w 4437063"/>
              <a:gd name="connsiteY431" fmla="*/ 2487996 h 4810125"/>
              <a:gd name="connsiteX432" fmla="*/ 601716 w 4437063"/>
              <a:gd name="connsiteY432" fmla="*/ 2488789 h 4810125"/>
              <a:gd name="connsiteX433" fmla="*/ 514793 w 4437063"/>
              <a:gd name="connsiteY433" fmla="*/ 2484821 h 4810125"/>
              <a:gd name="connsiteX434" fmla="*/ 446127 w 4437063"/>
              <a:gd name="connsiteY434" fmla="*/ 2474504 h 4810125"/>
              <a:gd name="connsiteX435" fmla="*/ 406436 w 4437063"/>
              <a:gd name="connsiteY435" fmla="*/ 2465377 h 4810125"/>
              <a:gd name="connsiteX436" fmla="*/ 369920 w 4437063"/>
              <a:gd name="connsiteY436" fmla="*/ 2455854 h 4810125"/>
              <a:gd name="connsiteX437" fmla="*/ 306415 w 4437063"/>
              <a:gd name="connsiteY437" fmla="*/ 2436410 h 4810125"/>
              <a:gd name="connsiteX438" fmla="*/ 252832 w 4437063"/>
              <a:gd name="connsiteY438" fmla="*/ 2414983 h 4810125"/>
              <a:gd name="connsiteX439" fmla="*/ 207584 w 4437063"/>
              <a:gd name="connsiteY439" fmla="*/ 2390777 h 4810125"/>
              <a:gd name="connsiteX440" fmla="*/ 170274 w 4437063"/>
              <a:gd name="connsiteY440" fmla="*/ 2364588 h 4810125"/>
              <a:gd name="connsiteX441" fmla="*/ 138125 w 4437063"/>
              <a:gd name="connsiteY441" fmla="*/ 2335224 h 4810125"/>
              <a:gd name="connsiteX442" fmla="*/ 111135 w 4437063"/>
              <a:gd name="connsiteY442" fmla="*/ 2303082 h 4810125"/>
              <a:gd name="connsiteX443" fmla="*/ 86923 w 4437063"/>
              <a:gd name="connsiteY443" fmla="*/ 2268163 h 4810125"/>
              <a:gd name="connsiteX444" fmla="*/ 75413 w 4437063"/>
              <a:gd name="connsiteY444" fmla="*/ 2249116 h 4810125"/>
              <a:gd name="connsiteX445" fmla="*/ 66681 w 4437063"/>
              <a:gd name="connsiteY445" fmla="*/ 2233244 h 4810125"/>
              <a:gd name="connsiteX446" fmla="*/ 53980 w 4437063"/>
              <a:gd name="connsiteY446" fmla="*/ 2201896 h 4810125"/>
              <a:gd name="connsiteX447" fmla="*/ 46835 w 4437063"/>
              <a:gd name="connsiteY447" fmla="*/ 2171738 h 4810125"/>
              <a:gd name="connsiteX448" fmla="*/ 43660 w 4437063"/>
              <a:gd name="connsiteY448" fmla="*/ 2143962 h 4810125"/>
              <a:gd name="connsiteX449" fmla="*/ 44057 w 4437063"/>
              <a:gd name="connsiteY449" fmla="*/ 2108646 h 4810125"/>
              <a:gd name="connsiteX450" fmla="*/ 48423 w 4437063"/>
              <a:gd name="connsiteY450" fmla="*/ 2080472 h 4810125"/>
              <a:gd name="connsiteX451" fmla="*/ 49217 w 4437063"/>
              <a:gd name="connsiteY451" fmla="*/ 2077298 h 4810125"/>
              <a:gd name="connsiteX452" fmla="*/ 50408 w 4437063"/>
              <a:gd name="connsiteY452" fmla="*/ 2091186 h 4810125"/>
              <a:gd name="connsiteX453" fmla="*/ 65093 w 4437063"/>
              <a:gd name="connsiteY453" fmla="*/ 2153088 h 4810125"/>
              <a:gd name="connsiteX454" fmla="*/ 75016 w 4437063"/>
              <a:gd name="connsiteY454" fmla="*/ 2180865 h 4810125"/>
              <a:gd name="connsiteX455" fmla="*/ 87717 w 4437063"/>
              <a:gd name="connsiteY455" fmla="*/ 2208642 h 4810125"/>
              <a:gd name="connsiteX456" fmla="*/ 104784 w 4437063"/>
              <a:gd name="connsiteY456" fmla="*/ 2234434 h 4810125"/>
              <a:gd name="connsiteX457" fmla="*/ 114707 w 4437063"/>
              <a:gd name="connsiteY457" fmla="*/ 2245545 h 4810125"/>
              <a:gd name="connsiteX458" fmla="*/ 124233 w 4437063"/>
              <a:gd name="connsiteY458" fmla="*/ 2255862 h 4810125"/>
              <a:gd name="connsiteX459" fmla="*/ 151620 w 4437063"/>
              <a:gd name="connsiteY459" fmla="*/ 2278877 h 4810125"/>
              <a:gd name="connsiteX460" fmla="*/ 186548 w 4437063"/>
              <a:gd name="connsiteY460" fmla="*/ 2304273 h 4810125"/>
              <a:gd name="connsiteX461" fmla="*/ 229811 w 4437063"/>
              <a:gd name="connsiteY461" fmla="*/ 2329272 h 4810125"/>
              <a:gd name="connsiteX462" fmla="*/ 280616 w 4437063"/>
              <a:gd name="connsiteY462" fmla="*/ 2354271 h 4810125"/>
              <a:gd name="connsiteX463" fmla="*/ 339358 w 4437063"/>
              <a:gd name="connsiteY463" fmla="*/ 2375698 h 4810125"/>
              <a:gd name="connsiteX464" fmla="*/ 405245 w 4437063"/>
              <a:gd name="connsiteY464" fmla="*/ 2393555 h 4810125"/>
              <a:gd name="connsiteX465" fmla="*/ 478277 w 4437063"/>
              <a:gd name="connsiteY465" fmla="*/ 2406253 h 4810125"/>
              <a:gd name="connsiteX466" fmla="*/ 517571 w 4437063"/>
              <a:gd name="connsiteY466" fmla="*/ 2409824 h 4810125"/>
              <a:gd name="connsiteX467" fmla="*/ 553293 w 4437063"/>
              <a:gd name="connsiteY467" fmla="*/ 2411411 h 4810125"/>
              <a:gd name="connsiteX468" fmla="*/ 658077 w 4437063"/>
              <a:gd name="connsiteY468" fmla="*/ 2410618 h 4810125"/>
              <a:gd name="connsiteX469" fmla="*/ 789058 w 4437063"/>
              <a:gd name="connsiteY469" fmla="*/ 2412205 h 4810125"/>
              <a:gd name="connsiteX470" fmla="*/ 895430 w 4437063"/>
              <a:gd name="connsiteY470" fmla="*/ 2420538 h 4810125"/>
              <a:gd name="connsiteX471" fmla="*/ 967271 w 4437063"/>
              <a:gd name="connsiteY471" fmla="*/ 2430061 h 4810125"/>
              <a:gd name="connsiteX472" fmla="*/ 1002596 w 4437063"/>
              <a:gd name="connsiteY472" fmla="*/ 2437601 h 4810125"/>
              <a:gd name="connsiteX473" fmla="*/ 1037524 w 4437063"/>
              <a:gd name="connsiteY473" fmla="*/ 2445537 h 4810125"/>
              <a:gd name="connsiteX474" fmla="*/ 1109762 w 4437063"/>
              <a:gd name="connsiteY474" fmla="*/ 2470536 h 4810125"/>
              <a:gd name="connsiteX475" fmla="*/ 1183190 w 4437063"/>
              <a:gd name="connsiteY475" fmla="*/ 2503471 h 4810125"/>
              <a:gd name="connsiteX476" fmla="*/ 1257809 w 4437063"/>
              <a:gd name="connsiteY476" fmla="*/ 2544343 h 4810125"/>
              <a:gd name="connsiteX477" fmla="*/ 1332825 w 4437063"/>
              <a:gd name="connsiteY477" fmla="*/ 2591563 h 4810125"/>
              <a:gd name="connsiteX478" fmla="*/ 1407842 w 4437063"/>
              <a:gd name="connsiteY478" fmla="*/ 2643545 h 4810125"/>
              <a:gd name="connsiteX479" fmla="*/ 1482461 w 4437063"/>
              <a:gd name="connsiteY479" fmla="*/ 2700289 h 4810125"/>
              <a:gd name="connsiteX480" fmla="*/ 1555492 w 4437063"/>
              <a:gd name="connsiteY480" fmla="*/ 2759414 h 4810125"/>
              <a:gd name="connsiteX481" fmla="*/ 1592008 w 4437063"/>
              <a:gd name="connsiteY481" fmla="*/ 2789571 h 4810125"/>
              <a:gd name="connsiteX482" fmla="*/ 1626936 w 4437063"/>
              <a:gd name="connsiteY482" fmla="*/ 2818935 h 4810125"/>
              <a:gd name="connsiteX483" fmla="*/ 1687267 w 4437063"/>
              <a:gd name="connsiteY483" fmla="*/ 2866552 h 4810125"/>
              <a:gd name="connsiteX484" fmla="*/ 1758710 w 4437063"/>
              <a:gd name="connsiteY484" fmla="*/ 2917344 h 4810125"/>
              <a:gd name="connsiteX485" fmla="*/ 1818644 w 4437063"/>
              <a:gd name="connsiteY485" fmla="*/ 2951866 h 4810125"/>
              <a:gd name="connsiteX486" fmla="*/ 1845237 w 4437063"/>
              <a:gd name="connsiteY486" fmla="*/ 2962580 h 4810125"/>
              <a:gd name="connsiteX487" fmla="*/ 1847221 w 4437063"/>
              <a:gd name="connsiteY487" fmla="*/ 2962977 h 4810125"/>
              <a:gd name="connsiteX488" fmla="*/ 1789669 w 4437063"/>
              <a:gd name="connsiteY488" fmla="*/ 2876869 h 4810125"/>
              <a:gd name="connsiteX489" fmla="*/ 1692426 w 4437063"/>
              <a:gd name="connsiteY489" fmla="*/ 2740367 h 4810125"/>
              <a:gd name="connsiteX490" fmla="*/ 1612647 w 4437063"/>
              <a:gd name="connsiteY490" fmla="*/ 2639974 h 4810125"/>
              <a:gd name="connsiteX491" fmla="*/ 1547951 w 4437063"/>
              <a:gd name="connsiteY491" fmla="*/ 2568548 h 4810125"/>
              <a:gd name="connsiteX492" fmla="*/ 1494368 w 4437063"/>
              <a:gd name="connsiteY492" fmla="*/ 2518550 h 4810125"/>
              <a:gd name="connsiteX493" fmla="*/ 1448723 w 4437063"/>
              <a:gd name="connsiteY493" fmla="*/ 2483234 h 4810125"/>
              <a:gd name="connsiteX494" fmla="*/ 1407445 w 4437063"/>
              <a:gd name="connsiteY494" fmla="*/ 2454267 h 4810125"/>
              <a:gd name="connsiteX495" fmla="*/ 1367357 w 4437063"/>
              <a:gd name="connsiteY495" fmla="*/ 2425300 h 4810125"/>
              <a:gd name="connsiteX496" fmla="*/ 1346320 w 4437063"/>
              <a:gd name="connsiteY496" fmla="*/ 2408237 h 4810125"/>
              <a:gd name="connsiteX497" fmla="*/ 1326078 w 4437063"/>
              <a:gd name="connsiteY497" fmla="*/ 2391571 h 4810125"/>
              <a:gd name="connsiteX498" fmla="*/ 1260191 w 4437063"/>
              <a:gd name="connsiteY498" fmla="*/ 2349509 h 4810125"/>
              <a:gd name="connsiteX499" fmla="*/ 1169695 w 4437063"/>
              <a:gd name="connsiteY499" fmla="*/ 2299511 h 4810125"/>
              <a:gd name="connsiteX500" fmla="*/ 1059751 w 4437063"/>
              <a:gd name="connsiteY500" fmla="*/ 2247529 h 4810125"/>
              <a:gd name="connsiteX501" fmla="*/ 936312 w 4437063"/>
              <a:gd name="connsiteY501" fmla="*/ 2197134 h 4810125"/>
              <a:gd name="connsiteX502" fmla="*/ 837481 w 4437063"/>
              <a:gd name="connsiteY502" fmla="*/ 2164199 h 4810125"/>
              <a:gd name="connsiteX503" fmla="*/ 770403 w 4437063"/>
              <a:gd name="connsiteY503" fmla="*/ 2145152 h 4810125"/>
              <a:gd name="connsiteX504" fmla="*/ 703325 w 4437063"/>
              <a:gd name="connsiteY504" fmla="*/ 2129280 h 4810125"/>
              <a:gd name="connsiteX505" fmla="*/ 636644 w 4437063"/>
              <a:gd name="connsiteY505" fmla="*/ 2117375 h 4810125"/>
              <a:gd name="connsiteX506" fmla="*/ 570757 w 4437063"/>
              <a:gd name="connsiteY506" fmla="*/ 2109836 h 4810125"/>
              <a:gd name="connsiteX507" fmla="*/ 507648 w 4437063"/>
              <a:gd name="connsiteY507" fmla="*/ 2107455 h 4810125"/>
              <a:gd name="connsiteX508" fmla="*/ 476689 w 4437063"/>
              <a:gd name="connsiteY508" fmla="*/ 2108249 h 4810125"/>
              <a:gd name="connsiteX509" fmla="*/ 401673 w 4437063"/>
              <a:gd name="connsiteY509" fmla="*/ 2111820 h 4810125"/>
              <a:gd name="connsiteX510" fmla="*/ 315147 w 4437063"/>
              <a:gd name="connsiteY510" fmla="*/ 2111027 h 4810125"/>
              <a:gd name="connsiteX511" fmla="*/ 268311 w 4437063"/>
              <a:gd name="connsiteY511" fmla="*/ 2105074 h 4810125"/>
              <a:gd name="connsiteX512" fmla="*/ 227826 w 4437063"/>
              <a:gd name="connsiteY512" fmla="*/ 2093964 h 4810125"/>
              <a:gd name="connsiteX513" fmla="*/ 192501 w 4437063"/>
              <a:gd name="connsiteY513" fmla="*/ 2075710 h 4810125"/>
              <a:gd name="connsiteX514" fmla="*/ 158367 w 4437063"/>
              <a:gd name="connsiteY514" fmla="*/ 2049521 h 4810125"/>
              <a:gd name="connsiteX515" fmla="*/ 125423 w 4437063"/>
              <a:gd name="connsiteY515" fmla="*/ 2013808 h 4810125"/>
              <a:gd name="connsiteX516" fmla="*/ 107959 w 4437063"/>
              <a:gd name="connsiteY516" fmla="*/ 1991587 h 4810125"/>
              <a:gd name="connsiteX517" fmla="*/ 77794 w 4437063"/>
              <a:gd name="connsiteY517" fmla="*/ 1949922 h 4810125"/>
              <a:gd name="connsiteX518" fmla="*/ 35325 w 4437063"/>
              <a:gd name="connsiteY518" fmla="*/ 1884051 h 4810125"/>
              <a:gd name="connsiteX519" fmla="*/ 3175 w 4437063"/>
              <a:gd name="connsiteY519" fmla="*/ 1822149 h 4810125"/>
              <a:gd name="connsiteX520" fmla="*/ 0 w 4437063"/>
              <a:gd name="connsiteY520" fmla="*/ 1814610 h 4810125"/>
              <a:gd name="connsiteX521" fmla="*/ 11907 w 4437063"/>
              <a:gd name="connsiteY521" fmla="*/ 1832069 h 4810125"/>
              <a:gd name="connsiteX522" fmla="*/ 82160 w 4437063"/>
              <a:gd name="connsiteY522" fmla="*/ 1926113 h 4810125"/>
              <a:gd name="connsiteX523" fmla="*/ 127408 w 4437063"/>
              <a:gd name="connsiteY523" fmla="*/ 1976111 h 4810125"/>
              <a:gd name="connsiteX524" fmla="*/ 158367 w 4437063"/>
              <a:gd name="connsiteY524" fmla="*/ 2005475 h 4810125"/>
              <a:gd name="connsiteX525" fmla="*/ 173847 w 4437063"/>
              <a:gd name="connsiteY525" fmla="*/ 2017776 h 4810125"/>
              <a:gd name="connsiteX526" fmla="*/ 188135 w 4437063"/>
              <a:gd name="connsiteY526" fmla="*/ 2028093 h 4810125"/>
              <a:gd name="connsiteX527" fmla="*/ 217904 w 4437063"/>
              <a:gd name="connsiteY527" fmla="*/ 2041982 h 4810125"/>
              <a:gd name="connsiteX528" fmla="*/ 248069 w 4437063"/>
              <a:gd name="connsiteY528" fmla="*/ 2049521 h 4810125"/>
              <a:gd name="connsiteX529" fmla="*/ 278234 w 4437063"/>
              <a:gd name="connsiteY529" fmla="*/ 2051902 h 4810125"/>
              <a:gd name="connsiteX530" fmla="*/ 323879 w 4437063"/>
              <a:gd name="connsiteY530" fmla="*/ 2047537 h 4810125"/>
              <a:gd name="connsiteX531" fmla="*/ 388972 w 4437063"/>
              <a:gd name="connsiteY531" fmla="*/ 2035633 h 4810125"/>
              <a:gd name="connsiteX532" fmla="*/ 422709 w 4437063"/>
              <a:gd name="connsiteY532" fmla="*/ 2030474 h 4810125"/>
              <a:gd name="connsiteX533" fmla="*/ 461210 w 4437063"/>
              <a:gd name="connsiteY533" fmla="*/ 2026109 h 4810125"/>
              <a:gd name="connsiteX534" fmla="*/ 538607 w 4437063"/>
              <a:gd name="connsiteY534" fmla="*/ 2021348 h 4810125"/>
              <a:gd name="connsiteX535" fmla="*/ 613623 w 4437063"/>
              <a:gd name="connsiteY535" fmla="*/ 2021744 h 4810125"/>
              <a:gd name="connsiteX536" fmla="*/ 687846 w 4437063"/>
              <a:gd name="connsiteY536" fmla="*/ 2026903 h 4810125"/>
              <a:gd name="connsiteX537" fmla="*/ 759290 w 4437063"/>
              <a:gd name="connsiteY537" fmla="*/ 2036426 h 4810125"/>
              <a:gd name="connsiteX538" fmla="*/ 829146 w 4437063"/>
              <a:gd name="connsiteY538" fmla="*/ 2048727 h 4810125"/>
              <a:gd name="connsiteX539" fmla="*/ 896224 w 4437063"/>
              <a:gd name="connsiteY539" fmla="*/ 2064600 h 4810125"/>
              <a:gd name="connsiteX540" fmla="*/ 960523 w 4437063"/>
              <a:gd name="connsiteY540" fmla="*/ 2082456 h 4810125"/>
              <a:gd name="connsiteX541" fmla="*/ 1051019 w 4437063"/>
              <a:gd name="connsiteY541" fmla="*/ 2113011 h 4810125"/>
              <a:gd name="connsiteX542" fmla="*/ 1158979 w 4437063"/>
              <a:gd name="connsiteY542" fmla="*/ 2157056 h 4810125"/>
              <a:gd name="connsiteX543" fmla="*/ 1250665 w 4437063"/>
              <a:gd name="connsiteY543" fmla="*/ 2200705 h 4810125"/>
              <a:gd name="connsiteX544" fmla="*/ 1323696 w 4437063"/>
              <a:gd name="connsiteY544" fmla="*/ 2239990 h 4810125"/>
              <a:gd name="connsiteX545" fmla="*/ 1351480 w 4437063"/>
              <a:gd name="connsiteY545" fmla="*/ 2255465 h 4810125"/>
              <a:gd name="connsiteX546" fmla="*/ 1442770 w 4437063"/>
              <a:gd name="connsiteY546" fmla="*/ 2307844 h 4810125"/>
              <a:gd name="connsiteX547" fmla="*/ 1529296 w 4437063"/>
              <a:gd name="connsiteY547" fmla="*/ 2358636 h 4810125"/>
              <a:gd name="connsiteX548" fmla="*/ 1599946 w 4437063"/>
              <a:gd name="connsiteY548" fmla="*/ 2405459 h 4810125"/>
              <a:gd name="connsiteX549" fmla="*/ 1650751 w 4437063"/>
              <a:gd name="connsiteY549" fmla="*/ 2440378 h 4810125"/>
              <a:gd name="connsiteX550" fmla="*/ 1705921 w 4437063"/>
              <a:gd name="connsiteY550" fmla="*/ 2479266 h 4810125"/>
              <a:gd name="connsiteX551" fmla="*/ 1795226 w 4437063"/>
              <a:gd name="connsiteY551" fmla="*/ 2545533 h 4810125"/>
              <a:gd name="connsiteX552" fmla="*/ 1880562 w 4437063"/>
              <a:gd name="connsiteY552" fmla="*/ 2614578 h 4810125"/>
              <a:gd name="connsiteX553" fmla="*/ 1891675 w 4437063"/>
              <a:gd name="connsiteY553" fmla="*/ 2624101 h 4810125"/>
              <a:gd name="connsiteX554" fmla="*/ 1879768 w 4437063"/>
              <a:gd name="connsiteY554" fmla="*/ 2601086 h 4810125"/>
              <a:gd name="connsiteX555" fmla="*/ 1820628 w 4437063"/>
              <a:gd name="connsiteY555" fmla="*/ 2481647 h 4810125"/>
              <a:gd name="connsiteX556" fmla="*/ 1783319 w 4437063"/>
              <a:gd name="connsiteY556" fmla="*/ 2402285 h 4810125"/>
              <a:gd name="connsiteX557" fmla="*/ 1772205 w 4437063"/>
              <a:gd name="connsiteY557" fmla="*/ 2374111 h 4810125"/>
              <a:gd name="connsiteX558" fmla="*/ 1760695 w 4437063"/>
              <a:gd name="connsiteY558" fmla="*/ 2341970 h 4810125"/>
              <a:gd name="connsiteX559" fmla="*/ 1734102 w 4437063"/>
              <a:gd name="connsiteY559" fmla="*/ 2245148 h 4810125"/>
              <a:gd name="connsiteX560" fmla="*/ 1697189 w 4437063"/>
              <a:gd name="connsiteY560" fmla="*/ 2097932 h 4810125"/>
              <a:gd name="connsiteX561" fmla="*/ 1690442 w 4437063"/>
              <a:gd name="connsiteY561" fmla="*/ 2069361 h 4810125"/>
              <a:gd name="connsiteX562" fmla="*/ 1655514 w 4437063"/>
              <a:gd name="connsiteY562" fmla="*/ 2056664 h 4810125"/>
              <a:gd name="connsiteX563" fmla="*/ 1499131 w 4437063"/>
              <a:gd name="connsiteY563" fmla="*/ 1991587 h 4810125"/>
              <a:gd name="connsiteX564" fmla="*/ 1428878 w 4437063"/>
              <a:gd name="connsiteY564" fmla="*/ 1958652 h 4810125"/>
              <a:gd name="connsiteX565" fmla="*/ 1359418 w 4437063"/>
              <a:gd name="connsiteY565" fmla="*/ 1922145 h 4810125"/>
              <a:gd name="connsiteX566" fmla="*/ 1295119 w 4437063"/>
              <a:gd name="connsiteY566" fmla="*/ 1882861 h 4810125"/>
              <a:gd name="connsiteX567" fmla="*/ 1267335 w 4437063"/>
              <a:gd name="connsiteY567" fmla="*/ 1863021 h 4810125"/>
              <a:gd name="connsiteX568" fmla="*/ 1239155 w 4437063"/>
              <a:gd name="connsiteY568" fmla="*/ 1842386 h 4810125"/>
              <a:gd name="connsiteX569" fmla="*/ 1167314 w 4437063"/>
              <a:gd name="connsiteY569" fmla="*/ 1801118 h 4810125"/>
              <a:gd name="connsiteX570" fmla="*/ 1081184 w 4437063"/>
              <a:gd name="connsiteY570" fmla="*/ 1761834 h 4810125"/>
              <a:gd name="connsiteX571" fmla="*/ 986719 w 4437063"/>
              <a:gd name="connsiteY571" fmla="*/ 1724931 h 4810125"/>
              <a:gd name="connsiteX572" fmla="*/ 887492 w 4437063"/>
              <a:gd name="connsiteY572" fmla="*/ 1693186 h 4810125"/>
              <a:gd name="connsiteX573" fmla="*/ 787867 w 4437063"/>
              <a:gd name="connsiteY573" fmla="*/ 1668584 h 4810125"/>
              <a:gd name="connsiteX574" fmla="*/ 693799 w 4437063"/>
              <a:gd name="connsiteY574" fmla="*/ 1652711 h 4810125"/>
              <a:gd name="connsiteX575" fmla="*/ 630294 w 4437063"/>
              <a:gd name="connsiteY575" fmla="*/ 1647950 h 4810125"/>
              <a:gd name="connsiteX576" fmla="*/ 591000 w 4437063"/>
              <a:gd name="connsiteY576" fmla="*/ 1648347 h 4810125"/>
              <a:gd name="connsiteX577" fmla="*/ 573536 w 4437063"/>
              <a:gd name="connsiteY577" fmla="*/ 1649934 h 4810125"/>
              <a:gd name="connsiteX578" fmla="*/ 556071 w 4437063"/>
              <a:gd name="connsiteY578" fmla="*/ 1651918 h 4810125"/>
              <a:gd name="connsiteX579" fmla="*/ 522731 w 4437063"/>
              <a:gd name="connsiteY579" fmla="*/ 1658267 h 4810125"/>
              <a:gd name="connsiteX580" fmla="*/ 476292 w 4437063"/>
              <a:gd name="connsiteY580" fmla="*/ 1672155 h 4810125"/>
              <a:gd name="connsiteX581" fmla="*/ 421122 w 4437063"/>
              <a:gd name="connsiteY581" fmla="*/ 1696361 h 4810125"/>
              <a:gd name="connsiteX582" fmla="*/ 373890 w 4437063"/>
              <a:gd name="connsiteY582" fmla="*/ 1724534 h 4810125"/>
              <a:gd name="connsiteX583" fmla="*/ 335786 w 4437063"/>
              <a:gd name="connsiteY583" fmla="*/ 1753501 h 4810125"/>
              <a:gd name="connsiteX584" fmla="*/ 306415 w 4437063"/>
              <a:gd name="connsiteY584" fmla="*/ 1779691 h 4810125"/>
              <a:gd name="connsiteX585" fmla="*/ 278631 w 4437063"/>
              <a:gd name="connsiteY585" fmla="*/ 1809054 h 4810125"/>
              <a:gd name="connsiteX586" fmla="*/ 275059 w 4437063"/>
              <a:gd name="connsiteY586" fmla="*/ 1813419 h 4810125"/>
              <a:gd name="connsiteX587" fmla="*/ 285378 w 4437063"/>
              <a:gd name="connsiteY587" fmla="*/ 1799134 h 4810125"/>
              <a:gd name="connsiteX588" fmla="*/ 349281 w 4437063"/>
              <a:gd name="connsiteY588" fmla="*/ 1722947 h 4810125"/>
              <a:gd name="connsiteX589" fmla="*/ 389766 w 4437063"/>
              <a:gd name="connsiteY589" fmla="*/ 1684456 h 4810125"/>
              <a:gd name="connsiteX590" fmla="*/ 418343 w 4437063"/>
              <a:gd name="connsiteY590" fmla="*/ 1662235 h 4810125"/>
              <a:gd name="connsiteX591" fmla="*/ 432632 w 4437063"/>
              <a:gd name="connsiteY591" fmla="*/ 1653505 h 4810125"/>
              <a:gd name="connsiteX592" fmla="*/ 458828 w 4437063"/>
              <a:gd name="connsiteY592" fmla="*/ 1639220 h 4810125"/>
              <a:gd name="connsiteX593" fmla="*/ 500504 w 4437063"/>
              <a:gd name="connsiteY593" fmla="*/ 1621760 h 4810125"/>
              <a:gd name="connsiteX594" fmla="*/ 530669 w 4437063"/>
              <a:gd name="connsiteY594" fmla="*/ 1611840 h 4810125"/>
              <a:gd name="connsiteX595" fmla="*/ 563613 w 4437063"/>
              <a:gd name="connsiteY595" fmla="*/ 1604301 h 4810125"/>
              <a:gd name="connsiteX596" fmla="*/ 600129 w 4437063"/>
              <a:gd name="connsiteY596" fmla="*/ 1598745 h 4810125"/>
              <a:gd name="connsiteX597" fmla="*/ 662840 w 4437063"/>
              <a:gd name="connsiteY597" fmla="*/ 1592793 h 4810125"/>
              <a:gd name="connsiteX598" fmla="*/ 712454 w 4437063"/>
              <a:gd name="connsiteY598" fmla="*/ 1592396 h 4810125"/>
              <a:gd name="connsiteX599" fmla="*/ 764053 w 4437063"/>
              <a:gd name="connsiteY599" fmla="*/ 1592793 h 4810125"/>
              <a:gd name="connsiteX600" fmla="*/ 865662 w 4437063"/>
              <a:gd name="connsiteY600" fmla="*/ 1599539 h 4810125"/>
              <a:gd name="connsiteX601" fmla="*/ 943853 w 4437063"/>
              <a:gd name="connsiteY601" fmla="*/ 1611443 h 4810125"/>
              <a:gd name="connsiteX602" fmla="*/ 997833 w 4437063"/>
              <a:gd name="connsiteY602" fmla="*/ 1622951 h 4810125"/>
              <a:gd name="connsiteX603" fmla="*/ 1054591 w 4437063"/>
              <a:gd name="connsiteY603" fmla="*/ 1637236 h 4810125"/>
              <a:gd name="connsiteX604" fmla="*/ 1113731 w 4437063"/>
              <a:gd name="connsiteY604" fmla="*/ 1655886 h 4810125"/>
              <a:gd name="connsiteX605" fmla="*/ 1145087 w 4437063"/>
              <a:gd name="connsiteY605" fmla="*/ 1665806 h 4810125"/>
              <a:gd name="connsiteX606" fmla="*/ 1174061 w 4437063"/>
              <a:gd name="connsiteY606" fmla="*/ 1675726 h 4810125"/>
              <a:gd name="connsiteX607" fmla="*/ 1204226 w 4437063"/>
              <a:gd name="connsiteY607" fmla="*/ 1680885 h 4810125"/>
              <a:gd name="connsiteX608" fmla="*/ 1218118 w 4437063"/>
              <a:gd name="connsiteY608" fmla="*/ 1680488 h 4810125"/>
              <a:gd name="connsiteX609" fmla="*/ 1228041 w 4437063"/>
              <a:gd name="connsiteY609" fmla="*/ 1676123 h 4810125"/>
              <a:gd name="connsiteX610" fmla="*/ 1233201 w 4437063"/>
              <a:gd name="connsiteY610" fmla="*/ 1669774 h 4810125"/>
              <a:gd name="connsiteX611" fmla="*/ 1234392 w 4437063"/>
              <a:gd name="connsiteY611" fmla="*/ 1659854 h 4810125"/>
              <a:gd name="connsiteX612" fmla="*/ 1233598 w 4437063"/>
              <a:gd name="connsiteY612" fmla="*/ 1647950 h 4810125"/>
              <a:gd name="connsiteX613" fmla="*/ 1221294 w 4437063"/>
              <a:gd name="connsiteY613" fmla="*/ 1610253 h 4810125"/>
              <a:gd name="connsiteX614" fmla="*/ 1195891 w 4437063"/>
              <a:gd name="connsiteY614" fmla="*/ 1552715 h 4810125"/>
              <a:gd name="connsiteX615" fmla="*/ 1181206 w 4437063"/>
              <a:gd name="connsiteY615" fmla="*/ 1512638 h 4810125"/>
              <a:gd name="connsiteX616" fmla="*/ 1176046 w 4437063"/>
              <a:gd name="connsiteY616" fmla="*/ 1493194 h 4810125"/>
              <a:gd name="connsiteX617" fmla="*/ 1172870 w 4437063"/>
              <a:gd name="connsiteY617" fmla="*/ 1475734 h 4810125"/>
              <a:gd name="connsiteX618" fmla="*/ 1171283 w 4437063"/>
              <a:gd name="connsiteY618" fmla="*/ 1432879 h 4810125"/>
              <a:gd name="connsiteX619" fmla="*/ 1174061 w 4437063"/>
              <a:gd name="connsiteY619" fmla="*/ 1354311 h 4810125"/>
              <a:gd name="connsiteX620" fmla="*/ 1178030 w 4437063"/>
              <a:gd name="connsiteY620" fmla="*/ 1264235 h 4810125"/>
              <a:gd name="connsiteX621" fmla="*/ 1178030 w 4437063"/>
              <a:gd name="connsiteY621" fmla="*/ 1202729 h 4810125"/>
              <a:gd name="connsiteX622" fmla="*/ 1173267 w 4437063"/>
              <a:gd name="connsiteY622" fmla="*/ 1142811 h 4810125"/>
              <a:gd name="connsiteX623" fmla="*/ 1162948 w 4437063"/>
              <a:gd name="connsiteY623" fmla="*/ 1086861 h 4810125"/>
              <a:gd name="connsiteX624" fmla="*/ 1155010 w 4437063"/>
              <a:gd name="connsiteY624" fmla="*/ 1061068 h 4810125"/>
              <a:gd name="connsiteX625" fmla="*/ 1136752 w 4437063"/>
              <a:gd name="connsiteY625" fmla="*/ 1013451 h 4810125"/>
              <a:gd name="connsiteX626" fmla="*/ 1109762 w 4437063"/>
              <a:gd name="connsiteY626" fmla="*/ 953137 h 4810125"/>
              <a:gd name="connsiteX627" fmla="*/ 1089519 w 4437063"/>
              <a:gd name="connsiteY627" fmla="*/ 916630 h 4810125"/>
              <a:gd name="connsiteX628" fmla="*/ 1066895 w 4437063"/>
              <a:gd name="connsiteY628" fmla="*/ 881314 h 4810125"/>
              <a:gd name="connsiteX629" fmla="*/ 1039112 w 4437063"/>
              <a:gd name="connsiteY629" fmla="*/ 845998 h 4810125"/>
              <a:gd name="connsiteX630" fmla="*/ 1006168 w 4437063"/>
              <a:gd name="connsiteY630" fmla="*/ 809095 h 4810125"/>
              <a:gd name="connsiteX631" fmla="*/ 966477 w 4437063"/>
              <a:gd name="connsiteY631" fmla="*/ 769414 h 4810125"/>
              <a:gd name="connsiteX632" fmla="*/ 943456 w 4437063"/>
              <a:gd name="connsiteY632" fmla="*/ 747589 h 4810125"/>
              <a:gd name="connsiteX633" fmla="*/ 920435 w 4437063"/>
              <a:gd name="connsiteY633" fmla="*/ 725765 h 4810125"/>
              <a:gd name="connsiteX634" fmla="*/ 880744 w 4437063"/>
              <a:gd name="connsiteY634" fmla="*/ 684497 h 4810125"/>
              <a:gd name="connsiteX635" fmla="*/ 848595 w 4437063"/>
              <a:gd name="connsiteY635" fmla="*/ 645609 h 4810125"/>
              <a:gd name="connsiteX636" fmla="*/ 823192 w 4437063"/>
              <a:gd name="connsiteY636" fmla="*/ 606325 h 4810125"/>
              <a:gd name="connsiteX637" fmla="*/ 801759 w 4437063"/>
              <a:gd name="connsiteY637" fmla="*/ 565850 h 4810125"/>
              <a:gd name="connsiteX638" fmla="*/ 785089 w 4437063"/>
              <a:gd name="connsiteY638" fmla="*/ 522598 h 4810125"/>
              <a:gd name="connsiteX639" fmla="*/ 770403 w 4437063"/>
              <a:gd name="connsiteY639" fmla="*/ 475378 h 4810125"/>
              <a:gd name="connsiteX640" fmla="*/ 758099 w 4437063"/>
              <a:gd name="connsiteY640" fmla="*/ 422205 h 4810125"/>
              <a:gd name="connsiteX641" fmla="*/ 752145 w 4437063"/>
              <a:gd name="connsiteY641" fmla="*/ 393238 h 4810125"/>
              <a:gd name="connsiteX642" fmla="*/ 723568 w 4437063"/>
              <a:gd name="connsiteY642" fmla="*/ 246022 h 4810125"/>
              <a:gd name="connsiteX643" fmla="*/ 721403 w 4437063"/>
              <a:gd name="connsiteY643" fmla="*/ 232026 h 4810125"/>
              <a:gd name="connsiteX644" fmla="*/ 731903 w 4437063"/>
              <a:gd name="connsiteY644" fmla="*/ 284512 h 4810125"/>
              <a:gd name="connsiteX645" fmla="*/ 748970 w 4437063"/>
              <a:gd name="connsiteY645" fmla="*/ 348399 h 4810125"/>
              <a:gd name="connsiteX646" fmla="*/ 773975 w 4437063"/>
              <a:gd name="connsiteY646" fmla="*/ 421808 h 4810125"/>
              <a:gd name="connsiteX647" fmla="*/ 798981 w 4437063"/>
              <a:gd name="connsiteY647" fmla="*/ 480139 h 4810125"/>
              <a:gd name="connsiteX648" fmla="*/ 818429 w 4437063"/>
              <a:gd name="connsiteY648" fmla="*/ 519027 h 4810125"/>
              <a:gd name="connsiteX649" fmla="*/ 840656 w 4437063"/>
              <a:gd name="connsiteY649" fmla="*/ 557121 h 4810125"/>
              <a:gd name="connsiteX650" fmla="*/ 865662 w 4437063"/>
              <a:gd name="connsiteY650" fmla="*/ 593627 h 4810125"/>
              <a:gd name="connsiteX651" fmla="*/ 893445 w 4437063"/>
              <a:gd name="connsiteY651" fmla="*/ 628546 h 4810125"/>
              <a:gd name="connsiteX652" fmla="*/ 924801 w 4437063"/>
              <a:gd name="connsiteY652" fmla="*/ 659894 h 4810125"/>
              <a:gd name="connsiteX653" fmla="*/ 941869 w 4437063"/>
              <a:gd name="connsiteY653" fmla="*/ 674973 h 4810125"/>
              <a:gd name="connsiteX654" fmla="*/ 1004977 w 4437063"/>
              <a:gd name="connsiteY654" fmla="*/ 726162 h 4810125"/>
              <a:gd name="connsiteX655" fmla="*/ 1075230 w 4437063"/>
              <a:gd name="connsiteY655" fmla="*/ 786477 h 4810125"/>
              <a:gd name="connsiteX656" fmla="*/ 1111746 w 4437063"/>
              <a:gd name="connsiteY656" fmla="*/ 821793 h 4810125"/>
              <a:gd name="connsiteX657" fmla="*/ 1141118 w 4437063"/>
              <a:gd name="connsiteY657" fmla="*/ 857109 h 4810125"/>
              <a:gd name="connsiteX658" fmla="*/ 1165329 w 4437063"/>
              <a:gd name="connsiteY658" fmla="*/ 894409 h 4810125"/>
              <a:gd name="connsiteX659" fmla="*/ 1184778 w 4437063"/>
              <a:gd name="connsiteY659" fmla="*/ 937264 h 4810125"/>
              <a:gd name="connsiteX660" fmla="*/ 1202242 w 4437063"/>
              <a:gd name="connsiteY660" fmla="*/ 988056 h 4810125"/>
              <a:gd name="connsiteX661" fmla="*/ 1210577 w 4437063"/>
              <a:gd name="connsiteY661" fmla="*/ 1018610 h 4810125"/>
              <a:gd name="connsiteX662" fmla="*/ 1225660 w 4437063"/>
              <a:gd name="connsiteY662" fmla="*/ 1078528 h 4810125"/>
              <a:gd name="connsiteX663" fmla="*/ 1249871 w 4437063"/>
              <a:gd name="connsiteY663" fmla="*/ 1181302 h 4810125"/>
              <a:gd name="connsiteX664" fmla="*/ 1266144 w 4437063"/>
              <a:gd name="connsiteY664" fmla="*/ 1272568 h 4810125"/>
              <a:gd name="connsiteX665" fmla="*/ 1276861 w 4437063"/>
              <a:gd name="connsiteY665" fmla="*/ 1364231 h 4810125"/>
              <a:gd name="connsiteX666" fmla="*/ 1280830 w 4437063"/>
              <a:gd name="connsiteY666" fmla="*/ 1413832 h 4810125"/>
              <a:gd name="connsiteX667" fmla="*/ 1283609 w 4437063"/>
              <a:gd name="connsiteY667" fmla="*/ 1440022 h 4810125"/>
              <a:gd name="connsiteX668" fmla="*/ 1295913 w 4437063"/>
              <a:gd name="connsiteY668" fmla="*/ 1496369 h 4810125"/>
              <a:gd name="connsiteX669" fmla="*/ 1315758 w 4437063"/>
              <a:gd name="connsiteY669" fmla="*/ 1553906 h 4810125"/>
              <a:gd name="connsiteX670" fmla="*/ 1341557 w 4437063"/>
              <a:gd name="connsiteY670" fmla="*/ 1611840 h 4810125"/>
              <a:gd name="connsiteX671" fmla="*/ 1372516 w 4437063"/>
              <a:gd name="connsiteY671" fmla="*/ 1668187 h 4810125"/>
              <a:gd name="connsiteX672" fmla="*/ 1406254 w 4437063"/>
              <a:gd name="connsiteY672" fmla="*/ 1720169 h 4810125"/>
              <a:gd name="connsiteX673" fmla="*/ 1442770 w 4437063"/>
              <a:gd name="connsiteY673" fmla="*/ 1765802 h 4810125"/>
              <a:gd name="connsiteX674" fmla="*/ 1480079 w 4437063"/>
              <a:gd name="connsiteY674" fmla="*/ 1803896 h 4810125"/>
              <a:gd name="connsiteX675" fmla="*/ 1498337 w 4437063"/>
              <a:gd name="connsiteY675" fmla="*/ 1818181 h 4810125"/>
              <a:gd name="connsiteX676" fmla="*/ 1516595 w 4437063"/>
              <a:gd name="connsiteY676" fmla="*/ 1831673 h 4810125"/>
              <a:gd name="connsiteX677" fmla="*/ 1549935 w 4437063"/>
              <a:gd name="connsiteY677" fmla="*/ 1851116 h 4810125"/>
              <a:gd name="connsiteX678" fmla="*/ 1578910 w 4437063"/>
              <a:gd name="connsiteY678" fmla="*/ 1863814 h 4810125"/>
              <a:gd name="connsiteX679" fmla="*/ 1603518 w 4437063"/>
              <a:gd name="connsiteY679" fmla="*/ 1871354 h 4810125"/>
              <a:gd name="connsiteX680" fmla="*/ 1632890 w 4437063"/>
              <a:gd name="connsiteY680" fmla="*/ 1875322 h 4810125"/>
              <a:gd name="connsiteX681" fmla="*/ 1653926 w 4437063"/>
              <a:gd name="connsiteY681" fmla="*/ 1873338 h 4810125"/>
              <a:gd name="connsiteX682" fmla="*/ 1655911 w 4437063"/>
              <a:gd name="connsiteY682" fmla="*/ 1872544 h 4810125"/>
              <a:gd name="connsiteX683" fmla="*/ 1653529 w 4437063"/>
              <a:gd name="connsiteY683" fmla="*/ 1856275 h 4810125"/>
              <a:gd name="connsiteX684" fmla="*/ 1633287 w 4437063"/>
              <a:gd name="connsiteY684" fmla="*/ 1764215 h 4810125"/>
              <a:gd name="connsiteX685" fmla="*/ 1611060 w 4437063"/>
              <a:gd name="connsiteY685" fmla="*/ 1690805 h 4810125"/>
              <a:gd name="connsiteX686" fmla="*/ 1596771 w 4437063"/>
              <a:gd name="connsiteY686" fmla="*/ 1656283 h 4810125"/>
              <a:gd name="connsiteX687" fmla="*/ 1582482 w 4437063"/>
              <a:gd name="connsiteY687" fmla="*/ 1623744 h 4810125"/>
              <a:gd name="connsiteX688" fmla="*/ 1556286 w 4437063"/>
              <a:gd name="connsiteY688" fmla="*/ 1563033 h 4810125"/>
              <a:gd name="connsiteX689" fmla="*/ 1532868 w 4437063"/>
              <a:gd name="connsiteY689" fmla="*/ 1497956 h 4810125"/>
              <a:gd name="connsiteX690" fmla="*/ 1513817 w 4437063"/>
              <a:gd name="connsiteY690" fmla="*/ 1418197 h 4810125"/>
              <a:gd name="connsiteX691" fmla="*/ 1506275 w 4437063"/>
              <a:gd name="connsiteY691" fmla="*/ 1369389 h 4810125"/>
              <a:gd name="connsiteX692" fmla="*/ 1503100 w 4437063"/>
              <a:gd name="connsiteY692" fmla="*/ 1343597 h 4810125"/>
              <a:gd name="connsiteX693" fmla="*/ 1503100 w 4437063"/>
              <a:gd name="connsiteY693" fmla="*/ 1293202 h 4810125"/>
              <a:gd name="connsiteX694" fmla="*/ 1510244 w 4437063"/>
              <a:gd name="connsiteY694" fmla="*/ 1242014 h 4810125"/>
              <a:gd name="connsiteX695" fmla="*/ 1522549 w 4437063"/>
              <a:gd name="connsiteY695" fmla="*/ 1189238 h 4810125"/>
              <a:gd name="connsiteX696" fmla="*/ 1547951 w 4437063"/>
              <a:gd name="connsiteY696" fmla="*/ 1104321 h 4810125"/>
              <a:gd name="connsiteX697" fmla="*/ 1590023 w 4437063"/>
              <a:gd name="connsiteY697" fmla="*/ 970596 h 4810125"/>
              <a:gd name="connsiteX698" fmla="*/ 1611854 w 4437063"/>
              <a:gd name="connsiteY698" fmla="*/ 890044 h 4810125"/>
              <a:gd name="connsiteX699" fmla="*/ 1617410 w 4437063"/>
              <a:gd name="connsiteY699" fmla="*/ 865045 h 4810125"/>
              <a:gd name="connsiteX700" fmla="*/ 1624555 w 4437063"/>
              <a:gd name="connsiteY700" fmla="*/ 814650 h 4810125"/>
              <a:gd name="connsiteX701" fmla="*/ 1626936 w 4437063"/>
              <a:gd name="connsiteY701" fmla="*/ 765049 h 4810125"/>
              <a:gd name="connsiteX702" fmla="*/ 1624555 w 4437063"/>
              <a:gd name="connsiteY702" fmla="*/ 714654 h 4810125"/>
              <a:gd name="connsiteX703" fmla="*/ 1617807 w 4437063"/>
              <a:gd name="connsiteY703" fmla="*/ 664656 h 4810125"/>
              <a:gd name="connsiteX704" fmla="*/ 1607091 w 4437063"/>
              <a:gd name="connsiteY704" fmla="*/ 615848 h 4810125"/>
              <a:gd name="connsiteX705" fmla="*/ 1591611 w 4437063"/>
              <a:gd name="connsiteY705" fmla="*/ 567438 h 4810125"/>
              <a:gd name="connsiteX706" fmla="*/ 1572559 w 4437063"/>
              <a:gd name="connsiteY706" fmla="*/ 520614 h 4810125"/>
              <a:gd name="connsiteX707" fmla="*/ 1549935 w 4437063"/>
              <a:gd name="connsiteY707" fmla="*/ 475378 h 4810125"/>
              <a:gd name="connsiteX708" fmla="*/ 1523739 w 4437063"/>
              <a:gd name="connsiteY708" fmla="*/ 431729 h 4810125"/>
              <a:gd name="connsiteX709" fmla="*/ 1494368 w 4437063"/>
              <a:gd name="connsiteY709" fmla="*/ 390064 h 4810125"/>
              <a:gd name="connsiteX710" fmla="*/ 1461821 w 4437063"/>
              <a:gd name="connsiteY710" fmla="*/ 350780 h 4810125"/>
              <a:gd name="connsiteX711" fmla="*/ 1426893 w 4437063"/>
              <a:gd name="connsiteY711" fmla="*/ 315067 h 4810125"/>
              <a:gd name="connsiteX712" fmla="*/ 1389584 w 4437063"/>
              <a:gd name="connsiteY712" fmla="*/ 280941 h 4810125"/>
              <a:gd name="connsiteX713" fmla="*/ 1349496 w 4437063"/>
              <a:gd name="connsiteY713" fmla="*/ 250387 h 4810125"/>
              <a:gd name="connsiteX714" fmla="*/ 1306629 w 4437063"/>
              <a:gd name="connsiteY714" fmla="*/ 223800 h 4810125"/>
              <a:gd name="connsiteX715" fmla="*/ 1285196 w 4437063"/>
              <a:gd name="connsiteY715" fmla="*/ 211896 h 4810125"/>
              <a:gd name="connsiteX716" fmla="*/ 1242330 w 4437063"/>
              <a:gd name="connsiteY716" fmla="*/ 190468 h 4810125"/>
              <a:gd name="connsiteX717" fmla="*/ 1171680 w 4437063"/>
              <a:gd name="connsiteY717" fmla="*/ 157136 h 4810125"/>
              <a:gd name="connsiteX718" fmla="*/ 1117700 w 4437063"/>
              <a:gd name="connsiteY718" fmla="*/ 134915 h 4810125"/>
              <a:gd name="connsiteX719" fmla="*/ 1077612 w 4437063"/>
              <a:gd name="connsiteY719" fmla="*/ 121027 h 4810125"/>
              <a:gd name="connsiteX720" fmla="*/ 1049431 w 4437063"/>
              <a:gd name="connsiteY720" fmla="*/ 114281 h 4810125"/>
              <a:gd name="connsiteX721" fmla="*/ 1043178 w 4437063"/>
              <a:gd name="connsiteY721" fmla="*/ 113447 h 4810125"/>
              <a:gd name="connsiteX722" fmla="*/ 1061736 w 4437063"/>
              <a:gd name="connsiteY722" fmla="*/ 113091 h 4810125"/>
              <a:gd name="connsiteX723" fmla="*/ 1116906 w 4437063"/>
              <a:gd name="connsiteY723" fmla="*/ 119836 h 4810125"/>
              <a:gd name="connsiteX724" fmla="*/ 1162551 w 4437063"/>
              <a:gd name="connsiteY724" fmla="*/ 129757 h 4810125"/>
              <a:gd name="connsiteX725" fmla="*/ 1214943 w 4437063"/>
              <a:gd name="connsiteY725" fmla="*/ 145232 h 4810125"/>
              <a:gd name="connsiteX726" fmla="*/ 1273289 w 4437063"/>
              <a:gd name="connsiteY726" fmla="*/ 167850 h 4810125"/>
              <a:gd name="connsiteX727" fmla="*/ 1304645 w 4437063"/>
              <a:gd name="connsiteY727" fmla="*/ 182532 h 4810125"/>
              <a:gd name="connsiteX728" fmla="*/ 1336795 w 4437063"/>
              <a:gd name="connsiteY728" fmla="*/ 199198 h 4810125"/>
              <a:gd name="connsiteX729" fmla="*/ 1395140 w 4437063"/>
              <a:gd name="connsiteY729" fmla="*/ 232133 h 4810125"/>
              <a:gd name="connsiteX730" fmla="*/ 1445151 w 4437063"/>
              <a:gd name="connsiteY730" fmla="*/ 265862 h 4810125"/>
              <a:gd name="connsiteX731" fmla="*/ 1489208 w 4437063"/>
              <a:gd name="connsiteY731" fmla="*/ 301575 h 4810125"/>
              <a:gd name="connsiteX732" fmla="*/ 1527312 w 4437063"/>
              <a:gd name="connsiteY732" fmla="*/ 338478 h 4810125"/>
              <a:gd name="connsiteX733" fmla="*/ 1561843 w 4437063"/>
              <a:gd name="connsiteY733" fmla="*/ 378159 h 4810125"/>
              <a:gd name="connsiteX734" fmla="*/ 1592802 w 4437063"/>
              <a:gd name="connsiteY734" fmla="*/ 421015 h 4810125"/>
              <a:gd name="connsiteX735" fmla="*/ 1621776 w 4437063"/>
              <a:gd name="connsiteY735" fmla="*/ 467045 h 4810125"/>
              <a:gd name="connsiteX736" fmla="*/ 1636462 w 4437063"/>
              <a:gd name="connsiteY736" fmla="*/ 492440 h 4810125"/>
              <a:gd name="connsiteX737" fmla="*/ 1648369 w 4437063"/>
              <a:gd name="connsiteY737" fmla="*/ 513868 h 4810125"/>
              <a:gd name="connsiteX738" fmla="*/ 1669406 w 4437063"/>
              <a:gd name="connsiteY738" fmla="*/ 555930 h 4810125"/>
              <a:gd name="connsiteX739" fmla="*/ 1685679 w 4437063"/>
              <a:gd name="connsiteY739" fmla="*/ 596802 h 4810125"/>
              <a:gd name="connsiteX740" fmla="*/ 1699174 w 4437063"/>
              <a:gd name="connsiteY740" fmla="*/ 637276 h 4810125"/>
              <a:gd name="connsiteX741" fmla="*/ 1708303 w 4437063"/>
              <a:gd name="connsiteY741" fmla="*/ 678941 h 4810125"/>
              <a:gd name="connsiteX742" fmla="*/ 1714653 w 4437063"/>
              <a:gd name="connsiteY742" fmla="*/ 722193 h 4810125"/>
              <a:gd name="connsiteX743" fmla="*/ 1717035 w 4437063"/>
              <a:gd name="connsiteY743" fmla="*/ 768620 h 4810125"/>
              <a:gd name="connsiteX744" fmla="*/ 1716638 w 4437063"/>
              <a:gd name="connsiteY744" fmla="*/ 819015 h 4810125"/>
              <a:gd name="connsiteX745" fmla="*/ 1714653 w 4437063"/>
              <a:gd name="connsiteY745" fmla="*/ 845601 h 4810125"/>
              <a:gd name="connsiteX746" fmla="*/ 1712669 w 4437063"/>
              <a:gd name="connsiteY746" fmla="*/ 872584 h 4810125"/>
              <a:gd name="connsiteX747" fmla="*/ 1705921 w 4437063"/>
              <a:gd name="connsiteY747" fmla="*/ 918614 h 4810125"/>
              <a:gd name="connsiteX748" fmla="*/ 1690442 w 4437063"/>
              <a:gd name="connsiteY748" fmla="*/ 977342 h 4810125"/>
              <a:gd name="connsiteX749" fmla="*/ 1663452 w 4437063"/>
              <a:gd name="connsiteY749" fmla="*/ 1055116 h 4810125"/>
              <a:gd name="connsiteX750" fmla="*/ 1642019 w 4437063"/>
              <a:gd name="connsiteY750" fmla="*/ 1128923 h 4810125"/>
              <a:gd name="connsiteX751" fmla="*/ 1628127 w 4437063"/>
              <a:gd name="connsiteY751" fmla="*/ 1191619 h 4810125"/>
              <a:gd name="connsiteX752" fmla="*/ 1621379 w 4437063"/>
              <a:gd name="connsiteY752" fmla="*/ 1228919 h 4810125"/>
              <a:gd name="connsiteX753" fmla="*/ 1615823 w 4437063"/>
              <a:gd name="connsiteY753" fmla="*/ 1267013 h 4810125"/>
              <a:gd name="connsiteX754" fmla="*/ 1613838 w 4437063"/>
              <a:gd name="connsiteY754" fmla="*/ 1331693 h 4810125"/>
              <a:gd name="connsiteX755" fmla="*/ 1620586 w 4437063"/>
              <a:gd name="connsiteY755" fmla="*/ 1384071 h 4810125"/>
              <a:gd name="connsiteX756" fmla="*/ 1630111 w 4437063"/>
              <a:gd name="connsiteY756" fmla="*/ 1415023 h 4810125"/>
              <a:gd name="connsiteX757" fmla="*/ 1638050 w 4437063"/>
              <a:gd name="connsiteY757" fmla="*/ 1432085 h 4810125"/>
              <a:gd name="connsiteX758" fmla="*/ 1647179 w 4437063"/>
              <a:gd name="connsiteY758" fmla="*/ 1445180 h 4810125"/>
              <a:gd name="connsiteX759" fmla="*/ 1657101 w 4437063"/>
              <a:gd name="connsiteY759" fmla="*/ 1455497 h 4810125"/>
              <a:gd name="connsiteX760" fmla="*/ 1667421 w 4437063"/>
              <a:gd name="connsiteY760" fmla="*/ 1462640 h 4810125"/>
              <a:gd name="connsiteX761" fmla="*/ 1678138 w 4437063"/>
              <a:gd name="connsiteY761" fmla="*/ 1467005 h 4810125"/>
              <a:gd name="connsiteX762" fmla="*/ 1688854 w 4437063"/>
              <a:gd name="connsiteY762" fmla="*/ 1467401 h 4810125"/>
              <a:gd name="connsiteX763" fmla="*/ 1699174 w 4437063"/>
              <a:gd name="connsiteY763" fmla="*/ 1465417 h 4810125"/>
              <a:gd name="connsiteX764" fmla="*/ 1709494 w 4437063"/>
              <a:gd name="connsiteY764" fmla="*/ 1459068 h 4810125"/>
              <a:gd name="connsiteX765" fmla="*/ 1718622 w 4437063"/>
              <a:gd name="connsiteY765" fmla="*/ 1450339 h 4810125"/>
              <a:gd name="connsiteX766" fmla="*/ 1722988 w 4437063"/>
              <a:gd name="connsiteY766" fmla="*/ 1444386 h 4810125"/>
              <a:gd name="connsiteX767" fmla="*/ 1732117 w 4437063"/>
              <a:gd name="connsiteY767" fmla="*/ 1426927 h 4810125"/>
              <a:gd name="connsiteX768" fmla="*/ 1755535 w 4437063"/>
              <a:gd name="connsiteY768" fmla="*/ 1366612 h 4810125"/>
              <a:gd name="connsiteX769" fmla="*/ 1785700 w 4437063"/>
              <a:gd name="connsiteY769" fmla="*/ 1301932 h 4810125"/>
              <a:gd name="connsiteX770" fmla="*/ 1808324 w 4437063"/>
              <a:gd name="connsiteY770" fmla="*/ 1258680 h 4810125"/>
              <a:gd name="connsiteX771" fmla="*/ 1832933 w 4437063"/>
              <a:gd name="connsiteY771" fmla="*/ 1213840 h 4810125"/>
              <a:gd name="connsiteX772" fmla="*/ 1880562 w 4437063"/>
              <a:gd name="connsiteY772" fmla="*/ 1135669 h 4810125"/>
              <a:gd name="connsiteX773" fmla="*/ 1926604 w 4437063"/>
              <a:gd name="connsiteY773" fmla="*/ 1064640 h 4810125"/>
              <a:gd name="connsiteX774" fmla="*/ 1968279 w 4437063"/>
              <a:gd name="connsiteY774" fmla="*/ 991230 h 4810125"/>
              <a:gd name="connsiteX775" fmla="*/ 1986537 w 4437063"/>
              <a:gd name="connsiteY775" fmla="*/ 951153 h 4810125"/>
              <a:gd name="connsiteX776" fmla="*/ 1996063 w 4437063"/>
              <a:gd name="connsiteY776" fmla="*/ 928534 h 4810125"/>
              <a:gd name="connsiteX777" fmla="*/ 2011939 w 4437063"/>
              <a:gd name="connsiteY777" fmla="*/ 873378 h 4810125"/>
              <a:gd name="connsiteX778" fmla="*/ 2032579 w 4437063"/>
              <a:gd name="connsiteY778" fmla="*/ 776160 h 4810125"/>
              <a:gd name="connsiteX779" fmla="*/ 2063538 w 4437063"/>
              <a:gd name="connsiteY779" fmla="*/ 567438 h 4810125"/>
              <a:gd name="connsiteX780" fmla="*/ 2078223 w 4437063"/>
              <a:gd name="connsiteY780" fmla="*/ 472600 h 4810125"/>
              <a:gd name="connsiteX781" fmla="*/ 2086162 w 4437063"/>
              <a:gd name="connsiteY781" fmla="*/ 435697 h 4810125"/>
              <a:gd name="connsiteX782" fmla="*/ 2104023 w 4437063"/>
              <a:gd name="connsiteY782" fmla="*/ 361493 h 4810125"/>
              <a:gd name="connsiteX783" fmla="*/ 2127837 w 4437063"/>
              <a:gd name="connsiteY783" fmla="*/ 291655 h 4810125"/>
              <a:gd name="connsiteX784" fmla="*/ 2149270 w 4437063"/>
              <a:gd name="connsiteY784" fmla="*/ 244038 h 4810125"/>
              <a:gd name="connsiteX785" fmla="*/ 2166338 w 4437063"/>
              <a:gd name="connsiteY785" fmla="*/ 215071 h 4810125"/>
              <a:gd name="connsiteX786" fmla="*/ 2175863 w 4437063"/>
              <a:gd name="connsiteY786" fmla="*/ 201579 h 4810125"/>
              <a:gd name="connsiteX787" fmla="*/ 2199678 w 4437063"/>
              <a:gd name="connsiteY787" fmla="*/ 171025 h 4810125"/>
              <a:gd name="connsiteX788" fmla="*/ 2246117 w 4437063"/>
              <a:gd name="connsiteY788" fmla="*/ 121424 h 4810125"/>
              <a:gd name="connsiteX789" fmla="*/ 2293349 w 4437063"/>
              <a:gd name="connsiteY789" fmla="*/ 82933 h 4810125"/>
              <a:gd name="connsiteX790" fmla="*/ 2343360 w 4437063"/>
              <a:gd name="connsiteY790" fmla="*/ 51585 h 4810125"/>
              <a:gd name="connsiteX791" fmla="*/ 2369953 w 4437063"/>
              <a:gd name="connsiteY791" fmla="*/ 37300 h 4810125"/>
              <a:gd name="connsiteX792" fmla="*/ 2386623 w 4437063"/>
              <a:gd name="connsiteY792" fmla="*/ 29364 h 4810125"/>
              <a:gd name="connsiteX793" fmla="*/ 2420757 w 4437063"/>
              <a:gd name="connsiteY793" fmla="*/ 17063 h 4810125"/>
              <a:gd name="connsiteX794" fmla="*/ 2472753 w 4437063"/>
              <a:gd name="connsiteY794" fmla="*/ 5952 h 481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Lst>
            <a:rect l="l" t="t" r="r" b="b"/>
            <a:pathLst>
              <a:path w="4437063" h="4810125">
                <a:moveTo>
                  <a:pt x="4437063" y="1081703"/>
                </a:moveTo>
                <a:lnTo>
                  <a:pt x="4429592" y="1082685"/>
                </a:lnTo>
                <a:lnTo>
                  <a:pt x="4431507" y="1082099"/>
                </a:lnTo>
                <a:close/>
                <a:moveTo>
                  <a:pt x="717614" y="207531"/>
                </a:moveTo>
                <a:lnTo>
                  <a:pt x="721403" y="232026"/>
                </a:lnTo>
                <a:lnTo>
                  <a:pt x="718408" y="217055"/>
                </a:lnTo>
                <a:close/>
                <a:moveTo>
                  <a:pt x="1031570" y="111900"/>
                </a:moveTo>
                <a:lnTo>
                  <a:pt x="1043178" y="113447"/>
                </a:lnTo>
                <a:lnTo>
                  <a:pt x="1020457" y="113884"/>
                </a:lnTo>
                <a:lnTo>
                  <a:pt x="1016885" y="113884"/>
                </a:lnTo>
                <a:lnTo>
                  <a:pt x="1018075" y="113091"/>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close/>
              </a:path>
            </a:pathLst>
          </a:custGeom>
          <a:solidFill>
            <a:schemeClr val="accent4">
              <a:lumMod val="20000"/>
              <a:lumOff val="80000"/>
              <a:alpha val="48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5095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2034743" y="179786"/>
            <a:ext cx="8612511" cy="491356"/>
          </a:xfrm>
        </p:spPr>
        <p:txBody>
          <a:bodyPr>
            <a:noAutofit/>
          </a:bodyPr>
          <a:lstStyle/>
          <a:p>
            <a:pPr lvl="0" algn="ctr"/>
            <a:r>
              <a:rPr lang="el-GR" b="1" dirty="0">
                <a:effectLst>
                  <a:outerShdw blurRad="38100" dist="38100" dir="2700000" algn="tl">
                    <a:srgbClr val="000000">
                      <a:alpha val="43137"/>
                    </a:srgbClr>
                  </a:outerShdw>
                </a:effectLst>
                <a:latin typeface="Century Gothic" panose="020B0502020202020204" pitchFamily="34" charset="0"/>
              </a:rPr>
              <a:t> Παιδαγωγικό πλαίσιο</a:t>
            </a:r>
          </a:p>
        </p:txBody>
      </p:sp>
      <p:grpSp>
        <p:nvGrpSpPr>
          <p:cNvPr id="20" name="Group 2">
            <a:extLst>
              <a:ext uri="{FF2B5EF4-FFF2-40B4-BE49-F238E27FC236}">
                <a16:creationId xmlns:a16="http://schemas.microsoft.com/office/drawing/2014/main" id="{B11017D1-702C-4EF9-B664-E9BB8B0929A6}"/>
              </a:ext>
            </a:extLst>
          </p:cNvPr>
          <p:cNvGrpSpPr/>
          <p:nvPr/>
        </p:nvGrpSpPr>
        <p:grpSpPr>
          <a:xfrm>
            <a:off x="133492" y="1048682"/>
            <a:ext cx="466183" cy="843081"/>
            <a:chOff x="4217988" y="3148013"/>
            <a:chExt cx="1481138" cy="2324100"/>
          </a:xfrm>
        </p:grpSpPr>
        <p:sp>
          <p:nvSpPr>
            <p:cNvPr id="21" name="Freeform 34">
              <a:extLst>
                <a:ext uri="{FF2B5EF4-FFF2-40B4-BE49-F238E27FC236}">
                  <a16:creationId xmlns:a16="http://schemas.microsoft.com/office/drawing/2014/main" id="{4033F032-6203-4DCC-858E-692A614747D0}"/>
                </a:ext>
              </a:extLst>
            </p:cNvPr>
            <p:cNvSpPr>
              <a:spLocks/>
            </p:cNvSpPr>
            <p:nvPr/>
          </p:nvSpPr>
          <p:spPr bwMode="auto">
            <a:xfrm>
              <a:off x="4217988" y="3148013"/>
              <a:ext cx="1481138" cy="1824038"/>
            </a:xfrm>
            <a:custGeom>
              <a:avLst/>
              <a:gdLst>
                <a:gd name="T0" fmla="*/ 2801 w 2801"/>
                <a:gd name="T1" fmla="*/ 1444 h 3447"/>
                <a:gd name="T2" fmla="*/ 2786 w 2801"/>
                <a:gd name="T3" fmla="*/ 1220 h 3447"/>
                <a:gd name="T4" fmla="*/ 2714 w 2801"/>
                <a:gd name="T5" fmla="*/ 936 h 3447"/>
                <a:gd name="T6" fmla="*/ 2590 w 2801"/>
                <a:gd name="T7" fmla="*/ 680 h 3447"/>
                <a:gd name="T8" fmla="*/ 2421 w 2801"/>
                <a:gd name="T9" fmla="*/ 454 h 3447"/>
                <a:gd name="T10" fmla="*/ 2214 w 2801"/>
                <a:gd name="T11" fmla="*/ 269 h 3447"/>
                <a:gd name="T12" fmla="*/ 1974 w 2801"/>
                <a:gd name="T13" fmla="*/ 126 h 3447"/>
                <a:gd name="T14" fmla="*/ 1707 w 2801"/>
                <a:gd name="T15" fmla="*/ 34 h 3447"/>
                <a:gd name="T16" fmla="*/ 1420 w 2801"/>
                <a:gd name="T17" fmla="*/ 0 h 3447"/>
                <a:gd name="T18" fmla="*/ 1278 w 2801"/>
                <a:gd name="T19" fmla="*/ 5 h 3447"/>
                <a:gd name="T20" fmla="*/ 1021 w 2801"/>
                <a:gd name="T21" fmla="*/ 54 h 3447"/>
                <a:gd name="T22" fmla="*/ 782 w 2801"/>
                <a:gd name="T23" fmla="*/ 149 h 3447"/>
                <a:gd name="T24" fmla="*/ 566 w 2801"/>
                <a:gd name="T25" fmla="*/ 287 h 3447"/>
                <a:gd name="T26" fmla="*/ 377 w 2801"/>
                <a:gd name="T27" fmla="*/ 460 h 3447"/>
                <a:gd name="T28" fmla="*/ 222 w 2801"/>
                <a:gd name="T29" fmla="*/ 666 h 3447"/>
                <a:gd name="T30" fmla="*/ 104 w 2801"/>
                <a:gd name="T31" fmla="*/ 899 h 3447"/>
                <a:gd name="T32" fmla="*/ 29 w 2801"/>
                <a:gd name="T33" fmla="*/ 1154 h 3447"/>
                <a:gd name="T34" fmla="*/ 3 w 2801"/>
                <a:gd name="T35" fmla="*/ 1356 h 3447"/>
                <a:gd name="T36" fmla="*/ 6 w 2801"/>
                <a:gd name="T37" fmla="*/ 1568 h 3447"/>
                <a:gd name="T38" fmla="*/ 52 w 2801"/>
                <a:gd name="T39" fmla="*/ 1836 h 3447"/>
                <a:gd name="T40" fmla="*/ 146 w 2801"/>
                <a:gd name="T41" fmla="*/ 2084 h 3447"/>
                <a:gd name="T42" fmla="*/ 279 w 2801"/>
                <a:gd name="T43" fmla="*/ 2309 h 3447"/>
                <a:gd name="T44" fmla="*/ 405 w 2801"/>
                <a:gd name="T45" fmla="*/ 2469 h 3447"/>
                <a:gd name="T46" fmla="*/ 721 w 2801"/>
                <a:gd name="T47" fmla="*/ 2926 h 3447"/>
                <a:gd name="T48" fmla="*/ 924 w 2801"/>
                <a:gd name="T49" fmla="*/ 3293 h 3447"/>
                <a:gd name="T50" fmla="*/ 1801 w 2801"/>
                <a:gd name="T51" fmla="*/ 3447 h 3447"/>
                <a:gd name="T52" fmla="*/ 1938 w 2801"/>
                <a:gd name="T53" fmla="*/ 3175 h 3447"/>
                <a:gd name="T54" fmla="*/ 2231 w 2801"/>
                <a:gd name="T55" fmla="*/ 2697 h 3447"/>
                <a:gd name="T56" fmla="*/ 2482 w 2801"/>
                <a:gd name="T57" fmla="*/ 2362 h 3447"/>
                <a:gd name="T58" fmla="*/ 2586 w 2801"/>
                <a:gd name="T59" fmla="*/ 2215 h 3447"/>
                <a:gd name="T60" fmla="*/ 2695 w 2801"/>
                <a:gd name="T61" fmla="*/ 1998 h 3447"/>
                <a:gd name="T62" fmla="*/ 2768 w 2801"/>
                <a:gd name="T63" fmla="*/ 1762 h 3447"/>
                <a:gd name="T64" fmla="*/ 2800 w 2801"/>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1" h="3447">
                  <a:moveTo>
                    <a:pt x="2801" y="1444"/>
                  </a:moveTo>
                  <a:lnTo>
                    <a:pt x="2801" y="1444"/>
                  </a:lnTo>
                  <a:lnTo>
                    <a:pt x="2800" y="1368"/>
                  </a:lnTo>
                  <a:lnTo>
                    <a:pt x="2786" y="1220"/>
                  </a:lnTo>
                  <a:lnTo>
                    <a:pt x="2755" y="1074"/>
                  </a:lnTo>
                  <a:lnTo>
                    <a:pt x="2714" y="936"/>
                  </a:lnTo>
                  <a:lnTo>
                    <a:pt x="2658" y="804"/>
                  </a:lnTo>
                  <a:lnTo>
                    <a:pt x="2590" y="680"/>
                  </a:lnTo>
                  <a:lnTo>
                    <a:pt x="2511" y="562"/>
                  </a:lnTo>
                  <a:lnTo>
                    <a:pt x="2421" y="454"/>
                  </a:lnTo>
                  <a:lnTo>
                    <a:pt x="2322" y="356"/>
                  </a:lnTo>
                  <a:lnTo>
                    <a:pt x="2214" y="269"/>
                  </a:lnTo>
                  <a:lnTo>
                    <a:pt x="2098" y="191"/>
                  </a:lnTo>
                  <a:lnTo>
                    <a:pt x="1974" y="126"/>
                  </a:lnTo>
                  <a:lnTo>
                    <a:pt x="1844" y="73"/>
                  </a:lnTo>
                  <a:lnTo>
                    <a:pt x="1707" y="34"/>
                  </a:lnTo>
                  <a:lnTo>
                    <a:pt x="1565" y="10"/>
                  </a:lnTo>
                  <a:lnTo>
                    <a:pt x="1420" y="0"/>
                  </a:lnTo>
                  <a:lnTo>
                    <a:pt x="1345" y="3"/>
                  </a:lnTo>
                  <a:lnTo>
                    <a:pt x="1278" y="5"/>
                  </a:lnTo>
                  <a:lnTo>
                    <a:pt x="1147" y="24"/>
                  </a:lnTo>
                  <a:lnTo>
                    <a:pt x="1021" y="54"/>
                  </a:lnTo>
                  <a:lnTo>
                    <a:pt x="898" y="96"/>
                  </a:lnTo>
                  <a:lnTo>
                    <a:pt x="782" y="149"/>
                  </a:lnTo>
                  <a:lnTo>
                    <a:pt x="671" y="214"/>
                  </a:lnTo>
                  <a:lnTo>
                    <a:pt x="566" y="287"/>
                  </a:lnTo>
                  <a:lnTo>
                    <a:pt x="468" y="369"/>
                  </a:lnTo>
                  <a:lnTo>
                    <a:pt x="377" y="460"/>
                  </a:lnTo>
                  <a:lnTo>
                    <a:pt x="295" y="559"/>
                  </a:lnTo>
                  <a:lnTo>
                    <a:pt x="222" y="666"/>
                  </a:lnTo>
                  <a:lnTo>
                    <a:pt x="159" y="779"/>
                  </a:lnTo>
                  <a:lnTo>
                    <a:pt x="104" y="899"/>
                  </a:lnTo>
                  <a:lnTo>
                    <a:pt x="61" y="1024"/>
                  </a:lnTo>
                  <a:lnTo>
                    <a:pt x="29" y="1154"/>
                  </a:lnTo>
                  <a:lnTo>
                    <a:pt x="9" y="1287"/>
                  </a:lnTo>
                  <a:lnTo>
                    <a:pt x="3" y="1356"/>
                  </a:lnTo>
                  <a:lnTo>
                    <a:pt x="0" y="1427"/>
                  </a:lnTo>
                  <a:lnTo>
                    <a:pt x="6" y="1568"/>
                  </a:lnTo>
                  <a:lnTo>
                    <a:pt x="23" y="1703"/>
                  </a:lnTo>
                  <a:lnTo>
                    <a:pt x="52" y="1836"/>
                  </a:lnTo>
                  <a:lnTo>
                    <a:pt x="94" y="1962"/>
                  </a:lnTo>
                  <a:lnTo>
                    <a:pt x="146" y="2084"/>
                  </a:lnTo>
                  <a:lnTo>
                    <a:pt x="207" y="2200"/>
                  </a:lnTo>
                  <a:lnTo>
                    <a:pt x="279" y="2309"/>
                  </a:lnTo>
                  <a:lnTo>
                    <a:pt x="318" y="2359"/>
                  </a:lnTo>
                  <a:lnTo>
                    <a:pt x="405" y="2469"/>
                  </a:lnTo>
                  <a:lnTo>
                    <a:pt x="569" y="2695"/>
                  </a:lnTo>
                  <a:lnTo>
                    <a:pt x="721" y="2926"/>
                  </a:lnTo>
                  <a:lnTo>
                    <a:pt x="861" y="3168"/>
                  </a:lnTo>
                  <a:lnTo>
                    <a:pt x="924" y="3293"/>
                  </a:lnTo>
                  <a:lnTo>
                    <a:pt x="1002" y="3447"/>
                  </a:lnTo>
                  <a:lnTo>
                    <a:pt x="1801" y="3447"/>
                  </a:lnTo>
                  <a:lnTo>
                    <a:pt x="1874" y="3300"/>
                  </a:lnTo>
                  <a:lnTo>
                    <a:pt x="1938" y="3175"/>
                  </a:lnTo>
                  <a:lnTo>
                    <a:pt x="2079" y="2932"/>
                  </a:lnTo>
                  <a:lnTo>
                    <a:pt x="2231" y="2697"/>
                  </a:lnTo>
                  <a:lnTo>
                    <a:pt x="2396" y="2471"/>
                  </a:lnTo>
                  <a:lnTo>
                    <a:pt x="2482" y="2362"/>
                  </a:lnTo>
                  <a:lnTo>
                    <a:pt x="2519" y="2315"/>
                  </a:lnTo>
                  <a:lnTo>
                    <a:pt x="2586" y="2215"/>
                  </a:lnTo>
                  <a:lnTo>
                    <a:pt x="2645" y="2109"/>
                  </a:lnTo>
                  <a:lnTo>
                    <a:pt x="2695" y="1998"/>
                  </a:lnTo>
                  <a:lnTo>
                    <a:pt x="2737" y="1882"/>
                  </a:lnTo>
                  <a:lnTo>
                    <a:pt x="2768" y="1762"/>
                  </a:lnTo>
                  <a:lnTo>
                    <a:pt x="2790" y="1637"/>
                  </a:lnTo>
                  <a:lnTo>
                    <a:pt x="2800" y="1509"/>
                  </a:lnTo>
                  <a:lnTo>
                    <a:pt x="2801" y="1444"/>
                  </a:lnTo>
                  <a:close/>
                </a:path>
              </a:pathLst>
            </a:custGeom>
            <a:solidFill>
              <a:srgbClr val="FE7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2" name="Freeform 35">
              <a:extLst>
                <a:ext uri="{FF2B5EF4-FFF2-40B4-BE49-F238E27FC236}">
                  <a16:creationId xmlns:a16="http://schemas.microsoft.com/office/drawing/2014/main" id="{B4A1A1E9-9DCD-432B-9F9F-285FE277CA2E}"/>
                </a:ext>
              </a:extLst>
            </p:cNvPr>
            <p:cNvSpPr>
              <a:spLocks/>
            </p:cNvSpPr>
            <p:nvPr/>
          </p:nvSpPr>
          <p:spPr bwMode="auto">
            <a:xfrm>
              <a:off x="4383088" y="3148013"/>
              <a:ext cx="1152525" cy="1824038"/>
            </a:xfrm>
            <a:custGeom>
              <a:avLst/>
              <a:gdLst>
                <a:gd name="T0" fmla="*/ 2178 w 2178"/>
                <a:gd name="T1" fmla="*/ 1444 h 3447"/>
                <a:gd name="T2" fmla="*/ 2165 w 2178"/>
                <a:gd name="T3" fmla="*/ 1220 h 3447"/>
                <a:gd name="T4" fmla="*/ 2108 w 2178"/>
                <a:gd name="T5" fmla="*/ 936 h 3447"/>
                <a:gd name="T6" fmla="*/ 2012 w 2178"/>
                <a:gd name="T7" fmla="*/ 680 h 3447"/>
                <a:gd name="T8" fmla="*/ 1881 w 2178"/>
                <a:gd name="T9" fmla="*/ 454 h 3447"/>
                <a:gd name="T10" fmla="*/ 1720 w 2178"/>
                <a:gd name="T11" fmla="*/ 269 h 3447"/>
                <a:gd name="T12" fmla="*/ 1534 w 2178"/>
                <a:gd name="T13" fmla="*/ 126 h 3447"/>
                <a:gd name="T14" fmla="*/ 1327 w 2178"/>
                <a:gd name="T15" fmla="*/ 34 h 3447"/>
                <a:gd name="T16" fmla="*/ 1102 w 2178"/>
                <a:gd name="T17" fmla="*/ 0 h 3447"/>
                <a:gd name="T18" fmla="*/ 993 w 2178"/>
                <a:gd name="T19" fmla="*/ 5 h 3447"/>
                <a:gd name="T20" fmla="*/ 793 w 2178"/>
                <a:gd name="T21" fmla="*/ 54 h 3447"/>
                <a:gd name="T22" fmla="*/ 607 w 2178"/>
                <a:gd name="T23" fmla="*/ 149 h 3447"/>
                <a:gd name="T24" fmla="*/ 439 w 2178"/>
                <a:gd name="T25" fmla="*/ 287 h 3447"/>
                <a:gd name="T26" fmla="*/ 293 w 2178"/>
                <a:gd name="T27" fmla="*/ 460 h 3447"/>
                <a:gd name="T28" fmla="*/ 172 w 2178"/>
                <a:gd name="T29" fmla="*/ 666 h 3447"/>
                <a:gd name="T30" fmla="*/ 80 w 2178"/>
                <a:gd name="T31" fmla="*/ 899 h 3447"/>
                <a:gd name="T32" fmla="*/ 21 w 2178"/>
                <a:gd name="T33" fmla="*/ 1154 h 3447"/>
                <a:gd name="T34" fmla="*/ 1 w 2178"/>
                <a:gd name="T35" fmla="*/ 1356 h 3447"/>
                <a:gd name="T36" fmla="*/ 2 w 2178"/>
                <a:gd name="T37" fmla="*/ 1568 h 3447"/>
                <a:gd name="T38" fmla="*/ 40 w 2178"/>
                <a:gd name="T39" fmla="*/ 1836 h 3447"/>
                <a:gd name="T40" fmla="*/ 112 w 2178"/>
                <a:gd name="T41" fmla="*/ 2084 h 3447"/>
                <a:gd name="T42" fmla="*/ 215 w 2178"/>
                <a:gd name="T43" fmla="*/ 2309 h 3447"/>
                <a:gd name="T44" fmla="*/ 313 w 2178"/>
                <a:gd name="T45" fmla="*/ 2469 h 3447"/>
                <a:gd name="T46" fmla="*/ 560 w 2178"/>
                <a:gd name="T47" fmla="*/ 2926 h 3447"/>
                <a:gd name="T48" fmla="*/ 718 w 2178"/>
                <a:gd name="T49" fmla="*/ 3293 h 3447"/>
                <a:gd name="T50" fmla="*/ 1399 w 2178"/>
                <a:gd name="T51" fmla="*/ 3447 h 3447"/>
                <a:gd name="T52" fmla="*/ 1505 w 2178"/>
                <a:gd name="T53" fmla="*/ 3175 h 3447"/>
                <a:gd name="T54" fmla="*/ 1733 w 2178"/>
                <a:gd name="T55" fmla="*/ 2697 h 3447"/>
                <a:gd name="T56" fmla="*/ 1928 w 2178"/>
                <a:gd name="T57" fmla="*/ 2362 h 3447"/>
                <a:gd name="T58" fmla="*/ 2009 w 2178"/>
                <a:gd name="T59" fmla="*/ 2215 h 3447"/>
                <a:gd name="T60" fmla="*/ 2094 w 2178"/>
                <a:gd name="T61" fmla="*/ 1998 h 3447"/>
                <a:gd name="T62" fmla="*/ 2150 w 2178"/>
                <a:gd name="T63" fmla="*/ 1762 h 3447"/>
                <a:gd name="T64" fmla="*/ 2176 w 2178"/>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8" h="3447">
                  <a:moveTo>
                    <a:pt x="2178" y="1444"/>
                  </a:moveTo>
                  <a:lnTo>
                    <a:pt x="2178" y="1444"/>
                  </a:lnTo>
                  <a:lnTo>
                    <a:pt x="2176" y="1368"/>
                  </a:lnTo>
                  <a:lnTo>
                    <a:pt x="2165" y="1220"/>
                  </a:lnTo>
                  <a:lnTo>
                    <a:pt x="2142" y="1074"/>
                  </a:lnTo>
                  <a:lnTo>
                    <a:pt x="2108" y="936"/>
                  </a:lnTo>
                  <a:lnTo>
                    <a:pt x="2065" y="804"/>
                  </a:lnTo>
                  <a:lnTo>
                    <a:pt x="2012" y="680"/>
                  </a:lnTo>
                  <a:lnTo>
                    <a:pt x="1952" y="562"/>
                  </a:lnTo>
                  <a:lnTo>
                    <a:pt x="1881" y="454"/>
                  </a:lnTo>
                  <a:lnTo>
                    <a:pt x="1805" y="356"/>
                  </a:lnTo>
                  <a:lnTo>
                    <a:pt x="1720" y="269"/>
                  </a:lnTo>
                  <a:lnTo>
                    <a:pt x="1631" y="191"/>
                  </a:lnTo>
                  <a:lnTo>
                    <a:pt x="1534" y="126"/>
                  </a:lnTo>
                  <a:lnTo>
                    <a:pt x="1432" y="73"/>
                  </a:lnTo>
                  <a:lnTo>
                    <a:pt x="1327" y="34"/>
                  </a:lnTo>
                  <a:lnTo>
                    <a:pt x="1216" y="10"/>
                  </a:lnTo>
                  <a:lnTo>
                    <a:pt x="1102" y="0"/>
                  </a:lnTo>
                  <a:lnTo>
                    <a:pt x="1045" y="3"/>
                  </a:lnTo>
                  <a:lnTo>
                    <a:pt x="993" y="5"/>
                  </a:lnTo>
                  <a:lnTo>
                    <a:pt x="891" y="24"/>
                  </a:lnTo>
                  <a:lnTo>
                    <a:pt x="793" y="54"/>
                  </a:lnTo>
                  <a:lnTo>
                    <a:pt x="698" y="96"/>
                  </a:lnTo>
                  <a:lnTo>
                    <a:pt x="607" y="149"/>
                  </a:lnTo>
                  <a:lnTo>
                    <a:pt x="521" y="214"/>
                  </a:lnTo>
                  <a:lnTo>
                    <a:pt x="439" y="287"/>
                  </a:lnTo>
                  <a:lnTo>
                    <a:pt x="364" y="369"/>
                  </a:lnTo>
                  <a:lnTo>
                    <a:pt x="293" y="460"/>
                  </a:lnTo>
                  <a:lnTo>
                    <a:pt x="228" y="559"/>
                  </a:lnTo>
                  <a:lnTo>
                    <a:pt x="172" y="666"/>
                  </a:lnTo>
                  <a:lnTo>
                    <a:pt x="122" y="779"/>
                  </a:lnTo>
                  <a:lnTo>
                    <a:pt x="80" y="899"/>
                  </a:lnTo>
                  <a:lnTo>
                    <a:pt x="47" y="1024"/>
                  </a:lnTo>
                  <a:lnTo>
                    <a:pt x="21" y="1154"/>
                  </a:lnTo>
                  <a:lnTo>
                    <a:pt x="5" y="1287"/>
                  </a:lnTo>
                  <a:lnTo>
                    <a:pt x="1" y="1356"/>
                  </a:lnTo>
                  <a:lnTo>
                    <a:pt x="0" y="1427"/>
                  </a:lnTo>
                  <a:lnTo>
                    <a:pt x="2" y="1568"/>
                  </a:lnTo>
                  <a:lnTo>
                    <a:pt x="17" y="1703"/>
                  </a:lnTo>
                  <a:lnTo>
                    <a:pt x="40" y="1836"/>
                  </a:lnTo>
                  <a:lnTo>
                    <a:pt x="72" y="1962"/>
                  </a:lnTo>
                  <a:lnTo>
                    <a:pt x="112" y="2084"/>
                  </a:lnTo>
                  <a:lnTo>
                    <a:pt x="161" y="2200"/>
                  </a:lnTo>
                  <a:lnTo>
                    <a:pt x="215" y="2309"/>
                  </a:lnTo>
                  <a:lnTo>
                    <a:pt x="247" y="2359"/>
                  </a:lnTo>
                  <a:lnTo>
                    <a:pt x="313" y="2469"/>
                  </a:lnTo>
                  <a:lnTo>
                    <a:pt x="441" y="2695"/>
                  </a:lnTo>
                  <a:lnTo>
                    <a:pt x="560" y="2926"/>
                  </a:lnTo>
                  <a:lnTo>
                    <a:pt x="667" y="3168"/>
                  </a:lnTo>
                  <a:lnTo>
                    <a:pt x="718" y="3293"/>
                  </a:lnTo>
                  <a:lnTo>
                    <a:pt x="778" y="3447"/>
                  </a:lnTo>
                  <a:lnTo>
                    <a:pt x="1399" y="3447"/>
                  </a:lnTo>
                  <a:lnTo>
                    <a:pt x="1456" y="3300"/>
                  </a:lnTo>
                  <a:lnTo>
                    <a:pt x="1505" y="3175"/>
                  </a:lnTo>
                  <a:lnTo>
                    <a:pt x="1615" y="2932"/>
                  </a:lnTo>
                  <a:lnTo>
                    <a:pt x="1733" y="2697"/>
                  </a:lnTo>
                  <a:lnTo>
                    <a:pt x="1861" y="2471"/>
                  </a:lnTo>
                  <a:lnTo>
                    <a:pt x="1928" y="2362"/>
                  </a:lnTo>
                  <a:lnTo>
                    <a:pt x="1957" y="2315"/>
                  </a:lnTo>
                  <a:lnTo>
                    <a:pt x="2009" y="2215"/>
                  </a:lnTo>
                  <a:lnTo>
                    <a:pt x="2055" y="2109"/>
                  </a:lnTo>
                  <a:lnTo>
                    <a:pt x="2094" y="1998"/>
                  </a:lnTo>
                  <a:lnTo>
                    <a:pt x="2126" y="1882"/>
                  </a:lnTo>
                  <a:lnTo>
                    <a:pt x="2150" y="1762"/>
                  </a:lnTo>
                  <a:lnTo>
                    <a:pt x="2167" y="1637"/>
                  </a:lnTo>
                  <a:lnTo>
                    <a:pt x="2176" y="1509"/>
                  </a:lnTo>
                  <a:lnTo>
                    <a:pt x="2178" y="1444"/>
                  </a:lnTo>
                  <a:close/>
                </a:path>
              </a:pathLst>
            </a:custGeom>
            <a:solidFill>
              <a:srgbClr val="FE760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3" name="Freeform 36">
              <a:extLst>
                <a:ext uri="{FF2B5EF4-FFF2-40B4-BE49-F238E27FC236}">
                  <a16:creationId xmlns:a16="http://schemas.microsoft.com/office/drawing/2014/main" id="{3989A554-6D18-4268-B38B-90E1B85DA877}"/>
                </a:ext>
              </a:extLst>
            </p:cNvPr>
            <p:cNvSpPr>
              <a:spLocks/>
            </p:cNvSpPr>
            <p:nvPr/>
          </p:nvSpPr>
          <p:spPr bwMode="auto">
            <a:xfrm>
              <a:off x="4586288" y="3148013"/>
              <a:ext cx="744538" cy="1824038"/>
            </a:xfrm>
            <a:custGeom>
              <a:avLst/>
              <a:gdLst>
                <a:gd name="T0" fmla="*/ 1405 w 1405"/>
                <a:gd name="T1" fmla="*/ 1444 h 3447"/>
                <a:gd name="T2" fmla="*/ 1405 w 1405"/>
                <a:gd name="T3" fmla="*/ 1444 h 3447"/>
                <a:gd name="T4" fmla="*/ 1405 w 1405"/>
                <a:gd name="T5" fmla="*/ 1368 h 3447"/>
                <a:gd name="T6" fmla="*/ 1397 w 1405"/>
                <a:gd name="T7" fmla="*/ 1220 h 3447"/>
                <a:gd name="T8" fmla="*/ 1382 w 1405"/>
                <a:gd name="T9" fmla="*/ 1074 h 3447"/>
                <a:gd name="T10" fmla="*/ 1361 w 1405"/>
                <a:gd name="T11" fmla="*/ 936 h 3447"/>
                <a:gd name="T12" fmla="*/ 1333 w 1405"/>
                <a:gd name="T13" fmla="*/ 804 h 3447"/>
                <a:gd name="T14" fmla="*/ 1299 w 1405"/>
                <a:gd name="T15" fmla="*/ 680 h 3447"/>
                <a:gd name="T16" fmla="*/ 1260 w 1405"/>
                <a:gd name="T17" fmla="*/ 562 h 3447"/>
                <a:gd name="T18" fmla="*/ 1215 w 1405"/>
                <a:gd name="T19" fmla="*/ 454 h 3447"/>
                <a:gd name="T20" fmla="*/ 1165 w 1405"/>
                <a:gd name="T21" fmla="*/ 356 h 3447"/>
                <a:gd name="T22" fmla="*/ 1110 w 1405"/>
                <a:gd name="T23" fmla="*/ 269 h 3447"/>
                <a:gd name="T24" fmla="*/ 1053 w 1405"/>
                <a:gd name="T25" fmla="*/ 191 h 3447"/>
                <a:gd name="T26" fmla="*/ 991 w 1405"/>
                <a:gd name="T27" fmla="*/ 126 h 3447"/>
                <a:gd name="T28" fmla="*/ 924 w 1405"/>
                <a:gd name="T29" fmla="*/ 73 h 3447"/>
                <a:gd name="T30" fmla="*/ 857 w 1405"/>
                <a:gd name="T31" fmla="*/ 34 h 3447"/>
                <a:gd name="T32" fmla="*/ 786 w 1405"/>
                <a:gd name="T33" fmla="*/ 10 h 3447"/>
                <a:gd name="T34" fmla="*/ 713 w 1405"/>
                <a:gd name="T35" fmla="*/ 0 h 3447"/>
                <a:gd name="T36" fmla="*/ 675 w 1405"/>
                <a:gd name="T37" fmla="*/ 3 h 3447"/>
                <a:gd name="T38" fmla="*/ 641 w 1405"/>
                <a:gd name="T39" fmla="*/ 5 h 3447"/>
                <a:gd name="T40" fmla="*/ 576 w 1405"/>
                <a:gd name="T41" fmla="*/ 24 h 3447"/>
                <a:gd name="T42" fmla="*/ 513 w 1405"/>
                <a:gd name="T43" fmla="*/ 54 h 3447"/>
                <a:gd name="T44" fmla="*/ 451 w 1405"/>
                <a:gd name="T45" fmla="*/ 96 h 3447"/>
                <a:gd name="T46" fmla="*/ 393 w 1405"/>
                <a:gd name="T47" fmla="*/ 149 h 3447"/>
                <a:gd name="T48" fmla="*/ 337 w 1405"/>
                <a:gd name="T49" fmla="*/ 214 h 3447"/>
                <a:gd name="T50" fmla="*/ 284 w 1405"/>
                <a:gd name="T51" fmla="*/ 287 h 3447"/>
                <a:gd name="T52" fmla="*/ 235 w 1405"/>
                <a:gd name="T53" fmla="*/ 369 h 3447"/>
                <a:gd name="T54" fmla="*/ 169 w 1405"/>
                <a:gd name="T55" fmla="*/ 508 h 3447"/>
                <a:gd name="T56" fmla="*/ 95 w 1405"/>
                <a:gd name="T57" fmla="*/ 720 h 3447"/>
                <a:gd name="T58" fmla="*/ 41 w 1405"/>
                <a:gd name="T59" fmla="*/ 959 h 3447"/>
                <a:gd name="T60" fmla="*/ 9 w 1405"/>
                <a:gd name="T61" fmla="*/ 1220 h 3447"/>
                <a:gd name="T62" fmla="*/ 2 w 1405"/>
                <a:gd name="T63" fmla="*/ 1356 h 3447"/>
                <a:gd name="T64" fmla="*/ 0 w 1405"/>
                <a:gd name="T65" fmla="*/ 1497 h 3447"/>
                <a:gd name="T66" fmla="*/ 18 w 1405"/>
                <a:gd name="T67" fmla="*/ 1771 h 3447"/>
                <a:gd name="T68" fmla="*/ 59 w 1405"/>
                <a:gd name="T69" fmla="*/ 2025 h 3447"/>
                <a:gd name="T70" fmla="*/ 121 w 1405"/>
                <a:gd name="T71" fmla="*/ 2256 h 3447"/>
                <a:gd name="T72" fmla="*/ 160 w 1405"/>
                <a:gd name="T73" fmla="*/ 2359 h 3447"/>
                <a:gd name="T74" fmla="*/ 203 w 1405"/>
                <a:gd name="T75" fmla="*/ 2469 h 3447"/>
                <a:gd name="T76" fmla="*/ 285 w 1405"/>
                <a:gd name="T77" fmla="*/ 2695 h 3447"/>
                <a:gd name="T78" fmla="*/ 362 w 1405"/>
                <a:gd name="T79" fmla="*/ 2926 h 3447"/>
                <a:gd name="T80" fmla="*/ 432 w 1405"/>
                <a:gd name="T81" fmla="*/ 3168 h 3447"/>
                <a:gd name="T82" fmla="*/ 464 w 1405"/>
                <a:gd name="T83" fmla="*/ 3293 h 3447"/>
                <a:gd name="T84" fmla="*/ 503 w 1405"/>
                <a:gd name="T85" fmla="*/ 3447 h 3447"/>
                <a:gd name="T86" fmla="*/ 903 w 1405"/>
                <a:gd name="T87" fmla="*/ 3447 h 3447"/>
                <a:gd name="T88" fmla="*/ 940 w 1405"/>
                <a:gd name="T89" fmla="*/ 3300 h 3447"/>
                <a:gd name="T90" fmla="*/ 972 w 1405"/>
                <a:gd name="T91" fmla="*/ 3175 h 3447"/>
                <a:gd name="T92" fmla="*/ 1043 w 1405"/>
                <a:gd name="T93" fmla="*/ 2932 h 3447"/>
                <a:gd name="T94" fmla="*/ 1119 w 1405"/>
                <a:gd name="T95" fmla="*/ 2697 h 3447"/>
                <a:gd name="T96" fmla="*/ 1202 w 1405"/>
                <a:gd name="T97" fmla="*/ 2471 h 3447"/>
                <a:gd name="T98" fmla="*/ 1246 w 1405"/>
                <a:gd name="T99" fmla="*/ 2362 h 3447"/>
                <a:gd name="T100" fmla="*/ 1281 w 1405"/>
                <a:gd name="T101" fmla="*/ 2266 h 3447"/>
                <a:gd name="T102" fmla="*/ 1341 w 1405"/>
                <a:gd name="T103" fmla="*/ 2054 h 3447"/>
                <a:gd name="T104" fmla="*/ 1382 w 1405"/>
                <a:gd name="T105" fmla="*/ 1823 h 3447"/>
                <a:gd name="T106" fmla="*/ 1404 w 1405"/>
                <a:gd name="T107" fmla="*/ 1574 h 3447"/>
                <a:gd name="T108" fmla="*/ 1405 w 1405"/>
                <a:gd name="T109"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5" h="3447">
                  <a:moveTo>
                    <a:pt x="1405" y="1444"/>
                  </a:moveTo>
                  <a:lnTo>
                    <a:pt x="1405" y="1444"/>
                  </a:lnTo>
                  <a:lnTo>
                    <a:pt x="1405" y="1368"/>
                  </a:lnTo>
                  <a:lnTo>
                    <a:pt x="1397" y="1220"/>
                  </a:lnTo>
                  <a:lnTo>
                    <a:pt x="1382" y="1074"/>
                  </a:lnTo>
                  <a:lnTo>
                    <a:pt x="1361" y="936"/>
                  </a:lnTo>
                  <a:lnTo>
                    <a:pt x="1333" y="804"/>
                  </a:lnTo>
                  <a:lnTo>
                    <a:pt x="1299" y="680"/>
                  </a:lnTo>
                  <a:lnTo>
                    <a:pt x="1260" y="562"/>
                  </a:lnTo>
                  <a:lnTo>
                    <a:pt x="1215" y="454"/>
                  </a:lnTo>
                  <a:lnTo>
                    <a:pt x="1165" y="356"/>
                  </a:lnTo>
                  <a:lnTo>
                    <a:pt x="1110" y="269"/>
                  </a:lnTo>
                  <a:lnTo>
                    <a:pt x="1053" y="191"/>
                  </a:lnTo>
                  <a:lnTo>
                    <a:pt x="991" y="126"/>
                  </a:lnTo>
                  <a:lnTo>
                    <a:pt x="924" y="73"/>
                  </a:lnTo>
                  <a:lnTo>
                    <a:pt x="857" y="34"/>
                  </a:lnTo>
                  <a:lnTo>
                    <a:pt x="786" y="10"/>
                  </a:lnTo>
                  <a:lnTo>
                    <a:pt x="713" y="0"/>
                  </a:lnTo>
                  <a:lnTo>
                    <a:pt x="675" y="3"/>
                  </a:lnTo>
                  <a:lnTo>
                    <a:pt x="641" y="5"/>
                  </a:lnTo>
                  <a:lnTo>
                    <a:pt x="576" y="24"/>
                  </a:lnTo>
                  <a:lnTo>
                    <a:pt x="513" y="54"/>
                  </a:lnTo>
                  <a:lnTo>
                    <a:pt x="451" y="96"/>
                  </a:lnTo>
                  <a:lnTo>
                    <a:pt x="393" y="149"/>
                  </a:lnTo>
                  <a:lnTo>
                    <a:pt x="337" y="214"/>
                  </a:lnTo>
                  <a:lnTo>
                    <a:pt x="284" y="287"/>
                  </a:lnTo>
                  <a:lnTo>
                    <a:pt x="235" y="369"/>
                  </a:lnTo>
                  <a:lnTo>
                    <a:pt x="169" y="508"/>
                  </a:lnTo>
                  <a:lnTo>
                    <a:pt x="95" y="720"/>
                  </a:lnTo>
                  <a:lnTo>
                    <a:pt x="41" y="959"/>
                  </a:lnTo>
                  <a:lnTo>
                    <a:pt x="9" y="1220"/>
                  </a:lnTo>
                  <a:lnTo>
                    <a:pt x="2" y="1356"/>
                  </a:lnTo>
                  <a:lnTo>
                    <a:pt x="0" y="1497"/>
                  </a:lnTo>
                  <a:lnTo>
                    <a:pt x="18" y="1771"/>
                  </a:lnTo>
                  <a:lnTo>
                    <a:pt x="59" y="2025"/>
                  </a:lnTo>
                  <a:lnTo>
                    <a:pt x="121" y="2256"/>
                  </a:lnTo>
                  <a:lnTo>
                    <a:pt x="160" y="2359"/>
                  </a:lnTo>
                  <a:lnTo>
                    <a:pt x="203" y="2469"/>
                  </a:lnTo>
                  <a:lnTo>
                    <a:pt x="285" y="2695"/>
                  </a:lnTo>
                  <a:lnTo>
                    <a:pt x="362" y="2926"/>
                  </a:lnTo>
                  <a:lnTo>
                    <a:pt x="432" y="3168"/>
                  </a:lnTo>
                  <a:lnTo>
                    <a:pt x="464" y="3293"/>
                  </a:lnTo>
                  <a:lnTo>
                    <a:pt x="503" y="3447"/>
                  </a:lnTo>
                  <a:lnTo>
                    <a:pt x="903" y="3447"/>
                  </a:lnTo>
                  <a:lnTo>
                    <a:pt x="940" y="3300"/>
                  </a:lnTo>
                  <a:lnTo>
                    <a:pt x="972" y="3175"/>
                  </a:lnTo>
                  <a:lnTo>
                    <a:pt x="1043" y="2932"/>
                  </a:lnTo>
                  <a:lnTo>
                    <a:pt x="1119" y="2697"/>
                  </a:lnTo>
                  <a:lnTo>
                    <a:pt x="1202" y="2471"/>
                  </a:lnTo>
                  <a:lnTo>
                    <a:pt x="1246" y="2362"/>
                  </a:lnTo>
                  <a:lnTo>
                    <a:pt x="1281" y="2266"/>
                  </a:lnTo>
                  <a:lnTo>
                    <a:pt x="1341" y="2054"/>
                  </a:lnTo>
                  <a:lnTo>
                    <a:pt x="1382" y="1823"/>
                  </a:lnTo>
                  <a:lnTo>
                    <a:pt x="1404" y="1574"/>
                  </a:lnTo>
                  <a:lnTo>
                    <a:pt x="1405" y="1444"/>
                  </a:lnTo>
                  <a:close/>
                </a:path>
              </a:pathLst>
            </a:custGeom>
            <a:solidFill>
              <a:srgbClr val="FE7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4" name="Freeform 37">
              <a:extLst>
                <a:ext uri="{FF2B5EF4-FFF2-40B4-BE49-F238E27FC236}">
                  <a16:creationId xmlns:a16="http://schemas.microsoft.com/office/drawing/2014/main" id="{BA981F83-04A0-4128-A3EB-FAA3A85E2FC1}"/>
                </a:ext>
              </a:extLst>
            </p:cNvPr>
            <p:cNvSpPr>
              <a:spLocks/>
            </p:cNvSpPr>
            <p:nvPr/>
          </p:nvSpPr>
          <p:spPr bwMode="auto">
            <a:xfrm>
              <a:off x="4805363" y="3148013"/>
              <a:ext cx="307975" cy="1824038"/>
            </a:xfrm>
            <a:custGeom>
              <a:avLst/>
              <a:gdLst>
                <a:gd name="T0" fmla="*/ 582 w 582"/>
                <a:gd name="T1" fmla="*/ 1444 h 3447"/>
                <a:gd name="T2" fmla="*/ 582 w 582"/>
                <a:gd name="T3" fmla="*/ 1444 h 3447"/>
                <a:gd name="T4" fmla="*/ 580 w 582"/>
                <a:gd name="T5" fmla="*/ 1293 h 3447"/>
                <a:gd name="T6" fmla="*/ 569 w 582"/>
                <a:gd name="T7" fmla="*/ 1004 h 3447"/>
                <a:gd name="T8" fmla="*/ 546 w 582"/>
                <a:gd name="T9" fmla="*/ 741 h 3447"/>
                <a:gd name="T10" fmla="*/ 512 w 582"/>
                <a:gd name="T11" fmla="*/ 506 h 3447"/>
                <a:gd name="T12" fmla="*/ 472 w 582"/>
                <a:gd name="T13" fmla="*/ 309 h 3447"/>
                <a:gd name="T14" fmla="*/ 423 w 582"/>
                <a:gd name="T15" fmla="*/ 155 h 3447"/>
                <a:gd name="T16" fmla="*/ 383 w 582"/>
                <a:gd name="T17" fmla="*/ 73 h 3447"/>
                <a:gd name="T18" fmla="*/ 354 w 582"/>
                <a:gd name="T19" fmla="*/ 34 h 3447"/>
                <a:gd name="T20" fmla="*/ 325 w 582"/>
                <a:gd name="T21" fmla="*/ 10 h 3447"/>
                <a:gd name="T22" fmla="*/ 295 w 582"/>
                <a:gd name="T23" fmla="*/ 0 h 3447"/>
                <a:gd name="T24" fmla="*/ 279 w 582"/>
                <a:gd name="T25" fmla="*/ 3 h 3447"/>
                <a:gd name="T26" fmla="*/ 266 w 582"/>
                <a:gd name="T27" fmla="*/ 5 h 3447"/>
                <a:gd name="T28" fmla="*/ 239 w 582"/>
                <a:gd name="T29" fmla="*/ 24 h 3447"/>
                <a:gd name="T30" fmla="*/ 200 w 582"/>
                <a:gd name="T31" fmla="*/ 73 h 3447"/>
                <a:gd name="T32" fmla="*/ 151 w 582"/>
                <a:gd name="T33" fmla="*/ 179 h 3447"/>
                <a:gd name="T34" fmla="*/ 108 w 582"/>
                <a:gd name="T35" fmla="*/ 326 h 3447"/>
                <a:gd name="T36" fmla="*/ 71 w 582"/>
                <a:gd name="T37" fmla="*/ 508 h 3447"/>
                <a:gd name="T38" fmla="*/ 39 w 582"/>
                <a:gd name="T39" fmla="*/ 720 h 3447"/>
                <a:gd name="T40" fmla="*/ 17 w 582"/>
                <a:gd name="T41" fmla="*/ 959 h 3447"/>
                <a:gd name="T42" fmla="*/ 4 w 582"/>
                <a:gd name="T43" fmla="*/ 1220 h 3447"/>
                <a:gd name="T44" fmla="*/ 1 w 582"/>
                <a:gd name="T45" fmla="*/ 1356 h 3447"/>
                <a:gd name="T46" fmla="*/ 0 w 582"/>
                <a:gd name="T47" fmla="*/ 1497 h 3447"/>
                <a:gd name="T48" fmla="*/ 7 w 582"/>
                <a:gd name="T49" fmla="*/ 1771 h 3447"/>
                <a:gd name="T50" fmla="*/ 25 w 582"/>
                <a:gd name="T51" fmla="*/ 2025 h 3447"/>
                <a:gd name="T52" fmla="*/ 50 w 582"/>
                <a:gd name="T53" fmla="*/ 2256 h 3447"/>
                <a:gd name="T54" fmla="*/ 66 w 582"/>
                <a:gd name="T55" fmla="*/ 2359 h 3447"/>
                <a:gd name="T56" fmla="*/ 102 w 582"/>
                <a:gd name="T57" fmla="*/ 2579 h 3447"/>
                <a:gd name="T58" fmla="*/ 166 w 582"/>
                <a:gd name="T59" fmla="*/ 3046 h 3447"/>
                <a:gd name="T60" fmla="*/ 193 w 582"/>
                <a:gd name="T61" fmla="*/ 3293 h 3447"/>
                <a:gd name="T62" fmla="*/ 209 w 582"/>
                <a:gd name="T63" fmla="*/ 3447 h 3447"/>
                <a:gd name="T64" fmla="*/ 374 w 582"/>
                <a:gd name="T65" fmla="*/ 3447 h 3447"/>
                <a:gd name="T66" fmla="*/ 389 w 582"/>
                <a:gd name="T67" fmla="*/ 3300 h 3447"/>
                <a:gd name="T68" fmla="*/ 416 w 582"/>
                <a:gd name="T69" fmla="*/ 3051 h 3447"/>
                <a:gd name="T70" fmla="*/ 479 w 582"/>
                <a:gd name="T71" fmla="*/ 2582 h 3447"/>
                <a:gd name="T72" fmla="*/ 515 w 582"/>
                <a:gd name="T73" fmla="*/ 2362 h 3447"/>
                <a:gd name="T74" fmla="*/ 531 w 582"/>
                <a:gd name="T75" fmla="*/ 2266 h 3447"/>
                <a:gd name="T76" fmla="*/ 556 w 582"/>
                <a:gd name="T77" fmla="*/ 2054 h 3447"/>
                <a:gd name="T78" fmla="*/ 572 w 582"/>
                <a:gd name="T79" fmla="*/ 1823 h 3447"/>
                <a:gd name="T80" fmla="*/ 582 w 582"/>
                <a:gd name="T81" fmla="*/ 1574 h 3447"/>
                <a:gd name="T82" fmla="*/ 582 w 582"/>
                <a:gd name="T83"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3447">
                  <a:moveTo>
                    <a:pt x="582" y="1444"/>
                  </a:moveTo>
                  <a:lnTo>
                    <a:pt x="582" y="1444"/>
                  </a:lnTo>
                  <a:lnTo>
                    <a:pt x="580" y="1293"/>
                  </a:lnTo>
                  <a:lnTo>
                    <a:pt x="569" y="1004"/>
                  </a:lnTo>
                  <a:lnTo>
                    <a:pt x="546" y="741"/>
                  </a:lnTo>
                  <a:lnTo>
                    <a:pt x="512" y="506"/>
                  </a:lnTo>
                  <a:lnTo>
                    <a:pt x="472" y="309"/>
                  </a:lnTo>
                  <a:lnTo>
                    <a:pt x="423" y="155"/>
                  </a:lnTo>
                  <a:lnTo>
                    <a:pt x="383" y="73"/>
                  </a:lnTo>
                  <a:lnTo>
                    <a:pt x="354" y="34"/>
                  </a:lnTo>
                  <a:lnTo>
                    <a:pt x="325" y="10"/>
                  </a:lnTo>
                  <a:lnTo>
                    <a:pt x="295" y="0"/>
                  </a:lnTo>
                  <a:lnTo>
                    <a:pt x="279" y="3"/>
                  </a:lnTo>
                  <a:lnTo>
                    <a:pt x="266" y="5"/>
                  </a:lnTo>
                  <a:lnTo>
                    <a:pt x="239" y="24"/>
                  </a:lnTo>
                  <a:lnTo>
                    <a:pt x="200" y="73"/>
                  </a:lnTo>
                  <a:lnTo>
                    <a:pt x="151" y="179"/>
                  </a:lnTo>
                  <a:lnTo>
                    <a:pt x="108" y="326"/>
                  </a:lnTo>
                  <a:lnTo>
                    <a:pt x="71" y="508"/>
                  </a:lnTo>
                  <a:lnTo>
                    <a:pt x="39" y="720"/>
                  </a:lnTo>
                  <a:lnTo>
                    <a:pt x="17" y="959"/>
                  </a:lnTo>
                  <a:lnTo>
                    <a:pt x="4" y="1220"/>
                  </a:lnTo>
                  <a:lnTo>
                    <a:pt x="1" y="1356"/>
                  </a:lnTo>
                  <a:lnTo>
                    <a:pt x="0" y="1497"/>
                  </a:lnTo>
                  <a:lnTo>
                    <a:pt x="7" y="1771"/>
                  </a:lnTo>
                  <a:lnTo>
                    <a:pt x="25" y="2025"/>
                  </a:lnTo>
                  <a:lnTo>
                    <a:pt x="50" y="2256"/>
                  </a:lnTo>
                  <a:lnTo>
                    <a:pt x="66" y="2359"/>
                  </a:lnTo>
                  <a:lnTo>
                    <a:pt x="102" y="2579"/>
                  </a:lnTo>
                  <a:lnTo>
                    <a:pt x="166" y="3046"/>
                  </a:lnTo>
                  <a:lnTo>
                    <a:pt x="193" y="3293"/>
                  </a:lnTo>
                  <a:lnTo>
                    <a:pt x="209" y="3447"/>
                  </a:lnTo>
                  <a:lnTo>
                    <a:pt x="374" y="3447"/>
                  </a:lnTo>
                  <a:lnTo>
                    <a:pt x="389" y="3300"/>
                  </a:lnTo>
                  <a:lnTo>
                    <a:pt x="416" y="3051"/>
                  </a:lnTo>
                  <a:lnTo>
                    <a:pt x="479" y="2582"/>
                  </a:lnTo>
                  <a:lnTo>
                    <a:pt x="515" y="2362"/>
                  </a:lnTo>
                  <a:lnTo>
                    <a:pt x="531" y="2266"/>
                  </a:lnTo>
                  <a:lnTo>
                    <a:pt x="556" y="2054"/>
                  </a:lnTo>
                  <a:lnTo>
                    <a:pt x="572" y="1823"/>
                  </a:lnTo>
                  <a:lnTo>
                    <a:pt x="582" y="1574"/>
                  </a:lnTo>
                  <a:lnTo>
                    <a:pt x="582" y="1444"/>
                  </a:lnTo>
                  <a:close/>
                </a:path>
              </a:pathLst>
            </a:custGeom>
            <a:solidFill>
              <a:srgbClr val="FE760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5" name="Freeform 38">
              <a:extLst>
                <a:ext uri="{FF2B5EF4-FFF2-40B4-BE49-F238E27FC236}">
                  <a16:creationId xmlns:a16="http://schemas.microsoft.com/office/drawing/2014/main" id="{D42A0AE6-9964-463F-94B5-C4AA89411055}"/>
                </a:ext>
              </a:extLst>
            </p:cNvPr>
            <p:cNvSpPr>
              <a:spLocks/>
            </p:cNvSpPr>
            <p:nvPr/>
          </p:nvSpPr>
          <p:spPr bwMode="auto">
            <a:xfrm>
              <a:off x="4708526" y="4862513"/>
              <a:ext cx="501650" cy="109538"/>
            </a:xfrm>
            <a:custGeom>
              <a:avLst/>
              <a:gdLst>
                <a:gd name="T0" fmla="*/ 474 w 949"/>
                <a:gd name="T1" fmla="*/ 0 h 206"/>
                <a:gd name="T2" fmla="*/ 406 w 949"/>
                <a:gd name="T3" fmla="*/ 2 h 206"/>
                <a:gd name="T4" fmla="*/ 275 w 949"/>
                <a:gd name="T5" fmla="*/ 9 h 206"/>
                <a:gd name="T6" fmla="*/ 156 w 949"/>
                <a:gd name="T7" fmla="*/ 23 h 206"/>
                <a:gd name="T8" fmla="*/ 48 w 949"/>
                <a:gd name="T9" fmla="*/ 45 h 206"/>
                <a:gd name="T10" fmla="*/ 0 w 949"/>
                <a:gd name="T11" fmla="*/ 56 h 206"/>
                <a:gd name="T12" fmla="*/ 75 w 949"/>
                <a:gd name="T13" fmla="*/ 206 h 206"/>
                <a:gd name="T14" fmla="*/ 874 w 949"/>
                <a:gd name="T15" fmla="*/ 206 h 206"/>
                <a:gd name="T16" fmla="*/ 947 w 949"/>
                <a:gd name="T17" fmla="*/ 59 h 206"/>
                <a:gd name="T18" fmla="*/ 947 w 949"/>
                <a:gd name="T19" fmla="*/ 58 h 206"/>
                <a:gd name="T20" fmla="*/ 949 w 949"/>
                <a:gd name="T21" fmla="*/ 56 h 206"/>
                <a:gd name="T22" fmla="*/ 901 w 949"/>
                <a:gd name="T23" fmla="*/ 45 h 206"/>
                <a:gd name="T24" fmla="*/ 793 w 949"/>
                <a:gd name="T25" fmla="*/ 23 h 206"/>
                <a:gd name="T26" fmla="*/ 672 w 949"/>
                <a:gd name="T27" fmla="*/ 9 h 206"/>
                <a:gd name="T28" fmla="*/ 543 w 949"/>
                <a:gd name="T29" fmla="*/ 2 h 206"/>
                <a:gd name="T30" fmla="*/ 474 w 949"/>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9" h="206">
                  <a:moveTo>
                    <a:pt x="474" y="0"/>
                  </a:moveTo>
                  <a:lnTo>
                    <a:pt x="406" y="2"/>
                  </a:lnTo>
                  <a:lnTo>
                    <a:pt x="275" y="9"/>
                  </a:lnTo>
                  <a:lnTo>
                    <a:pt x="156" y="23"/>
                  </a:lnTo>
                  <a:lnTo>
                    <a:pt x="48" y="45"/>
                  </a:lnTo>
                  <a:lnTo>
                    <a:pt x="0" y="56"/>
                  </a:lnTo>
                  <a:lnTo>
                    <a:pt x="75" y="206"/>
                  </a:lnTo>
                  <a:lnTo>
                    <a:pt x="874" y="206"/>
                  </a:lnTo>
                  <a:lnTo>
                    <a:pt x="947" y="59"/>
                  </a:lnTo>
                  <a:lnTo>
                    <a:pt x="947" y="58"/>
                  </a:lnTo>
                  <a:lnTo>
                    <a:pt x="949" y="56"/>
                  </a:lnTo>
                  <a:lnTo>
                    <a:pt x="901" y="45"/>
                  </a:lnTo>
                  <a:lnTo>
                    <a:pt x="793" y="23"/>
                  </a:lnTo>
                  <a:lnTo>
                    <a:pt x="672" y="9"/>
                  </a:lnTo>
                  <a:lnTo>
                    <a:pt x="543" y="2"/>
                  </a:lnTo>
                  <a:lnTo>
                    <a:pt x="474" y="0"/>
                  </a:lnTo>
                  <a:close/>
                </a:path>
              </a:pathLst>
            </a:custGeom>
            <a:solidFill>
              <a:srgbClr val="FE76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6" name="Freeform 39">
              <a:extLst>
                <a:ext uri="{FF2B5EF4-FFF2-40B4-BE49-F238E27FC236}">
                  <a16:creationId xmlns:a16="http://schemas.microsoft.com/office/drawing/2014/main" id="{C0AB05C8-6257-4A10-90D5-6BA835C1813F}"/>
                </a:ext>
              </a:extLst>
            </p:cNvPr>
            <p:cNvSpPr>
              <a:spLocks/>
            </p:cNvSpPr>
            <p:nvPr/>
          </p:nvSpPr>
          <p:spPr bwMode="auto">
            <a:xfrm>
              <a:off x="4748213" y="4941888"/>
              <a:ext cx="422275" cy="58738"/>
            </a:xfrm>
            <a:custGeom>
              <a:avLst/>
              <a:gdLst>
                <a:gd name="T0" fmla="*/ 799 w 799"/>
                <a:gd name="T1" fmla="*/ 56 h 112"/>
                <a:gd name="T2" fmla="*/ 798 w 799"/>
                <a:gd name="T3" fmla="*/ 62 h 112"/>
                <a:gd name="T4" fmla="*/ 782 w 799"/>
                <a:gd name="T5" fmla="*/ 73 h 112"/>
                <a:gd name="T6" fmla="*/ 733 w 799"/>
                <a:gd name="T7" fmla="*/ 88 h 112"/>
                <a:gd name="T8" fmla="*/ 625 w 799"/>
                <a:gd name="T9" fmla="*/ 103 h 112"/>
                <a:gd name="T10" fmla="*/ 481 w 799"/>
                <a:gd name="T11" fmla="*/ 112 h 112"/>
                <a:gd name="T12" fmla="*/ 399 w 799"/>
                <a:gd name="T13" fmla="*/ 112 h 112"/>
                <a:gd name="T14" fmla="*/ 318 w 799"/>
                <a:gd name="T15" fmla="*/ 112 h 112"/>
                <a:gd name="T16" fmla="*/ 174 w 799"/>
                <a:gd name="T17" fmla="*/ 103 h 112"/>
                <a:gd name="T18" fmla="*/ 66 w 799"/>
                <a:gd name="T19" fmla="*/ 88 h 112"/>
                <a:gd name="T20" fmla="*/ 17 w 799"/>
                <a:gd name="T21" fmla="*/ 73 h 112"/>
                <a:gd name="T22" fmla="*/ 2 w 799"/>
                <a:gd name="T23" fmla="*/ 62 h 112"/>
                <a:gd name="T24" fmla="*/ 0 w 799"/>
                <a:gd name="T25" fmla="*/ 56 h 112"/>
                <a:gd name="T26" fmla="*/ 2 w 799"/>
                <a:gd name="T27" fmla="*/ 50 h 112"/>
                <a:gd name="T28" fmla="*/ 17 w 799"/>
                <a:gd name="T29" fmla="*/ 39 h 112"/>
                <a:gd name="T30" fmla="*/ 66 w 799"/>
                <a:gd name="T31" fmla="*/ 24 h 112"/>
                <a:gd name="T32" fmla="*/ 174 w 799"/>
                <a:gd name="T33" fmla="*/ 9 h 112"/>
                <a:gd name="T34" fmla="*/ 318 w 799"/>
                <a:gd name="T35" fmla="*/ 0 h 112"/>
                <a:gd name="T36" fmla="*/ 399 w 799"/>
                <a:gd name="T37" fmla="*/ 0 h 112"/>
                <a:gd name="T38" fmla="*/ 481 w 799"/>
                <a:gd name="T39" fmla="*/ 0 h 112"/>
                <a:gd name="T40" fmla="*/ 625 w 799"/>
                <a:gd name="T41" fmla="*/ 9 h 112"/>
                <a:gd name="T42" fmla="*/ 733 w 799"/>
                <a:gd name="T43" fmla="*/ 24 h 112"/>
                <a:gd name="T44" fmla="*/ 782 w 799"/>
                <a:gd name="T45" fmla="*/ 39 h 112"/>
                <a:gd name="T46" fmla="*/ 798 w 799"/>
                <a:gd name="T47" fmla="*/ 50 h 112"/>
                <a:gd name="T48" fmla="*/ 799 w 799"/>
                <a:gd name="T4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9" h="112">
                  <a:moveTo>
                    <a:pt x="799" y="56"/>
                  </a:moveTo>
                  <a:lnTo>
                    <a:pt x="798" y="62"/>
                  </a:lnTo>
                  <a:lnTo>
                    <a:pt x="782" y="73"/>
                  </a:lnTo>
                  <a:lnTo>
                    <a:pt x="733" y="88"/>
                  </a:lnTo>
                  <a:lnTo>
                    <a:pt x="625" y="103"/>
                  </a:lnTo>
                  <a:lnTo>
                    <a:pt x="481" y="112"/>
                  </a:lnTo>
                  <a:lnTo>
                    <a:pt x="399" y="112"/>
                  </a:lnTo>
                  <a:lnTo>
                    <a:pt x="318" y="112"/>
                  </a:lnTo>
                  <a:lnTo>
                    <a:pt x="174" y="103"/>
                  </a:lnTo>
                  <a:lnTo>
                    <a:pt x="66" y="88"/>
                  </a:lnTo>
                  <a:lnTo>
                    <a:pt x="17" y="73"/>
                  </a:lnTo>
                  <a:lnTo>
                    <a:pt x="2" y="62"/>
                  </a:lnTo>
                  <a:lnTo>
                    <a:pt x="0" y="56"/>
                  </a:lnTo>
                  <a:lnTo>
                    <a:pt x="2" y="50"/>
                  </a:lnTo>
                  <a:lnTo>
                    <a:pt x="17" y="39"/>
                  </a:lnTo>
                  <a:lnTo>
                    <a:pt x="66" y="24"/>
                  </a:lnTo>
                  <a:lnTo>
                    <a:pt x="174" y="9"/>
                  </a:lnTo>
                  <a:lnTo>
                    <a:pt x="318" y="0"/>
                  </a:lnTo>
                  <a:lnTo>
                    <a:pt x="399" y="0"/>
                  </a:lnTo>
                  <a:lnTo>
                    <a:pt x="481" y="0"/>
                  </a:lnTo>
                  <a:lnTo>
                    <a:pt x="625" y="9"/>
                  </a:lnTo>
                  <a:lnTo>
                    <a:pt x="733" y="24"/>
                  </a:lnTo>
                  <a:lnTo>
                    <a:pt x="782" y="39"/>
                  </a:lnTo>
                  <a:lnTo>
                    <a:pt x="798" y="50"/>
                  </a:lnTo>
                  <a:lnTo>
                    <a:pt x="799" y="56"/>
                  </a:lnTo>
                  <a:close/>
                </a:path>
              </a:pathLst>
            </a:custGeom>
            <a:solidFill>
              <a:srgbClr val="D3D3D3">
                <a:lumMod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7" name="Line 40">
              <a:extLst>
                <a:ext uri="{FF2B5EF4-FFF2-40B4-BE49-F238E27FC236}">
                  <a16:creationId xmlns:a16="http://schemas.microsoft.com/office/drawing/2014/main" id="{2D4E2375-3A8B-42D8-B85D-4915BEF26587}"/>
                </a:ext>
              </a:extLst>
            </p:cNvPr>
            <p:cNvSpPr>
              <a:spLocks noChangeShapeType="1"/>
            </p:cNvSpPr>
            <p:nvPr/>
          </p:nvSpPr>
          <p:spPr bwMode="auto">
            <a:xfrm>
              <a:off x="4760913" y="4972050"/>
              <a:ext cx="39688"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8" name="Line 41">
              <a:extLst>
                <a:ext uri="{FF2B5EF4-FFF2-40B4-BE49-F238E27FC236}">
                  <a16:creationId xmlns:a16="http://schemas.microsoft.com/office/drawing/2014/main" id="{F45AE3B5-39D1-4BF3-B2B8-8442E4EC3845}"/>
                </a:ext>
              </a:extLst>
            </p:cNvPr>
            <p:cNvSpPr>
              <a:spLocks noChangeShapeType="1"/>
            </p:cNvSpPr>
            <p:nvPr/>
          </p:nvSpPr>
          <p:spPr bwMode="auto">
            <a:xfrm>
              <a:off x="4857751" y="4972050"/>
              <a:ext cx="26988"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29" name="Line 42">
              <a:extLst>
                <a:ext uri="{FF2B5EF4-FFF2-40B4-BE49-F238E27FC236}">
                  <a16:creationId xmlns:a16="http://schemas.microsoft.com/office/drawing/2014/main" id="{E7392682-DDEF-46D0-9297-4CD2B6E1320C}"/>
                </a:ext>
              </a:extLst>
            </p:cNvPr>
            <p:cNvSpPr>
              <a:spLocks noChangeShapeType="1"/>
            </p:cNvSpPr>
            <p:nvPr/>
          </p:nvSpPr>
          <p:spPr bwMode="auto">
            <a:xfrm flipH="1">
              <a:off x="5116513" y="4972050"/>
              <a:ext cx="41275"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30" name="Line 43">
              <a:extLst>
                <a:ext uri="{FF2B5EF4-FFF2-40B4-BE49-F238E27FC236}">
                  <a16:creationId xmlns:a16="http://schemas.microsoft.com/office/drawing/2014/main" id="{C42F1D5D-F80D-46BE-9B90-29FD572BA155}"/>
                </a:ext>
              </a:extLst>
            </p:cNvPr>
            <p:cNvSpPr>
              <a:spLocks noChangeShapeType="1"/>
            </p:cNvSpPr>
            <p:nvPr/>
          </p:nvSpPr>
          <p:spPr bwMode="auto">
            <a:xfrm flipH="1">
              <a:off x="5033963" y="4972050"/>
              <a:ext cx="25400"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31" name="Line 44">
              <a:extLst>
                <a:ext uri="{FF2B5EF4-FFF2-40B4-BE49-F238E27FC236}">
                  <a16:creationId xmlns:a16="http://schemas.microsoft.com/office/drawing/2014/main" id="{8DC0169E-F842-4C9B-977D-03B7F5F69365}"/>
                </a:ext>
              </a:extLst>
            </p:cNvPr>
            <p:cNvSpPr>
              <a:spLocks noChangeShapeType="1"/>
            </p:cNvSpPr>
            <p:nvPr/>
          </p:nvSpPr>
          <p:spPr bwMode="auto">
            <a:xfrm>
              <a:off x="4959351" y="4972050"/>
              <a:ext cx="0" cy="22860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32" name="Freeform 45">
              <a:extLst>
                <a:ext uri="{FF2B5EF4-FFF2-40B4-BE49-F238E27FC236}">
                  <a16:creationId xmlns:a16="http://schemas.microsoft.com/office/drawing/2014/main" id="{9A55C10C-B429-4895-B70A-32CE82645DFE}"/>
                </a:ext>
              </a:extLst>
            </p:cNvPr>
            <p:cNvSpPr>
              <a:spLocks/>
            </p:cNvSpPr>
            <p:nvPr/>
          </p:nvSpPr>
          <p:spPr bwMode="auto">
            <a:xfrm>
              <a:off x="4784726" y="5208588"/>
              <a:ext cx="347663" cy="263525"/>
            </a:xfrm>
            <a:custGeom>
              <a:avLst/>
              <a:gdLst>
                <a:gd name="T0" fmla="*/ 514 w 659"/>
                <a:gd name="T1" fmla="*/ 496 h 496"/>
                <a:gd name="T2" fmla="*/ 147 w 659"/>
                <a:gd name="T3" fmla="*/ 496 h 496"/>
                <a:gd name="T4" fmla="*/ 133 w 659"/>
                <a:gd name="T5" fmla="*/ 496 h 496"/>
                <a:gd name="T6" fmla="*/ 107 w 659"/>
                <a:gd name="T7" fmla="*/ 486 h 496"/>
                <a:gd name="T8" fmla="*/ 85 w 659"/>
                <a:gd name="T9" fmla="*/ 467 h 496"/>
                <a:gd name="T10" fmla="*/ 72 w 659"/>
                <a:gd name="T11" fmla="*/ 443 h 496"/>
                <a:gd name="T12" fmla="*/ 68 w 659"/>
                <a:gd name="T13" fmla="*/ 429 h 496"/>
                <a:gd name="T14" fmla="*/ 0 w 659"/>
                <a:gd name="T15" fmla="*/ 0 h 496"/>
                <a:gd name="T16" fmla="*/ 659 w 659"/>
                <a:gd name="T17" fmla="*/ 0 h 496"/>
                <a:gd name="T18" fmla="*/ 592 w 659"/>
                <a:gd name="T19" fmla="*/ 429 h 496"/>
                <a:gd name="T20" fmla="*/ 589 w 659"/>
                <a:gd name="T21" fmla="*/ 443 h 496"/>
                <a:gd name="T22" fmla="*/ 575 w 659"/>
                <a:gd name="T23" fmla="*/ 467 h 496"/>
                <a:gd name="T24" fmla="*/ 554 w 659"/>
                <a:gd name="T25" fmla="*/ 486 h 496"/>
                <a:gd name="T26" fmla="*/ 528 w 659"/>
                <a:gd name="T27" fmla="*/ 496 h 496"/>
                <a:gd name="T28" fmla="*/ 514 w 659"/>
                <a:gd name="T2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9" h="496">
                  <a:moveTo>
                    <a:pt x="514" y="496"/>
                  </a:moveTo>
                  <a:lnTo>
                    <a:pt x="147" y="496"/>
                  </a:lnTo>
                  <a:lnTo>
                    <a:pt x="133" y="496"/>
                  </a:lnTo>
                  <a:lnTo>
                    <a:pt x="107" y="486"/>
                  </a:lnTo>
                  <a:lnTo>
                    <a:pt x="85" y="467"/>
                  </a:lnTo>
                  <a:lnTo>
                    <a:pt x="72" y="443"/>
                  </a:lnTo>
                  <a:lnTo>
                    <a:pt x="68" y="429"/>
                  </a:lnTo>
                  <a:lnTo>
                    <a:pt x="0" y="0"/>
                  </a:lnTo>
                  <a:lnTo>
                    <a:pt x="659" y="0"/>
                  </a:lnTo>
                  <a:lnTo>
                    <a:pt x="592" y="429"/>
                  </a:lnTo>
                  <a:lnTo>
                    <a:pt x="589" y="443"/>
                  </a:lnTo>
                  <a:lnTo>
                    <a:pt x="575" y="467"/>
                  </a:lnTo>
                  <a:lnTo>
                    <a:pt x="554" y="486"/>
                  </a:lnTo>
                  <a:lnTo>
                    <a:pt x="528" y="496"/>
                  </a:lnTo>
                  <a:lnTo>
                    <a:pt x="514" y="496"/>
                  </a:lnTo>
                  <a:close/>
                </a:path>
              </a:pathLst>
            </a:custGeom>
            <a:solidFill>
              <a:srgbClr val="FE76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ctr" anchorCtr="0" compatLnSpc="1">
              <a:prstTxWarp prst="textNoShape">
                <a:avLst/>
              </a:prstTxWarp>
            </a:bodyPr>
            <a:lstStyle/>
            <a:p>
              <a:pPr algn="ctr" defTabSz="914126">
                <a:defRPr/>
              </a:pPr>
              <a:endParaRPr lang="en-US" sz="1350" b="1" kern="0" dirty="0">
                <a:solidFill>
                  <a:sysClr val="window" lastClr="FFFFFF"/>
                </a:solidFill>
              </a:endParaRPr>
            </a:p>
          </p:txBody>
        </p:sp>
        <p:sp>
          <p:nvSpPr>
            <p:cNvPr id="33" name="Freeform 47">
              <a:extLst>
                <a:ext uri="{FF2B5EF4-FFF2-40B4-BE49-F238E27FC236}">
                  <a16:creationId xmlns:a16="http://schemas.microsoft.com/office/drawing/2014/main" id="{EB947D47-6FCE-4016-88F3-1382656FCB6C}"/>
                </a:ext>
              </a:extLst>
            </p:cNvPr>
            <p:cNvSpPr>
              <a:spLocks/>
            </p:cNvSpPr>
            <p:nvPr/>
          </p:nvSpPr>
          <p:spPr bwMode="auto">
            <a:xfrm>
              <a:off x="4760913" y="5178425"/>
              <a:ext cx="396875" cy="61913"/>
            </a:xfrm>
            <a:custGeom>
              <a:avLst/>
              <a:gdLst>
                <a:gd name="T0" fmla="*/ 693 w 750"/>
                <a:gd name="T1" fmla="*/ 118 h 118"/>
                <a:gd name="T2" fmla="*/ 614 w 750"/>
                <a:gd name="T3" fmla="*/ 106 h 118"/>
                <a:gd name="T4" fmla="*/ 454 w 750"/>
                <a:gd name="T5" fmla="*/ 95 h 118"/>
                <a:gd name="T6" fmla="*/ 295 w 750"/>
                <a:gd name="T7" fmla="*/ 95 h 118"/>
                <a:gd name="T8" fmla="*/ 135 w 750"/>
                <a:gd name="T9" fmla="*/ 106 h 118"/>
                <a:gd name="T10" fmla="*/ 56 w 750"/>
                <a:gd name="T11" fmla="*/ 118 h 118"/>
                <a:gd name="T12" fmla="*/ 36 w 750"/>
                <a:gd name="T13" fmla="*/ 118 h 118"/>
                <a:gd name="T14" fmla="*/ 12 w 750"/>
                <a:gd name="T15" fmla="*/ 103 h 118"/>
                <a:gd name="T16" fmla="*/ 2 w 750"/>
                <a:gd name="T17" fmla="*/ 88 h 118"/>
                <a:gd name="T18" fmla="*/ 0 w 750"/>
                <a:gd name="T19" fmla="*/ 79 h 118"/>
                <a:gd name="T20" fmla="*/ 0 w 750"/>
                <a:gd name="T21" fmla="*/ 69 h 118"/>
                <a:gd name="T22" fmla="*/ 4 w 750"/>
                <a:gd name="T23" fmla="*/ 50 h 118"/>
                <a:gd name="T24" fmla="*/ 14 w 750"/>
                <a:gd name="T25" fmla="*/ 36 h 118"/>
                <a:gd name="T26" fmla="*/ 31 w 750"/>
                <a:gd name="T27" fmla="*/ 26 h 118"/>
                <a:gd name="T28" fmla="*/ 41 w 750"/>
                <a:gd name="T29" fmla="*/ 23 h 118"/>
                <a:gd name="T30" fmla="*/ 123 w 750"/>
                <a:gd name="T31" fmla="*/ 11 h 118"/>
                <a:gd name="T32" fmla="*/ 290 w 750"/>
                <a:gd name="T33" fmla="*/ 0 h 118"/>
                <a:gd name="T34" fmla="*/ 457 w 750"/>
                <a:gd name="T35" fmla="*/ 0 h 118"/>
                <a:gd name="T36" fmla="*/ 624 w 750"/>
                <a:gd name="T37" fmla="*/ 11 h 118"/>
                <a:gd name="T38" fmla="*/ 708 w 750"/>
                <a:gd name="T39" fmla="*/ 23 h 118"/>
                <a:gd name="T40" fmla="*/ 718 w 750"/>
                <a:gd name="T41" fmla="*/ 26 h 118"/>
                <a:gd name="T42" fmla="*/ 734 w 750"/>
                <a:gd name="T43" fmla="*/ 36 h 118"/>
                <a:gd name="T44" fmla="*/ 745 w 750"/>
                <a:gd name="T45" fmla="*/ 50 h 118"/>
                <a:gd name="T46" fmla="*/ 750 w 750"/>
                <a:gd name="T47" fmla="*/ 69 h 118"/>
                <a:gd name="T48" fmla="*/ 748 w 750"/>
                <a:gd name="T49" fmla="*/ 79 h 118"/>
                <a:gd name="T50" fmla="*/ 747 w 750"/>
                <a:gd name="T51" fmla="*/ 88 h 118"/>
                <a:gd name="T52" fmla="*/ 737 w 750"/>
                <a:gd name="T53" fmla="*/ 103 h 118"/>
                <a:gd name="T54" fmla="*/ 712 w 750"/>
                <a:gd name="T55" fmla="*/ 118 h 118"/>
                <a:gd name="T56" fmla="*/ 693 w 750"/>
                <a:gd name="T5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118">
                  <a:moveTo>
                    <a:pt x="693" y="118"/>
                  </a:moveTo>
                  <a:lnTo>
                    <a:pt x="614" y="106"/>
                  </a:lnTo>
                  <a:lnTo>
                    <a:pt x="454" y="95"/>
                  </a:lnTo>
                  <a:lnTo>
                    <a:pt x="295" y="95"/>
                  </a:lnTo>
                  <a:lnTo>
                    <a:pt x="135" y="106"/>
                  </a:lnTo>
                  <a:lnTo>
                    <a:pt x="56" y="118"/>
                  </a:lnTo>
                  <a:lnTo>
                    <a:pt x="36" y="118"/>
                  </a:lnTo>
                  <a:lnTo>
                    <a:pt x="12" y="103"/>
                  </a:lnTo>
                  <a:lnTo>
                    <a:pt x="2" y="88"/>
                  </a:lnTo>
                  <a:lnTo>
                    <a:pt x="0" y="79"/>
                  </a:lnTo>
                  <a:lnTo>
                    <a:pt x="0" y="69"/>
                  </a:lnTo>
                  <a:lnTo>
                    <a:pt x="4" y="50"/>
                  </a:lnTo>
                  <a:lnTo>
                    <a:pt x="14" y="36"/>
                  </a:lnTo>
                  <a:lnTo>
                    <a:pt x="31" y="26"/>
                  </a:lnTo>
                  <a:lnTo>
                    <a:pt x="41" y="23"/>
                  </a:lnTo>
                  <a:lnTo>
                    <a:pt x="123" y="11"/>
                  </a:lnTo>
                  <a:lnTo>
                    <a:pt x="290" y="0"/>
                  </a:lnTo>
                  <a:lnTo>
                    <a:pt x="457" y="0"/>
                  </a:lnTo>
                  <a:lnTo>
                    <a:pt x="624" y="11"/>
                  </a:lnTo>
                  <a:lnTo>
                    <a:pt x="708" y="23"/>
                  </a:lnTo>
                  <a:lnTo>
                    <a:pt x="718" y="26"/>
                  </a:lnTo>
                  <a:lnTo>
                    <a:pt x="734" y="36"/>
                  </a:lnTo>
                  <a:lnTo>
                    <a:pt x="745" y="50"/>
                  </a:lnTo>
                  <a:lnTo>
                    <a:pt x="750" y="69"/>
                  </a:lnTo>
                  <a:lnTo>
                    <a:pt x="748" y="79"/>
                  </a:lnTo>
                  <a:lnTo>
                    <a:pt x="747" y="88"/>
                  </a:lnTo>
                  <a:lnTo>
                    <a:pt x="737" y="103"/>
                  </a:lnTo>
                  <a:lnTo>
                    <a:pt x="712" y="118"/>
                  </a:lnTo>
                  <a:lnTo>
                    <a:pt x="693" y="118"/>
                  </a:lnTo>
                  <a:close/>
                </a:path>
              </a:pathLst>
            </a:custGeom>
            <a:solidFill>
              <a:srgbClr val="FE76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grpSp>
      <p:grpSp>
        <p:nvGrpSpPr>
          <p:cNvPr id="48" name="Group 159">
            <a:extLst>
              <a:ext uri="{FF2B5EF4-FFF2-40B4-BE49-F238E27FC236}">
                <a16:creationId xmlns:a16="http://schemas.microsoft.com/office/drawing/2014/main" id="{EADAEC20-12F0-4754-A12D-0501787A9522}"/>
              </a:ext>
            </a:extLst>
          </p:cNvPr>
          <p:cNvGrpSpPr/>
          <p:nvPr/>
        </p:nvGrpSpPr>
        <p:grpSpPr>
          <a:xfrm>
            <a:off x="156833" y="2192886"/>
            <a:ext cx="457080" cy="838279"/>
            <a:chOff x="4217988" y="3148013"/>
            <a:chExt cx="1481138" cy="2324100"/>
          </a:xfrm>
        </p:grpSpPr>
        <p:sp>
          <p:nvSpPr>
            <p:cNvPr id="49" name="Freeform 34">
              <a:extLst>
                <a:ext uri="{FF2B5EF4-FFF2-40B4-BE49-F238E27FC236}">
                  <a16:creationId xmlns:a16="http://schemas.microsoft.com/office/drawing/2014/main" id="{F3E543B1-1222-47E8-A542-C6998364A18C}"/>
                </a:ext>
              </a:extLst>
            </p:cNvPr>
            <p:cNvSpPr>
              <a:spLocks/>
            </p:cNvSpPr>
            <p:nvPr/>
          </p:nvSpPr>
          <p:spPr bwMode="auto">
            <a:xfrm>
              <a:off x="4217988" y="3148013"/>
              <a:ext cx="1481138" cy="1824038"/>
            </a:xfrm>
            <a:custGeom>
              <a:avLst/>
              <a:gdLst>
                <a:gd name="T0" fmla="*/ 2801 w 2801"/>
                <a:gd name="T1" fmla="*/ 1444 h 3447"/>
                <a:gd name="T2" fmla="*/ 2786 w 2801"/>
                <a:gd name="T3" fmla="*/ 1220 h 3447"/>
                <a:gd name="T4" fmla="*/ 2714 w 2801"/>
                <a:gd name="T5" fmla="*/ 936 h 3447"/>
                <a:gd name="T6" fmla="*/ 2590 w 2801"/>
                <a:gd name="T7" fmla="*/ 680 h 3447"/>
                <a:gd name="T8" fmla="*/ 2421 w 2801"/>
                <a:gd name="T9" fmla="*/ 454 h 3447"/>
                <a:gd name="T10" fmla="*/ 2214 w 2801"/>
                <a:gd name="T11" fmla="*/ 269 h 3447"/>
                <a:gd name="T12" fmla="*/ 1974 w 2801"/>
                <a:gd name="T13" fmla="*/ 126 h 3447"/>
                <a:gd name="T14" fmla="*/ 1707 w 2801"/>
                <a:gd name="T15" fmla="*/ 34 h 3447"/>
                <a:gd name="T16" fmla="*/ 1420 w 2801"/>
                <a:gd name="T17" fmla="*/ 0 h 3447"/>
                <a:gd name="T18" fmla="*/ 1278 w 2801"/>
                <a:gd name="T19" fmla="*/ 5 h 3447"/>
                <a:gd name="T20" fmla="*/ 1021 w 2801"/>
                <a:gd name="T21" fmla="*/ 54 h 3447"/>
                <a:gd name="T22" fmla="*/ 782 w 2801"/>
                <a:gd name="T23" fmla="*/ 149 h 3447"/>
                <a:gd name="T24" fmla="*/ 566 w 2801"/>
                <a:gd name="T25" fmla="*/ 287 h 3447"/>
                <a:gd name="T26" fmla="*/ 377 w 2801"/>
                <a:gd name="T27" fmla="*/ 460 h 3447"/>
                <a:gd name="T28" fmla="*/ 222 w 2801"/>
                <a:gd name="T29" fmla="*/ 666 h 3447"/>
                <a:gd name="T30" fmla="*/ 104 w 2801"/>
                <a:gd name="T31" fmla="*/ 899 h 3447"/>
                <a:gd name="T32" fmla="*/ 29 w 2801"/>
                <a:gd name="T33" fmla="*/ 1154 h 3447"/>
                <a:gd name="T34" fmla="*/ 3 w 2801"/>
                <a:gd name="T35" fmla="*/ 1356 h 3447"/>
                <a:gd name="T36" fmla="*/ 6 w 2801"/>
                <a:gd name="T37" fmla="*/ 1568 h 3447"/>
                <a:gd name="T38" fmla="*/ 52 w 2801"/>
                <a:gd name="T39" fmla="*/ 1836 h 3447"/>
                <a:gd name="T40" fmla="*/ 146 w 2801"/>
                <a:gd name="T41" fmla="*/ 2084 h 3447"/>
                <a:gd name="T42" fmla="*/ 279 w 2801"/>
                <a:gd name="T43" fmla="*/ 2309 h 3447"/>
                <a:gd name="T44" fmla="*/ 405 w 2801"/>
                <a:gd name="T45" fmla="*/ 2469 h 3447"/>
                <a:gd name="T46" fmla="*/ 721 w 2801"/>
                <a:gd name="T47" fmla="*/ 2926 h 3447"/>
                <a:gd name="T48" fmla="*/ 924 w 2801"/>
                <a:gd name="T49" fmla="*/ 3293 h 3447"/>
                <a:gd name="T50" fmla="*/ 1801 w 2801"/>
                <a:gd name="T51" fmla="*/ 3447 h 3447"/>
                <a:gd name="T52" fmla="*/ 1938 w 2801"/>
                <a:gd name="T53" fmla="*/ 3175 h 3447"/>
                <a:gd name="T54" fmla="*/ 2231 w 2801"/>
                <a:gd name="T55" fmla="*/ 2697 h 3447"/>
                <a:gd name="T56" fmla="*/ 2482 w 2801"/>
                <a:gd name="T57" fmla="*/ 2362 h 3447"/>
                <a:gd name="T58" fmla="*/ 2586 w 2801"/>
                <a:gd name="T59" fmla="*/ 2215 h 3447"/>
                <a:gd name="T60" fmla="*/ 2695 w 2801"/>
                <a:gd name="T61" fmla="*/ 1998 h 3447"/>
                <a:gd name="T62" fmla="*/ 2768 w 2801"/>
                <a:gd name="T63" fmla="*/ 1762 h 3447"/>
                <a:gd name="T64" fmla="*/ 2800 w 2801"/>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1" h="3447">
                  <a:moveTo>
                    <a:pt x="2801" y="1444"/>
                  </a:moveTo>
                  <a:lnTo>
                    <a:pt x="2801" y="1444"/>
                  </a:lnTo>
                  <a:lnTo>
                    <a:pt x="2800" y="1368"/>
                  </a:lnTo>
                  <a:lnTo>
                    <a:pt x="2786" y="1220"/>
                  </a:lnTo>
                  <a:lnTo>
                    <a:pt x="2755" y="1074"/>
                  </a:lnTo>
                  <a:lnTo>
                    <a:pt x="2714" y="936"/>
                  </a:lnTo>
                  <a:lnTo>
                    <a:pt x="2658" y="804"/>
                  </a:lnTo>
                  <a:lnTo>
                    <a:pt x="2590" y="680"/>
                  </a:lnTo>
                  <a:lnTo>
                    <a:pt x="2511" y="562"/>
                  </a:lnTo>
                  <a:lnTo>
                    <a:pt x="2421" y="454"/>
                  </a:lnTo>
                  <a:lnTo>
                    <a:pt x="2322" y="356"/>
                  </a:lnTo>
                  <a:lnTo>
                    <a:pt x="2214" y="269"/>
                  </a:lnTo>
                  <a:lnTo>
                    <a:pt x="2098" y="191"/>
                  </a:lnTo>
                  <a:lnTo>
                    <a:pt x="1974" y="126"/>
                  </a:lnTo>
                  <a:lnTo>
                    <a:pt x="1844" y="73"/>
                  </a:lnTo>
                  <a:lnTo>
                    <a:pt x="1707" y="34"/>
                  </a:lnTo>
                  <a:lnTo>
                    <a:pt x="1565" y="10"/>
                  </a:lnTo>
                  <a:lnTo>
                    <a:pt x="1420" y="0"/>
                  </a:lnTo>
                  <a:lnTo>
                    <a:pt x="1345" y="3"/>
                  </a:lnTo>
                  <a:lnTo>
                    <a:pt x="1278" y="5"/>
                  </a:lnTo>
                  <a:lnTo>
                    <a:pt x="1147" y="24"/>
                  </a:lnTo>
                  <a:lnTo>
                    <a:pt x="1021" y="54"/>
                  </a:lnTo>
                  <a:lnTo>
                    <a:pt x="898" y="96"/>
                  </a:lnTo>
                  <a:lnTo>
                    <a:pt x="782" y="149"/>
                  </a:lnTo>
                  <a:lnTo>
                    <a:pt x="671" y="214"/>
                  </a:lnTo>
                  <a:lnTo>
                    <a:pt x="566" y="287"/>
                  </a:lnTo>
                  <a:lnTo>
                    <a:pt x="468" y="369"/>
                  </a:lnTo>
                  <a:lnTo>
                    <a:pt x="377" y="460"/>
                  </a:lnTo>
                  <a:lnTo>
                    <a:pt x="295" y="559"/>
                  </a:lnTo>
                  <a:lnTo>
                    <a:pt x="222" y="666"/>
                  </a:lnTo>
                  <a:lnTo>
                    <a:pt x="159" y="779"/>
                  </a:lnTo>
                  <a:lnTo>
                    <a:pt x="104" y="899"/>
                  </a:lnTo>
                  <a:lnTo>
                    <a:pt x="61" y="1024"/>
                  </a:lnTo>
                  <a:lnTo>
                    <a:pt x="29" y="1154"/>
                  </a:lnTo>
                  <a:lnTo>
                    <a:pt x="9" y="1287"/>
                  </a:lnTo>
                  <a:lnTo>
                    <a:pt x="3" y="1356"/>
                  </a:lnTo>
                  <a:lnTo>
                    <a:pt x="0" y="1427"/>
                  </a:lnTo>
                  <a:lnTo>
                    <a:pt x="6" y="1568"/>
                  </a:lnTo>
                  <a:lnTo>
                    <a:pt x="23" y="1703"/>
                  </a:lnTo>
                  <a:lnTo>
                    <a:pt x="52" y="1836"/>
                  </a:lnTo>
                  <a:lnTo>
                    <a:pt x="94" y="1962"/>
                  </a:lnTo>
                  <a:lnTo>
                    <a:pt x="146" y="2084"/>
                  </a:lnTo>
                  <a:lnTo>
                    <a:pt x="207" y="2200"/>
                  </a:lnTo>
                  <a:lnTo>
                    <a:pt x="279" y="2309"/>
                  </a:lnTo>
                  <a:lnTo>
                    <a:pt x="318" y="2359"/>
                  </a:lnTo>
                  <a:lnTo>
                    <a:pt x="405" y="2469"/>
                  </a:lnTo>
                  <a:lnTo>
                    <a:pt x="569" y="2695"/>
                  </a:lnTo>
                  <a:lnTo>
                    <a:pt x="721" y="2926"/>
                  </a:lnTo>
                  <a:lnTo>
                    <a:pt x="861" y="3168"/>
                  </a:lnTo>
                  <a:lnTo>
                    <a:pt x="924" y="3293"/>
                  </a:lnTo>
                  <a:lnTo>
                    <a:pt x="1002" y="3447"/>
                  </a:lnTo>
                  <a:lnTo>
                    <a:pt x="1801" y="3447"/>
                  </a:lnTo>
                  <a:lnTo>
                    <a:pt x="1874" y="3300"/>
                  </a:lnTo>
                  <a:lnTo>
                    <a:pt x="1938" y="3175"/>
                  </a:lnTo>
                  <a:lnTo>
                    <a:pt x="2079" y="2932"/>
                  </a:lnTo>
                  <a:lnTo>
                    <a:pt x="2231" y="2697"/>
                  </a:lnTo>
                  <a:lnTo>
                    <a:pt x="2396" y="2471"/>
                  </a:lnTo>
                  <a:lnTo>
                    <a:pt x="2482" y="2362"/>
                  </a:lnTo>
                  <a:lnTo>
                    <a:pt x="2519" y="2315"/>
                  </a:lnTo>
                  <a:lnTo>
                    <a:pt x="2586" y="2215"/>
                  </a:lnTo>
                  <a:lnTo>
                    <a:pt x="2645" y="2109"/>
                  </a:lnTo>
                  <a:lnTo>
                    <a:pt x="2695" y="1998"/>
                  </a:lnTo>
                  <a:lnTo>
                    <a:pt x="2737" y="1882"/>
                  </a:lnTo>
                  <a:lnTo>
                    <a:pt x="2768" y="1762"/>
                  </a:lnTo>
                  <a:lnTo>
                    <a:pt x="2790" y="1637"/>
                  </a:lnTo>
                  <a:lnTo>
                    <a:pt x="2800" y="1509"/>
                  </a:lnTo>
                  <a:lnTo>
                    <a:pt x="2801" y="1444"/>
                  </a:lnTo>
                  <a:close/>
                </a:path>
              </a:pathLst>
            </a:custGeom>
            <a:solidFill>
              <a:srgbClr val="013D4D">
                <a:lumMod val="25000"/>
                <a:lumOff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0" name="Freeform 35">
              <a:extLst>
                <a:ext uri="{FF2B5EF4-FFF2-40B4-BE49-F238E27FC236}">
                  <a16:creationId xmlns:a16="http://schemas.microsoft.com/office/drawing/2014/main" id="{38BC89B6-5017-440D-8DFA-A835F222509E}"/>
                </a:ext>
              </a:extLst>
            </p:cNvPr>
            <p:cNvSpPr>
              <a:spLocks/>
            </p:cNvSpPr>
            <p:nvPr/>
          </p:nvSpPr>
          <p:spPr bwMode="auto">
            <a:xfrm>
              <a:off x="4383088" y="3148013"/>
              <a:ext cx="1152525" cy="1824038"/>
            </a:xfrm>
            <a:custGeom>
              <a:avLst/>
              <a:gdLst>
                <a:gd name="T0" fmla="*/ 2178 w 2178"/>
                <a:gd name="T1" fmla="*/ 1444 h 3447"/>
                <a:gd name="T2" fmla="*/ 2165 w 2178"/>
                <a:gd name="T3" fmla="*/ 1220 h 3447"/>
                <a:gd name="T4" fmla="*/ 2108 w 2178"/>
                <a:gd name="T5" fmla="*/ 936 h 3447"/>
                <a:gd name="T6" fmla="*/ 2012 w 2178"/>
                <a:gd name="T7" fmla="*/ 680 h 3447"/>
                <a:gd name="T8" fmla="*/ 1881 w 2178"/>
                <a:gd name="T9" fmla="*/ 454 h 3447"/>
                <a:gd name="T10" fmla="*/ 1720 w 2178"/>
                <a:gd name="T11" fmla="*/ 269 h 3447"/>
                <a:gd name="T12" fmla="*/ 1534 w 2178"/>
                <a:gd name="T13" fmla="*/ 126 h 3447"/>
                <a:gd name="T14" fmla="*/ 1327 w 2178"/>
                <a:gd name="T15" fmla="*/ 34 h 3447"/>
                <a:gd name="T16" fmla="*/ 1102 w 2178"/>
                <a:gd name="T17" fmla="*/ 0 h 3447"/>
                <a:gd name="T18" fmla="*/ 993 w 2178"/>
                <a:gd name="T19" fmla="*/ 5 h 3447"/>
                <a:gd name="T20" fmla="*/ 793 w 2178"/>
                <a:gd name="T21" fmla="*/ 54 h 3447"/>
                <a:gd name="T22" fmla="*/ 607 w 2178"/>
                <a:gd name="T23" fmla="*/ 149 h 3447"/>
                <a:gd name="T24" fmla="*/ 439 w 2178"/>
                <a:gd name="T25" fmla="*/ 287 h 3447"/>
                <a:gd name="T26" fmla="*/ 293 w 2178"/>
                <a:gd name="T27" fmla="*/ 460 h 3447"/>
                <a:gd name="T28" fmla="*/ 172 w 2178"/>
                <a:gd name="T29" fmla="*/ 666 h 3447"/>
                <a:gd name="T30" fmla="*/ 80 w 2178"/>
                <a:gd name="T31" fmla="*/ 899 h 3447"/>
                <a:gd name="T32" fmla="*/ 21 w 2178"/>
                <a:gd name="T33" fmla="*/ 1154 h 3447"/>
                <a:gd name="T34" fmla="*/ 1 w 2178"/>
                <a:gd name="T35" fmla="*/ 1356 h 3447"/>
                <a:gd name="T36" fmla="*/ 2 w 2178"/>
                <a:gd name="T37" fmla="*/ 1568 h 3447"/>
                <a:gd name="T38" fmla="*/ 40 w 2178"/>
                <a:gd name="T39" fmla="*/ 1836 h 3447"/>
                <a:gd name="T40" fmla="*/ 112 w 2178"/>
                <a:gd name="T41" fmla="*/ 2084 h 3447"/>
                <a:gd name="T42" fmla="*/ 215 w 2178"/>
                <a:gd name="T43" fmla="*/ 2309 h 3447"/>
                <a:gd name="T44" fmla="*/ 313 w 2178"/>
                <a:gd name="T45" fmla="*/ 2469 h 3447"/>
                <a:gd name="T46" fmla="*/ 560 w 2178"/>
                <a:gd name="T47" fmla="*/ 2926 h 3447"/>
                <a:gd name="T48" fmla="*/ 718 w 2178"/>
                <a:gd name="T49" fmla="*/ 3293 h 3447"/>
                <a:gd name="T50" fmla="*/ 1399 w 2178"/>
                <a:gd name="T51" fmla="*/ 3447 h 3447"/>
                <a:gd name="T52" fmla="*/ 1505 w 2178"/>
                <a:gd name="T53" fmla="*/ 3175 h 3447"/>
                <a:gd name="T54" fmla="*/ 1733 w 2178"/>
                <a:gd name="T55" fmla="*/ 2697 h 3447"/>
                <a:gd name="T56" fmla="*/ 1928 w 2178"/>
                <a:gd name="T57" fmla="*/ 2362 h 3447"/>
                <a:gd name="T58" fmla="*/ 2009 w 2178"/>
                <a:gd name="T59" fmla="*/ 2215 h 3447"/>
                <a:gd name="T60" fmla="*/ 2094 w 2178"/>
                <a:gd name="T61" fmla="*/ 1998 h 3447"/>
                <a:gd name="T62" fmla="*/ 2150 w 2178"/>
                <a:gd name="T63" fmla="*/ 1762 h 3447"/>
                <a:gd name="T64" fmla="*/ 2176 w 2178"/>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8" h="3447">
                  <a:moveTo>
                    <a:pt x="2178" y="1444"/>
                  </a:moveTo>
                  <a:lnTo>
                    <a:pt x="2178" y="1444"/>
                  </a:lnTo>
                  <a:lnTo>
                    <a:pt x="2176" y="1368"/>
                  </a:lnTo>
                  <a:lnTo>
                    <a:pt x="2165" y="1220"/>
                  </a:lnTo>
                  <a:lnTo>
                    <a:pt x="2142" y="1074"/>
                  </a:lnTo>
                  <a:lnTo>
                    <a:pt x="2108" y="936"/>
                  </a:lnTo>
                  <a:lnTo>
                    <a:pt x="2065" y="804"/>
                  </a:lnTo>
                  <a:lnTo>
                    <a:pt x="2012" y="680"/>
                  </a:lnTo>
                  <a:lnTo>
                    <a:pt x="1952" y="562"/>
                  </a:lnTo>
                  <a:lnTo>
                    <a:pt x="1881" y="454"/>
                  </a:lnTo>
                  <a:lnTo>
                    <a:pt x="1805" y="356"/>
                  </a:lnTo>
                  <a:lnTo>
                    <a:pt x="1720" y="269"/>
                  </a:lnTo>
                  <a:lnTo>
                    <a:pt x="1631" y="191"/>
                  </a:lnTo>
                  <a:lnTo>
                    <a:pt x="1534" y="126"/>
                  </a:lnTo>
                  <a:lnTo>
                    <a:pt x="1432" y="73"/>
                  </a:lnTo>
                  <a:lnTo>
                    <a:pt x="1327" y="34"/>
                  </a:lnTo>
                  <a:lnTo>
                    <a:pt x="1216" y="10"/>
                  </a:lnTo>
                  <a:lnTo>
                    <a:pt x="1102" y="0"/>
                  </a:lnTo>
                  <a:lnTo>
                    <a:pt x="1045" y="3"/>
                  </a:lnTo>
                  <a:lnTo>
                    <a:pt x="993" y="5"/>
                  </a:lnTo>
                  <a:lnTo>
                    <a:pt x="891" y="24"/>
                  </a:lnTo>
                  <a:lnTo>
                    <a:pt x="793" y="54"/>
                  </a:lnTo>
                  <a:lnTo>
                    <a:pt x="698" y="96"/>
                  </a:lnTo>
                  <a:lnTo>
                    <a:pt x="607" y="149"/>
                  </a:lnTo>
                  <a:lnTo>
                    <a:pt x="521" y="214"/>
                  </a:lnTo>
                  <a:lnTo>
                    <a:pt x="439" y="287"/>
                  </a:lnTo>
                  <a:lnTo>
                    <a:pt x="364" y="369"/>
                  </a:lnTo>
                  <a:lnTo>
                    <a:pt x="293" y="460"/>
                  </a:lnTo>
                  <a:lnTo>
                    <a:pt x="228" y="559"/>
                  </a:lnTo>
                  <a:lnTo>
                    <a:pt x="172" y="666"/>
                  </a:lnTo>
                  <a:lnTo>
                    <a:pt x="122" y="779"/>
                  </a:lnTo>
                  <a:lnTo>
                    <a:pt x="80" y="899"/>
                  </a:lnTo>
                  <a:lnTo>
                    <a:pt x="47" y="1024"/>
                  </a:lnTo>
                  <a:lnTo>
                    <a:pt x="21" y="1154"/>
                  </a:lnTo>
                  <a:lnTo>
                    <a:pt x="5" y="1287"/>
                  </a:lnTo>
                  <a:lnTo>
                    <a:pt x="1" y="1356"/>
                  </a:lnTo>
                  <a:lnTo>
                    <a:pt x="0" y="1427"/>
                  </a:lnTo>
                  <a:lnTo>
                    <a:pt x="2" y="1568"/>
                  </a:lnTo>
                  <a:lnTo>
                    <a:pt x="17" y="1703"/>
                  </a:lnTo>
                  <a:lnTo>
                    <a:pt x="40" y="1836"/>
                  </a:lnTo>
                  <a:lnTo>
                    <a:pt x="72" y="1962"/>
                  </a:lnTo>
                  <a:lnTo>
                    <a:pt x="112" y="2084"/>
                  </a:lnTo>
                  <a:lnTo>
                    <a:pt x="161" y="2200"/>
                  </a:lnTo>
                  <a:lnTo>
                    <a:pt x="215" y="2309"/>
                  </a:lnTo>
                  <a:lnTo>
                    <a:pt x="247" y="2359"/>
                  </a:lnTo>
                  <a:lnTo>
                    <a:pt x="313" y="2469"/>
                  </a:lnTo>
                  <a:lnTo>
                    <a:pt x="441" y="2695"/>
                  </a:lnTo>
                  <a:lnTo>
                    <a:pt x="560" y="2926"/>
                  </a:lnTo>
                  <a:lnTo>
                    <a:pt x="667" y="3168"/>
                  </a:lnTo>
                  <a:lnTo>
                    <a:pt x="718" y="3293"/>
                  </a:lnTo>
                  <a:lnTo>
                    <a:pt x="778" y="3447"/>
                  </a:lnTo>
                  <a:lnTo>
                    <a:pt x="1399" y="3447"/>
                  </a:lnTo>
                  <a:lnTo>
                    <a:pt x="1456" y="3300"/>
                  </a:lnTo>
                  <a:lnTo>
                    <a:pt x="1505" y="3175"/>
                  </a:lnTo>
                  <a:lnTo>
                    <a:pt x="1615" y="2932"/>
                  </a:lnTo>
                  <a:lnTo>
                    <a:pt x="1733" y="2697"/>
                  </a:lnTo>
                  <a:lnTo>
                    <a:pt x="1861" y="2471"/>
                  </a:lnTo>
                  <a:lnTo>
                    <a:pt x="1928" y="2362"/>
                  </a:lnTo>
                  <a:lnTo>
                    <a:pt x="1957" y="2315"/>
                  </a:lnTo>
                  <a:lnTo>
                    <a:pt x="2009" y="2215"/>
                  </a:lnTo>
                  <a:lnTo>
                    <a:pt x="2055" y="2109"/>
                  </a:lnTo>
                  <a:lnTo>
                    <a:pt x="2094" y="1998"/>
                  </a:lnTo>
                  <a:lnTo>
                    <a:pt x="2126" y="1882"/>
                  </a:lnTo>
                  <a:lnTo>
                    <a:pt x="2150" y="1762"/>
                  </a:lnTo>
                  <a:lnTo>
                    <a:pt x="2167" y="1637"/>
                  </a:lnTo>
                  <a:lnTo>
                    <a:pt x="2176" y="1509"/>
                  </a:lnTo>
                  <a:lnTo>
                    <a:pt x="2178" y="1444"/>
                  </a:lnTo>
                  <a:close/>
                </a:path>
              </a:pathLst>
            </a:custGeom>
            <a:solidFill>
              <a:srgbClr val="013D4D">
                <a:lumMod val="75000"/>
                <a:lumOff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1" name="Freeform 36">
              <a:extLst>
                <a:ext uri="{FF2B5EF4-FFF2-40B4-BE49-F238E27FC236}">
                  <a16:creationId xmlns:a16="http://schemas.microsoft.com/office/drawing/2014/main" id="{CBB092E9-8B90-48AD-B63D-5DA08B144793}"/>
                </a:ext>
              </a:extLst>
            </p:cNvPr>
            <p:cNvSpPr>
              <a:spLocks/>
            </p:cNvSpPr>
            <p:nvPr/>
          </p:nvSpPr>
          <p:spPr bwMode="auto">
            <a:xfrm>
              <a:off x="4586288" y="3148013"/>
              <a:ext cx="744538" cy="1824038"/>
            </a:xfrm>
            <a:custGeom>
              <a:avLst/>
              <a:gdLst>
                <a:gd name="T0" fmla="*/ 1405 w 1405"/>
                <a:gd name="T1" fmla="*/ 1444 h 3447"/>
                <a:gd name="T2" fmla="*/ 1405 w 1405"/>
                <a:gd name="T3" fmla="*/ 1444 h 3447"/>
                <a:gd name="T4" fmla="*/ 1405 w 1405"/>
                <a:gd name="T5" fmla="*/ 1368 h 3447"/>
                <a:gd name="T6" fmla="*/ 1397 w 1405"/>
                <a:gd name="T7" fmla="*/ 1220 h 3447"/>
                <a:gd name="T8" fmla="*/ 1382 w 1405"/>
                <a:gd name="T9" fmla="*/ 1074 h 3447"/>
                <a:gd name="T10" fmla="*/ 1361 w 1405"/>
                <a:gd name="T11" fmla="*/ 936 h 3447"/>
                <a:gd name="T12" fmla="*/ 1333 w 1405"/>
                <a:gd name="T13" fmla="*/ 804 h 3447"/>
                <a:gd name="T14" fmla="*/ 1299 w 1405"/>
                <a:gd name="T15" fmla="*/ 680 h 3447"/>
                <a:gd name="T16" fmla="*/ 1260 w 1405"/>
                <a:gd name="T17" fmla="*/ 562 h 3447"/>
                <a:gd name="T18" fmla="*/ 1215 w 1405"/>
                <a:gd name="T19" fmla="*/ 454 h 3447"/>
                <a:gd name="T20" fmla="*/ 1165 w 1405"/>
                <a:gd name="T21" fmla="*/ 356 h 3447"/>
                <a:gd name="T22" fmla="*/ 1110 w 1405"/>
                <a:gd name="T23" fmla="*/ 269 h 3447"/>
                <a:gd name="T24" fmla="*/ 1053 w 1405"/>
                <a:gd name="T25" fmla="*/ 191 h 3447"/>
                <a:gd name="T26" fmla="*/ 991 w 1405"/>
                <a:gd name="T27" fmla="*/ 126 h 3447"/>
                <a:gd name="T28" fmla="*/ 924 w 1405"/>
                <a:gd name="T29" fmla="*/ 73 h 3447"/>
                <a:gd name="T30" fmla="*/ 857 w 1405"/>
                <a:gd name="T31" fmla="*/ 34 h 3447"/>
                <a:gd name="T32" fmla="*/ 786 w 1405"/>
                <a:gd name="T33" fmla="*/ 10 h 3447"/>
                <a:gd name="T34" fmla="*/ 713 w 1405"/>
                <a:gd name="T35" fmla="*/ 0 h 3447"/>
                <a:gd name="T36" fmla="*/ 675 w 1405"/>
                <a:gd name="T37" fmla="*/ 3 h 3447"/>
                <a:gd name="T38" fmla="*/ 641 w 1405"/>
                <a:gd name="T39" fmla="*/ 5 h 3447"/>
                <a:gd name="T40" fmla="*/ 576 w 1405"/>
                <a:gd name="T41" fmla="*/ 24 h 3447"/>
                <a:gd name="T42" fmla="*/ 513 w 1405"/>
                <a:gd name="T43" fmla="*/ 54 h 3447"/>
                <a:gd name="T44" fmla="*/ 451 w 1405"/>
                <a:gd name="T45" fmla="*/ 96 h 3447"/>
                <a:gd name="T46" fmla="*/ 393 w 1405"/>
                <a:gd name="T47" fmla="*/ 149 h 3447"/>
                <a:gd name="T48" fmla="*/ 337 w 1405"/>
                <a:gd name="T49" fmla="*/ 214 h 3447"/>
                <a:gd name="T50" fmla="*/ 284 w 1405"/>
                <a:gd name="T51" fmla="*/ 287 h 3447"/>
                <a:gd name="T52" fmla="*/ 235 w 1405"/>
                <a:gd name="T53" fmla="*/ 369 h 3447"/>
                <a:gd name="T54" fmla="*/ 169 w 1405"/>
                <a:gd name="T55" fmla="*/ 508 h 3447"/>
                <a:gd name="T56" fmla="*/ 95 w 1405"/>
                <a:gd name="T57" fmla="*/ 720 h 3447"/>
                <a:gd name="T58" fmla="*/ 41 w 1405"/>
                <a:gd name="T59" fmla="*/ 959 h 3447"/>
                <a:gd name="T60" fmla="*/ 9 w 1405"/>
                <a:gd name="T61" fmla="*/ 1220 h 3447"/>
                <a:gd name="T62" fmla="*/ 2 w 1405"/>
                <a:gd name="T63" fmla="*/ 1356 h 3447"/>
                <a:gd name="T64" fmla="*/ 0 w 1405"/>
                <a:gd name="T65" fmla="*/ 1497 h 3447"/>
                <a:gd name="T66" fmla="*/ 18 w 1405"/>
                <a:gd name="T67" fmla="*/ 1771 h 3447"/>
                <a:gd name="T68" fmla="*/ 59 w 1405"/>
                <a:gd name="T69" fmla="*/ 2025 h 3447"/>
                <a:gd name="T70" fmla="*/ 121 w 1405"/>
                <a:gd name="T71" fmla="*/ 2256 h 3447"/>
                <a:gd name="T72" fmla="*/ 160 w 1405"/>
                <a:gd name="T73" fmla="*/ 2359 h 3447"/>
                <a:gd name="T74" fmla="*/ 203 w 1405"/>
                <a:gd name="T75" fmla="*/ 2469 h 3447"/>
                <a:gd name="T76" fmla="*/ 285 w 1405"/>
                <a:gd name="T77" fmla="*/ 2695 h 3447"/>
                <a:gd name="T78" fmla="*/ 362 w 1405"/>
                <a:gd name="T79" fmla="*/ 2926 h 3447"/>
                <a:gd name="T80" fmla="*/ 432 w 1405"/>
                <a:gd name="T81" fmla="*/ 3168 h 3447"/>
                <a:gd name="T82" fmla="*/ 464 w 1405"/>
                <a:gd name="T83" fmla="*/ 3293 h 3447"/>
                <a:gd name="T84" fmla="*/ 503 w 1405"/>
                <a:gd name="T85" fmla="*/ 3447 h 3447"/>
                <a:gd name="T86" fmla="*/ 903 w 1405"/>
                <a:gd name="T87" fmla="*/ 3447 h 3447"/>
                <a:gd name="T88" fmla="*/ 940 w 1405"/>
                <a:gd name="T89" fmla="*/ 3300 h 3447"/>
                <a:gd name="T90" fmla="*/ 972 w 1405"/>
                <a:gd name="T91" fmla="*/ 3175 h 3447"/>
                <a:gd name="T92" fmla="*/ 1043 w 1405"/>
                <a:gd name="T93" fmla="*/ 2932 h 3447"/>
                <a:gd name="T94" fmla="*/ 1119 w 1405"/>
                <a:gd name="T95" fmla="*/ 2697 h 3447"/>
                <a:gd name="T96" fmla="*/ 1202 w 1405"/>
                <a:gd name="T97" fmla="*/ 2471 h 3447"/>
                <a:gd name="T98" fmla="*/ 1246 w 1405"/>
                <a:gd name="T99" fmla="*/ 2362 h 3447"/>
                <a:gd name="T100" fmla="*/ 1281 w 1405"/>
                <a:gd name="T101" fmla="*/ 2266 h 3447"/>
                <a:gd name="T102" fmla="*/ 1341 w 1405"/>
                <a:gd name="T103" fmla="*/ 2054 h 3447"/>
                <a:gd name="T104" fmla="*/ 1382 w 1405"/>
                <a:gd name="T105" fmla="*/ 1823 h 3447"/>
                <a:gd name="T106" fmla="*/ 1404 w 1405"/>
                <a:gd name="T107" fmla="*/ 1574 h 3447"/>
                <a:gd name="T108" fmla="*/ 1405 w 1405"/>
                <a:gd name="T109"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5" h="3447">
                  <a:moveTo>
                    <a:pt x="1405" y="1444"/>
                  </a:moveTo>
                  <a:lnTo>
                    <a:pt x="1405" y="1444"/>
                  </a:lnTo>
                  <a:lnTo>
                    <a:pt x="1405" y="1368"/>
                  </a:lnTo>
                  <a:lnTo>
                    <a:pt x="1397" y="1220"/>
                  </a:lnTo>
                  <a:lnTo>
                    <a:pt x="1382" y="1074"/>
                  </a:lnTo>
                  <a:lnTo>
                    <a:pt x="1361" y="936"/>
                  </a:lnTo>
                  <a:lnTo>
                    <a:pt x="1333" y="804"/>
                  </a:lnTo>
                  <a:lnTo>
                    <a:pt x="1299" y="680"/>
                  </a:lnTo>
                  <a:lnTo>
                    <a:pt x="1260" y="562"/>
                  </a:lnTo>
                  <a:lnTo>
                    <a:pt x="1215" y="454"/>
                  </a:lnTo>
                  <a:lnTo>
                    <a:pt x="1165" y="356"/>
                  </a:lnTo>
                  <a:lnTo>
                    <a:pt x="1110" y="269"/>
                  </a:lnTo>
                  <a:lnTo>
                    <a:pt x="1053" y="191"/>
                  </a:lnTo>
                  <a:lnTo>
                    <a:pt x="991" y="126"/>
                  </a:lnTo>
                  <a:lnTo>
                    <a:pt x="924" y="73"/>
                  </a:lnTo>
                  <a:lnTo>
                    <a:pt x="857" y="34"/>
                  </a:lnTo>
                  <a:lnTo>
                    <a:pt x="786" y="10"/>
                  </a:lnTo>
                  <a:lnTo>
                    <a:pt x="713" y="0"/>
                  </a:lnTo>
                  <a:lnTo>
                    <a:pt x="675" y="3"/>
                  </a:lnTo>
                  <a:lnTo>
                    <a:pt x="641" y="5"/>
                  </a:lnTo>
                  <a:lnTo>
                    <a:pt x="576" y="24"/>
                  </a:lnTo>
                  <a:lnTo>
                    <a:pt x="513" y="54"/>
                  </a:lnTo>
                  <a:lnTo>
                    <a:pt x="451" y="96"/>
                  </a:lnTo>
                  <a:lnTo>
                    <a:pt x="393" y="149"/>
                  </a:lnTo>
                  <a:lnTo>
                    <a:pt x="337" y="214"/>
                  </a:lnTo>
                  <a:lnTo>
                    <a:pt x="284" y="287"/>
                  </a:lnTo>
                  <a:lnTo>
                    <a:pt x="235" y="369"/>
                  </a:lnTo>
                  <a:lnTo>
                    <a:pt x="169" y="508"/>
                  </a:lnTo>
                  <a:lnTo>
                    <a:pt x="95" y="720"/>
                  </a:lnTo>
                  <a:lnTo>
                    <a:pt x="41" y="959"/>
                  </a:lnTo>
                  <a:lnTo>
                    <a:pt x="9" y="1220"/>
                  </a:lnTo>
                  <a:lnTo>
                    <a:pt x="2" y="1356"/>
                  </a:lnTo>
                  <a:lnTo>
                    <a:pt x="0" y="1497"/>
                  </a:lnTo>
                  <a:lnTo>
                    <a:pt x="18" y="1771"/>
                  </a:lnTo>
                  <a:lnTo>
                    <a:pt x="59" y="2025"/>
                  </a:lnTo>
                  <a:lnTo>
                    <a:pt x="121" y="2256"/>
                  </a:lnTo>
                  <a:lnTo>
                    <a:pt x="160" y="2359"/>
                  </a:lnTo>
                  <a:lnTo>
                    <a:pt x="203" y="2469"/>
                  </a:lnTo>
                  <a:lnTo>
                    <a:pt x="285" y="2695"/>
                  </a:lnTo>
                  <a:lnTo>
                    <a:pt x="362" y="2926"/>
                  </a:lnTo>
                  <a:lnTo>
                    <a:pt x="432" y="3168"/>
                  </a:lnTo>
                  <a:lnTo>
                    <a:pt x="464" y="3293"/>
                  </a:lnTo>
                  <a:lnTo>
                    <a:pt x="503" y="3447"/>
                  </a:lnTo>
                  <a:lnTo>
                    <a:pt x="903" y="3447"/>
                  </a:lnTo>
                  <a:lnTo>
                    <a:pt x="940" y="3300"/>
                  </a:lnTo>
                  <a:lnTo>
                    <a:pt x="972" y="3175"/>
                  </a:lnTo>
                  <a:lnTo>
                    <a:pt x="1043" y="2932"/>
                  </a:lnTo>
                  <a:lnTo>
                    <a:pt x="1119" y="2697"/>
                  </a:lnTo>
                  <a:lnTo>
                    <a:pt x="1202" y="2471"/>
                  </a:lnTo>
                  <a:lnTo>
                    <a:pt x="1246" y="2362"/>
                  </a:lnTo>
                  <a:lnTo>
                    <a:pt x="1281" y="2266"/>
                  </a:lnTo>
                  <a:lnTo>
                    <a:pt x="1341" y="2054"/>
                  </a:lnTo>
                  <a:lnTo>
                    <a:pt x="1382" y="1823"/>
                  </a:lnTo>
                  <a:lnTo>
                    <a:pt x="1404" y="1574"/>
                  </a:lnTo>
                  <a:lnTo>
                    <a:pt x="1405" y="1444"/>
                  </a:lnTo>
                  <a:close/>
                </a:path>
              </a:pathLst>
            </a:custGeom>
            <a:solidFill>
              <a:srgbClr val="013D4D">
                <a:lumMod val="25000"/>
                <a:lumOff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2" name="Freeform 37">
              <a:extLst>
                <a:ext uri="{FF2B5EF4-FFF2-40B4-BE49-F238E27FC236}">
                  <a16:creationId xmlns:a16="http://schemas.microsoft.com/office/drawing/2014/main" id="{CFC7CD90-FDF4-44E1-ACA4-E7B7C4A21BE2}"/>
                </a:ext>
              </a:extLst>
            </p:cNvPr>
            <p:cNvSpPr>
              <a:spLocks/>
            </p:cNvSpPr>
            <p:nvPr/>
          </p:nvSpPr>
          <p:spPr bwMode="auto">
            <a:xfrm>
              <a:off x="4805363" y="3148013"/>
              <a:ext cx="307975" cy="1824038"/>
            </a:xfrm>
            <a:custGeom>
              <a:avLst/>
              <a:gdLst>
                <a:gd name="T0" fmla="*/ 582 w 582"/>
                <a:gd name="T1" fmla="*/ 1444 h 3447"/>
                <a:gd name="T2" fmla="*/ 582 w 582"/>
                <a:gd name="T3" fmla="*/ 1444 h 3447"/>
                <a:gd name="T4" fmla="*/ 580 w 582"/>
                <a:gd name="T5" fmla="*/ 1293 h 3447"/>
                <a:gd name="T6" fmla="*/ 569 w 582"/>
                <a:gd name="T7" fmla="*/ 1004 h 3447"/>
                <a:gd name="T8" fmla="*/ 546 w 582"/>
                <a:gd name="T9" fmla="*/ 741 h 3447"/>
                <a:gd name="T10" fmla="*/ 512 w 582"/>
                <a:gd name="T11" fmla="*/ 506 h 3447"/>
                <a:gd name="T12" fmla="*/ 472 w 582"/>
                <a:gd name="T13" fmla="*/ 309 h 3447"/>
                <a:gd name="T14" fmla="*/ 423 w 582"/>
                <a:gd name="T15" fmla="*/ 155 h 3447"/>
                <a:gd name="T16" fmla="*/ 383 w 582"/>
                <a:gd name="T17" fmla="*/ 73 h 3447"/>
                <a:gd name="T18" fmla="*/ 354 w 582"/>
                <a:gd name="T19" fmla="*/ 34 h 3447"/>
                <a:gd name="T20" fmla="*/ 325 w 582"/>
                <a:gd name="T21" fmla="*/ 10 h 3447"/>
                <a:gd name="T22" fmla="*/ 295 w 582"/>
                <a:gd name="T23" fmla="*/ 0 h 3447"/>
                <a:gd name="T24" fmla="*/ 279 w 582"/>
                <a:gd name="T25" fmla="*/ 3 h 3447"/>
                <a:gd name="T26" fmla="*/ 266 w 582"/>
                <a:gd name="T27" fmla="*/ 5 h 3447"/>
                <a:gd name="T28" fmla="*/ 239 w 582"/>
                <a:gd name="T29" fmla="*/ 24 h 3447"/>
                <a:gd name="T30" fmla="*/ 200 w 582"/>
                <a:gd name="T31" fmla="*/ 73 h 3447"/>
                <a:gd name="T32" fmla="*/ 151 w 582"/>
                <a:gd name="T33" fmla="*/ 179 h 3447"/>
                <a:gd name="T34" fmla="*/ 108 w 582"/>
                <a:gd name="T35" fmla="*/ 326 h 3447"/>
                <a:gd name="T36" fmla="*/ 71 w 582"/>
                <a:gd name="T37" fmla="*/ 508 h 3447"/>
                <a:gd name="T38" fmla="*/ 39 w 582"/>
                <a:gd name="T39" fmla="*/ 720 h 3447"/>
                <a:gd name="T40" fmla="*/ 17 w 582"/>
                <a:gd name="T41" fmla="*/ 959 h 3447"/>
                <a:gd name="T42" fmla="*/ 4 w 582"/>
                <a:gd name="T43" fmla="*/ 1220 h 3447"/>
                <a:gd name="T44" fmla="*/ 1 w 582"/>
                <a:gd name="T45" fmla="*/ 1356 h 3447"/>
                <a:gd name="T46" fmla="*/ 0 w 582"/>
                <a:gd name="T47" fmla="*/ 1497 h 3447"/>
                <a:gd name="T48" fmla="*/ 7 w 582"/>
                <a:gd name="T49" fmla="*/ 1771 h 3447"/>
                <a:gd name="T50" fmla="*/ 25 w 582"/>
                <a:gd name="T51" fmla="*/ 2025 h 3447"/>
                <a:gd name="T52" fmla="*/ 50 w 582"/>
                <a:gd name="T53" fmla="*/ 2256 h 3447"/>
                <a:gd name="T54" fmla="*/ 66 w 582"/>
                <a:gd name="T55" fmla="*/ 2359 h 3447"/>
                <a:gd name="T56" fmla="*/ 102 w 582"/>
                <a:gd name="T57" fmla="*/ 2579 h 3447"/>
                <a:gd name="T58" fmla="*/ 166 w 582"/>
                <a:gd name="T59" fmla="*/ 3046 h 3447"/>
                <a:gd name="T60" fmla="*/ 193 w 582"/>
                <a:gd name="T61" fmla="*/ 3293 h 3447"/>
                <a:gd name="T62" fmla="*/ 209 w 582"/>
                <a:gd name="T63" fmla="*/ 3447 h 3447"/>
                <a:gd name="T64" fmla="*/ 374 w 582"/>
                <a:gd name="T65" fmla="*/ 3447 h 3447"/>
                <a:gd name="T66" fmla="*/ 389 w 582"/>
                <a:gd name="T67" fmla="*/ 3300 h 3447"/>
                <a:gd name="T68" fmla="*/ 416 w 582"/>
                <a:gd name="T69" fmla="*/ 3051 h 3447"/>
                <a:gd name="T70" fmla="*/ 479 w 582"/>
                <a:gd name="T71" fmla="*/ 2582 h 3447"/>
                <a:gd name="T72" fmla="*/ 515 w 582"/>
                <a:gd name="T73" fmla="*/ 2362 h 3447"/>
                <a:gd name="T74" fmla="*/ 531 w 582"/>
                <a:gd name="T75" fmla="*/ 2266 h 3447"/>
                <a:gd name="T76" fmla="*/ 556 w 582"/>
                <a:gd name="T77" fmla="*/ 2054 h 3447"/>
                <a:gd name="T78" fmla="*/ 572 w 582"/>
                <a:gd name="T79" fmla="*/ 1823 h 3447"/>
                <a:gd name="T80" fmla="*/ 582 w 582"/>
                <a:gd name="T81" fmla="*/ 1574 h 3447"/>
                <a:gd name="T82" fmla="*/ 582 w 582"/>
                <a:gd name="T83"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3447">
                  <a:moveTo>
                    <a:pt x="582" y="1444"/>
                  </a:moveTo>
                  <a:lnTo>
                    <a:pt x="582" y="1444"/>
                  </a:lnTo>
                  <a:lnTo>
                    <a:pt x="580" y="1293"/>
                  </a:lnTo>
                  <a:lnTo>
                    <a:pt x="569" y="1004"/>
                  </a:lnTo>
                  <a:lnTo>
                    <a:pt x="546" y="741"/>
                  </a:lnTo>
                  <a:lnTo>
                    <a:pt x="512" y="506"/>
                  </a:lnTo>
                  <a:lnTo>
                    <a:pt x="472" y="309"/>
                  </a:lnTo>
                  <a:lnTo>
                    <a:pt x="423" y="155"/>
                  </a:lnTo>
                  <a:lnTo>
                    <a:pt x="383" y="73"/>
                  </a:lnTo>
                  <a:lnTo>
                    <a:pt x="354" y="34"/>
                  </a:lnTo>
                  <a:lnTo>
                    <a:pt x="325" y="10"/>
                  </a:lnTo>
                  <a:lnTo>
                    <a:pt x="295" y="0"/>
                  </a:lnTo>
                  <a:lnTo>
                    <a:pt x="279" y="3"/>
                  </a:lnTo>
                  <a:lnTo>
                    <a:pt x="266" y="5"/>
                  </a:lnTo>
                  <a:lnTo>
                    <a:pt x="239" y="24"/>
                  </a:lnTo>
                  <a:lnTo>
                    <a:pt x="200" y="73"/>
                  </a:lnTo>
                  <a:lnTo>
                    <a:pt x="151" y="179"/>
                  </a:lnTo>
                  <a:lnTo>
                    <a:pt x="108" y="326"/>
                  </a:lnTo>
                  <a:lnTo>
                    <a:pt x="71" y="508"/>
                  </a:lnTo>
                  <a:lnTo>
                    <a:pt x="39" y="720"/>
                  </a:lnTo>
                  <a:lnTo>
                    <a:pt x="17" y="959"/>
                  </a:lnTo>
                  <a:lnTo>
                    <a:pt x="4" y="1220"/>
                  </a:lnTo>
                  <a:lnTo>
                    <a:pt x="1" y="1356"/>
                  </a:lnTo>
                  <a:lnTo>
                    <a:pt x="0" y="1497"/>
                  </a:lnTo>
                  <a:lnTo>
                    <a:pt x="7" y="1771"/>
                  </a:lnTo>
                  <a:lnTo>
                    <a:pt x="25" y="2025"/>
                  </a:lnTo>
                  <a:lnTo>
                    <a:pt x="50" y="2256"/>
                  </a:lnTo>
                  <a:lnTo>
                    <a:pt x="66" y="2359"/>
                  </a:lnTo>
                  <a:lnTo>
                    <a:pt x="102" y="2579"/>
                  </a:lnTo>
                  <a:lnTo>
                    <a:pt x="166" y="3046"/>
                  </a:lnTo>
                  <a:lnTo>
                    <a:pt x="193" y="3293"/>
                  </a:lnTo>
                  <a:lnTo>
                    <a:pt x="209" y="3447"/>
                  </a:lnTo>
                  <a:lnTo>
                    <a:pt x="374" y="3447"/>
                  </a:lnTo>
                  <a:lnTo>
                    <a:pt x="389" y="3300"/>
                  </a:lnTo>
                  <a:lnTo>
                    <a:pt x="416" y="3051"/>
                  </a:lnTo>
                  <a:lnTo>
                    <a:pt x="479" y="2582"/>
                  </a:lnTo>
                  <a:lnTo>
                    <a:pt x="515" y="2362"/>
                  </a:lnTo>
                  <a:lnTo>
                    <a:pt x="531" y="2266"/>
                  </a:lnTo>
                  <a:lnTo>
                    <a:pt x="556" y="2054"/>
                  </a:lnTo>
                  <a:lnTo>
                    <a:pt x="572" y="1823"/>
                  </a:lnTo>
                  <a:lnTo>
                    <a:pt x="582" y="1574"/>
                  </a:lnTo>
                  <a:lnTo>
                    <a:pt x="582" y="1444"/>
                  </a:lnTo>
                  <a:close/>
                </a:path>
              </a:pathLst>
            </a:custGeom>
            <a:solidFill>
              <a:srgbClr val="013D4D">
                <a:lumMod val="75000"/>
                <a:lumOff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3" name="Freeform 38">
              <a:extLst>
                <a:ext uri="{FF2B5EF4-FFF2-40B4-BE49-F238E27FC236}">
                  <a16:creationId xmlns:a16="http://schemas.microsoft.com/office/drawing/2014/main" id="{EE0EC886-D9A6-43EC-8E89-5C89CD9E0281}"/>
                </a:ext>
              </a:extLst>
            </p:cNvPr>
            <p:cNvSpPr>
              <a:spLocks/>
            </p:cNvSpPr>
            <p:nvPr/>
          </p:nvSpPr>
          <p:spPr bwMode="auto">
            <a:xfrm>
              <a:off x="4708526" y="4862513"/>
              <a:ext cx="501650" cy="109538"/>
            </a:xfrm>
            <a:custGeom>
              <a:avLst/>
              <a:gdLst>
                <a:gd name="T0" fmla="*/ 474 w 949"/>
                <a:gd name="T1" fmla="*/ 0 h 206"/>
                <a:gd name="T2" fmla="*/ 406 w 949"/>
                <a:gd name="T3" fmla="*/ 2 h 206"/>
                <a:gd name="T4" fmla="*/ 275 w 949"/>
                <a:gd name="T5" fmla="*/ 9 h 206"/>
                <a:gd name="T6" fmla="*/ 156 w 949"/>
                <a:gd name="T7" fmla="*/ 23 h 206"/>
                <a:gd name="T8" fmla="*/ 48 w 949"/>
                <a:gd name="T9" fmla="*/ 45 h 206"/>
                <a:gd name="T10" fmla="*/ 0 w 949"/>
                <a:gd name="T11" fmla="*/ 56 h 206"/>
                <a:gd name="T12" fmla="*/ 75 w 949"/>
                <a:gd name="T13" fmla="*/ 206 h 206"/>
                <a:gd name="T14" fmla="*/ 874 w 949"/>
                <a:gd name="T15" fmla="*/ 206 h 206"/>
                <a:gd name="T16" fmla="*/ 947 w 949"/>
                <a:gd name="T17" fmla="*/ 59 h 206"/>
                <a:gd name="T18" fmla="*/ 947 w 949"/>
                <a:gd name="T19" fmla="*/ 58 h 206"/>
                <a:gd name="T20" fmla="*/ 949 w 949"/>
                <a:gd name="T21" fmla="*/ 56 h 206"/>
                <a:gd name="T22" fmla="*/ 901 w 949"/>
                <a:gd name="T23" fmla="*/ 45 h 206"/>
                <a:gd name="T24" fmla="*/ 793 w 949"/>
                <a:gd name="T25" fmla="*/ 23 h 206"/>
                <a:gd name="T26" fmla="*/ 672 w 949"/>
                <a:gd name="T27" fmla="*/ 9 h 206"/>
                <a:gd name="T28" fmla="*/ 543 w 949"/>
                <a:gd name="T29" fmla="*/ 2 h 206"/>
                <a:gd name="T30" fmla="*/ 474 w 949"/>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9" h="206">
                  <a:moveTo>
                    <a:pt x="474" y="0"/>
                  </a:moveTo>
                  <a:lnTo>
                    <a:pt x="406" y="2"/>
                  </a:lnTo>
                  <a:lnTo>
                    <a:pt x="275" y="9"/>
                  </a:lnTo>
                  <a:lnTo>
                    <a:pt x="156" y="23"/>
                  </a:lnTo>
                  <a:lnTo>
                    <a:pt x="48" y="45"/>
                  </a:lnTo>
                  <a:lnTo>
                    <a:pt x="0" y="56"/>
                  </a:lnTo>
                  <a:lnTo>
                    <a:pt x="75" y="206"/>
                  </a:lnTo>
                  <a:lnTo>
                    <a:pt x="874" y="206"/>
                  </a:lnTo>
                  <a:lnTo>
                    <a:pt x="947" y="59"/>
                  </a:lnTo>
                  <a:lnTo>
                    <a:pt x="947" y="58"/>
                  </a:lnTo>
                  <a:lnTo>
                    <a:pt x="949" y="56"/>
                  </a:lnTo>
                  <a:lnTo>
                    <a:pt x="901" y="45"/>
                  </a:lnTo>
                  <a:lnTo>
                    <a:pt x="793" y="23"/>
                  </a:lnTo>
                  <a:lnTo>
                    <a:pt x="672" y="9"/>
                  </a:lnTo>
                  <a:lnTo>
                    <a:pt x="543" y="2"/>
                  </a:lnTo>
                  <a:lnTo>
                    <a:pt x="474" y="0"/>
                  </a:lnTo>
                  <a:close/>
                </a:path>
              </a:pathLst>
            </a:custGeom>
            <a:solidFill>
              <a:srgbClr val="013D4D">
                <a:lumMod val="90000"/>
                <a:lumOff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4" name="Freeform 39">
              <a:extLst>
                <a:ext uri="{FF2B5EF4-FFF2-40B4-BE49-F238E27FC236}">
                  <a16:creationId xmlns:a16="http://schemas.microsoft.com/office/drawing/2014/main" id="{C9691FCF-F4B1-4B85-8662-45971A4B4509}"/>
                </a:ext>
              </a:extLst>
            </p:cNvPr>
            <p:cNvSpPr>
              <a:spLocks/>
            </p:cNvSpPr>
            <p:nvPr/>
          </p:nvSpPr>
          <p:spPr bwMode="auto">
            <a:xfrm>
              <a:off x="4748213" y="4941888"/>
              <a:ext cx="422275" cy="58738"/>
            </a:xfrm>
            <a:custGeom>
              <a:avLst/>
              <a:gdLst>
                <a:gd name="T0" fmla="*/ 799 w 799"/>
                <a:gd name="T1" fmla="*/ 56 h 112"/>
                <a:gd name="T2" fmla="*/ 798 w 799"/>
                <a:gd name="T3" fmla="*/ 62 h 112"/>
                <a:gd name="T4" fmla="*/ 782 w 799"/>
                <a:gd name="T5" fmla="*/ 73 h 112"/>
                <a:gd name="T6" fmla="*/ 733 w 799"/>
                <a:gd name="T7" fmla="*/ 88 h 112"/>
                <a:gd name="T8" fmla="*/ 625 w 799"/>
                <a:gd name="T9" fmla="*/ 103 h 112"/>
                <a:gd name="T10" fmla="*/ 481 w 799"/>
                <a:gd name="T11" fmla="*/ 112 h 112"/>
                <a:gd name="T12" fmla="*/ 399 w 799"/>
                <a:gd name="T13" fmla="*/ 112 h 112"/>
                <a:gd name="T14" fmla="*/ 318 w 799"/>
                <a:gd name="T15" fmla="*/ 112 h 112"/>
                <a:gd name="T16" fmla="*/ 174 w 799"/>
                <a:gd name="T17" fmla="*/ 103 h 112"/>
                <a:gd name="T18" fmla="*/ 66 w 799"/>
                <a:gd name="T19" fmla="*/ 88 h 112"/>
                <a:gd name="T20" fmla="*/ 17 w 799"/>
                <a:gd name="T21" fmla="*/ 73 h 112"/>
                <a:gd name="T22" fmla="*/ 2 w 799"/>
                <a:gd name="T23" fmla="*/ 62 h 112"/>
                <a:gd name="T24" fmla="*/ 0 w 799"/>
                <a:gd name="T25" fmla="*/ 56 h 112"/>
                <a:gd name="T26" fmla="*/ 2 w 799"/>
                <a:gd name="T27" fmla="*/ 50 h 112"/>
                <a:gd name="T28" fmla="*/ 17 w 799"/>
                <a:gd name="T29" fmla="*/ 39 h 112"/>
                <a:gd name="T30" fmla="*/ 66 w 799"/>
                <a:gd name="T31" fmla="*/ 24 h 112"/>
                <a:gd name="T32" fmla="*/ 174 w 799"/>
                <a:gd name="T33" fmla="*/ 9 h 112"/>
                <a:gd name="T34" fmla="*/ 318 w 799"/>
                <a:gd name="T35" fmla="*/ 0 h 112"/>
                <a:gd name="T36" fmla="*/ 399 w 799"/>
                <a:gd name="T37" fmla="*/ 0 h 112"/>
                <a:gd name="T38" fmla="*/ 481 w 799"/>
                <a:gd name="T39" fmla="*/ 0 h 112"/>
                <a:gd name="T40" fmla="*/ 625 w 799"/>
                <a:gd name="T41" fmla="*/ 9 h 112"/>
                <a:gd name="T42" fmla="*/ 733 w 799"/>
                <a:gd name="T43" fmla="*/ 24 h 112"/>
                <a:gd name="T44" fmla="*/ 782 w 799"/>
                <a:gd name="T45" fmla="*/ 39 h 112"/>
                <a:gd name="T46" fmla="*/ 798 w 799"/>
                <a:gd name="T47" fmla="*/ 50 h 112"/>
                <a:gd name="T48" fmla="*/ 799 w 799"/>
                <a:gd name="T4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9" h="112">
                  <a:moveTo>
                    <a:pt x="799" y="56"/>
                  </a:moveTo>
                  <a:lnTo>
                    <a:pt x="798" y="62"/>
                  </a:lnTo>
                  <a:lnTo>
                    <a:pt x="782" y="73"/>
                  </a:lnTo>
                  <a:lnTo>
                    <a:pt x="733" y="88"/>
                  </a:lnTo>
                  <a:lnTo>
                    <a:pt x="625" y="103"/>
                  </a:lnTo>
                  <a:lnTo>
                    <a:pt x="481" y="112"/>
                  </a:lnTo>
                  <a:lnTo>
                    <a:pt x="399" y="112"/>
                  </a:lnTo>
                  <a:lnTo>
                    <a:pt x="318" y="112"/>
                  </a:lnTo>
                  <a:lnTo>
                    <a:pt x="174" y="103"/>
                  </a:lnTo>
                  <a:lnTo>
                    <a:pt x="66" y="88"/>
                  </a:lnTo>
                  <a:lnTo>
                    <a:pt x="17" y="73"/>
                  </a:lnTo>
                  <a:lnTo>
                    <a:pt x="2" y="62"/>
                  </a:lnTo>
                  <a:lnTo>
                    <a:pt x="0" y="56"/>
                  </a:lnTo>
                  <a:lnTo>
                    <a:pt x="2" y="50"/>
                  </a:lnTo>
                  <a:lnTo>
                    <a:pt x="17" y="39"/>
                  </a:lnTo>
                  <a:lnTo>
                    <a:pt x="66" y="24"/>
                  </a:lnTo>
                  <a:lnTo>
                    <a:pt x="174" y="9"/>
                  </a:lnTo>
                  <a:lnTo>
                    <a:pt x="318" y="0"/>
                  </a:lnTo>
                  <a:lnTo>
                    <a:pt x="399" y="0"/>
                  </a:lnTo>
                  <a:lnTo>
                    <a:pt x="481" y="0"/>
                  </a:lnTo>
                  <a:lnTo>
                    <a:pt x="625" y="9"/>
                  </a:lnTo>
                  <a:lnTo>
                    <a:pt x="733" y="24"/>
                  </a:lnTo>
                  <a:lnTo>
                    <a:pt x="782" y="39"/>
                  </a:lnTo>
                  <a:lnTo>
                    <a:pt x="798" y="50"/>
                  </a:lnTo>
                  <a:lnTo>
                    <a:pt x="799" y="56"/>
                  </a:lnTo>
                  <a:close/>
                </a:path>
              </a:pathLst>
            </a:custGeom>
            <a:solidFill>
              <a:srgbClr val="D3D3D3">
                <a:lumMod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5" name="Line 40">
              <a:extLst>
                <a:ext uri="{FF2B5EF4-FFF2-40B4-BE49-F238E27FC236}">
                  <a16:creationId xmlns:a16="http://schemas.microsoft.com/office/drawing/2014/main" id="{A2F3A5C2-2839-4318-9CD0-7B1AD87185B2}"/>
                </a:ext>
              </a:extLst>
            </p:cNvPr>
            <p:cNvSpPr>
              <a:spLocks noChangeShapeType="1"/>
            </p:cNvSpPr>
            <p:nvPr/>
          </p:nvSpPr>
          <p:spPr bwMode="auto">
            <a:xfrm>
              <a:off x="4760913" y="4972050"/>
              <a:ext cx="39688"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6" name="Line 41">
              <a:extLst>
                <a:ext uri="{FF2B5EF4-FFF2-40B4-BE49-F238E27FC236}">
                  <a16:creationId xmlns:a16="http://schemas.microsoft.com/office/drawing/2014/main" id="{6B218E42-2C9C-4F5A-9EDD-8C8547A76942}"/>
                </a:ext>
              </a:extLst>
            </p:cNvPr>
            <p:cNvSpPr>
              <a:spLocks noChangeShapeType="1"/>
            </p:cNvSpPr>
            <p:nvPr/>
          </p:nvSpPr>
          <p:spPr bwMode="auto">
            <a:xfrm>
              <a:off x="4857751" y="4972050"/>
              <a:ext cx="26988"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7" name="Line 42">
              <a:extLst>
                <a:ext uri="{FF2B5EF4-FFF2-40B4-BE49-F238E27FC236}">
                  <a16:creationId xmlns:a16="http://schemas.microsoft.com/office/drawing/2014/main" id="{CF6008DF-631E-416D-9B0F-9D1B8482560F}"/>
                </a:ext>
              </a:extLst>
            </p:cNvPr>
            <p:cNvSpPr>
              <a:spLocks noChangeShapeType="1"/>
            </p:cNvSpPr>
            <p:nvPr/>
          </p:nvSpPr>
          <p:spPr bwMode="auto">
            <a:xfrm flipH="1">
              <a:off x="5116513" y="4972050"/>
              <a:ext cx="41275"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8" name="Line 43">
              <a:extLst>
                <a:ext uri="{FF2B5EF4-FFF2-40B4-BE49-F238E27FC236}">
                  <a16:creationId xmlns:a16="http://schemas.microsoft.com/office/drawing/2014/main" id="{44A55122-FCA5-434D-BCA7-D46DE0E3FD43}"/>
                </a:ext>
              </a:extLst>
            </p:cNvPr>
            <p:cNvSpPr>
              <a:spLocks noChangeShapeType="1"/>
            </p:cNvSpPr>
            <p:nvPr/>
          </p:nvSpPr>
          <p:spPr bwMode="auto">
            <a:xfrm flipH="1">
              <a:off x="5033963" y="4972050"/>
              <a:ext cx="25400"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59" name="Line 44">
              <a:extLst>
                <a:ext uri="{FF2B5EF4-FFF2-40B4-BE49-F238E27FC236}">
                  <a16:creationId xmlns:a16="http://schemas.microsoft.com/office/drawing/2014/main" id="{2901B95B-7D8B-4D6E-9936-975459E72DAC}"/>
                </a:ext>
              </a:extLst>
            </p:cNvPr>
            <p:cNvSpPr>
              <a:spLocks noChangeShapeType="1"/>
            </p:cNvSpPr>
            <p:nvPr/>
          </p:nvSpPr>
          <p:spPr bwMode="auto">
            <a:xfrm>
              <a:off x="4959351" y="4972050"/>
              <a:ext cx="0" cy="22860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60" name="Freeform 45">
              <a:extLst>
                <a:ext uri="{FF2B5EF4-FFF2-40B4-BE49-F238E27FC236}">
                  <a16:creationId xmlns:a16="http://schemas.microsoft.com/office/drawing/2014/main" id="{EC26ABCB-D432-4EAA-A991-1F47EE3DB8B8}"/>
                </a:ext>
              </a:extLst>
            </p:cNvPr>
            <p:cNvSpPr>
              <a:spLocks/>
            </p:cNvSpPr>
            <p:nvPr/>
          </p:nvSpPr>
          <p:spPr bwMode="auto">
            <a:xfrm>
              <a:off x="4784726" y="5208588"/>
              <a:ext cx="347663" cy="263525"/>
            </a:xfrm>
            <a:custGeom>
              <a:avLst/>
              <a:gdLst>
                <a:gd name="T0" fmla="*/ 514 w 659"/>
                <a:gd name="T1" fmla="*/ 496 h 496"/>
                <a:gd name="T2" fmla="*/ 147 w 659"/>
                <a:gd name="T3" fmla="*/ 496 h 496"/>
                <a:gd name="T4" fmla="*/ 133 w 659"/>
                <a:gd name="T5" fmla="*/ 496 h 496"/>
                <a:gd name="T6" fmla="*/ 107 w 659"/>
                <a:gd name="T7" fmla="*/ 486 h 496"/>
                <a:gd name="T8" fmla="*/ 85 w 659"/>
                <a:gd name="T9" fmla="*/ 467 h 496"/>
                <a:gd name="T10" fmla="*/ 72 w 659"/>
                <a:gd name="T11" fmla="*/ 443 h 496"/>
                <a:gd name="T12" fmla="*/ 68 w 659"/>
                <a:gd name="T13" fmla="*/ 429 h 496"/>
                <a:gd name="T14" fmla="*/ 0 w 659"/>
                <a:gd name="T15" fmla="*/ 0 h 496"/>
                <a:gd name="T16" fmla="*/ 659 w 659"/>
                <a:gd name="T17" fmla="*/ 0 h 496"/>
                <a:gd name="T18" fmla="*/ 592 w 659"/>
                <a:gd name="T19" fmla="*/ 429 h 496"/>
                <a:gd name="T20" fmla="*/ 589 w 659"/>
                <a:gd name="T21" fmla="*/ 443 h 496"/>
                <a:gd name="T22" fmla="*/ 575 w 659"/>
                <a:gd name="T23" fmla="*/ 467 h 496"/>
                <a:gd name="T24" fmla="*/ 554 w 659"/>
                <a:gd name="T25" fmla="*/ 486 h 496"/>
                <a:gd name="T26" fmla="*/ 528 w 659"/>
                <a:gd name="T27" fmla="*/ 496 h 496"/>
                <a:gd name="T28" fmla="*/ 514 w 659"/>
                <a:gd name="T2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9" h="496">
                  <a:moveTo>
                    <a:pt x="514" y="496"/>
                  </a:moveTo>
                  <a:lnTo>
                    <a:pt x="147" y="496"/>
                  </a:lnTo>
                  <a:lnTo>
                    <a:pt x="133" y="496"/>
                  </a:lnTo>
                  <a:lnTo>
                    <a:pt x="107" y="486"/>
                  </a:lnTo>
                  <a:lnTo>
                    <a:pt x="85" y="467"/>
                  </a:lnTo>
                  <a:lnTo>
                    <a:pt x="72" y="443"/>
                  </a:lnTo>
                  <a:lnTo>
                    <a:pt x="68" y="429"/>
                  </a:lnTo>
                  <a:lnTo>
                    <a:pt x="0" y="0"/>
                  </a:lnTo>
                  <a:lnTo>
                    <a:pt x="659" y="0"/>
                  </a:lnTo>
                  <a:lnTo>
                    <a:pt x="592" y="429"/>
                  </a:lnTo>
                  <a:lnTo>
                    <a:pt x="589" y="443"/>
                  </a:lnTo>
                  <a:lnTo>
                    <a:pt x="575" y="467"/>
                  </a:lnTo>
                  <a:lnTo>
                    <a:pt x="554" y="486"/>
                  </a:lnTo>
                  <a:lnTo>
                    <a:pt x="528" y="496"/>
                  </a:lnTo>
                  <a:lnTo>
                    <a:pt x="514" y="496"/>
                  </a:lnTo>
                  <a:close/>
                </a:path>
              </a:pathLst>
            </a:custGeom>
            <a:solidFill>
              <a:srgbClr val="013D4D">
                <a:lumMod val="75000"/>
                <a:lumOff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ctr" anchorCtr="0" compatLnSpc="1">
              <a:prstTxWarp prst="textNoShape">
                <a:avLst/>
              </a:prstTxWarp>
            </a:bodyPr>
            <a:lstStyle/>
            <a:p>
              <a:pPr algn="ctr" defTabSz="914126">
                <a:defRPr/>
              </a:pPr>
              <a:endParaRPr lang="en-US" sz="1350" b="1" kern="0" dirty="0">
                <a:solidFill>
                  <a:sysClr val="window" lastClr="FFFFFF"/>
                </a:solidFill>
              </a:endParaRPr>
            </a:p>
          </p:txBody>
        </p:sp>
        <p:sp>
          <p:nvSpPr>
            <p:cNvPr id="61" name="Freeform 47">
              <a:extLst>
                <a:ext uri="{FF2B5EF4-FFF2-40B4-BE49-F238E27FC236}">
                  <a16:creationId xmlns:a16="http://schemas.microsoft.com/office/drawing/2014/main" id="{689B7180-4F49-4D56-A3E1-EAD6A52025CA}"/>
                </a:ext>
              </a:extLst>
            </p:cNvPr>
            <p:cNvSpPr>
              <a:spLocks/>
            </p:cNvSpPr>
            <p:nvPr/>
          </p:nvSpPr>
          <p:spPr bwMode="auto">
            <a:xfrm>
              <a:off x="4760913" y="5178425"/>
              <a:ext cx="396875" cy="61913"/>
            </a:xfrm>
            <a:custGeom>
              <a:avLst/>
              <a:gdLst>
                <a:gd name="T0" fmla="*/ 693 w 750"/>
                <a:gd name="T1" fmla="*/ 118 h 118"/>
                <a:gd name="T2" fmla="*/ 614 w 750"/>
                <a:gd name="T3" fmla="*/ 106 h 118"/>
                <a:gd name="T4" fmla="*/ 454 w 750"/>
                <a:gd name="T5" fmla="*/ 95 h 118"/>
                <a:gd name="T6" fmla="*/ 295 w 750"/>
                <a:gd name="T7" fmla="*/ 95 h 118"/>
                <a:gd name="T8" fmla="*/ 135 w 750"/>
                <a:gd name="T9" fmla="*/ 106 h 118"/>
                <a:gd name="T10" fmla="*/ 56 w 750"/>
                <a:gd name="T11" fmla="*/ 118 h 118"/>
                <a:gd name="T12" fmla="*/ 36 w 750"/>
                <a:gd name="T13" fmla="*/ 118 h 118"/>
                <a:gd name="T14" fmla="*/ 12 w 750"/>
                <a:gd name="T15" fmla="*/ 103 h 118"/>
                <a:gd name="T16" fmla="*/ 2 w 750"/>
                <a:gd name="T17" fmla="*/ 88 h 118"/>
                <a:gd name="T18" fmla="*/ 0 w 750"/>
                <a:gd name="T19" fmla="*/ 79 h 118"/>
                <a:gd name="T20" fmla="*/ 0 w 750"/>
                <a:gd name="T21" fmla="*/ 69 h 118"/>
                <a:gd name="T22" fmla="*/ 4 w 750"/>
                <a:gd name="T23" fmla="*/ 50 h 118"/>
                <a:gd name="T24" fmla="*/ 14 w 750"/>
                <a:gd name="T25" fmla="*/ 36 h 118"/>
                <a:gd name="T26" fmla="*/ 31 w 750"/>
                <a:gd name="T27" fmla="*/ 26 h 118"/>
                <a:gd name="T28" fmla="*/ 41 w 750"/>
                <a:gd name="T29" fmla="*/ 23 h 118"/>
                <a:gd name="T30" fmla="*/ 123 w 750"/>
                <a:gd name="T31" fmla="*/ 11 h 118"/>
                <a:gd name="T32" fmla="*/ 290 w 750"/>
                <a:gd name="T33" fmla="*/ 0 h 118"/>
                <a:gd name="T34" fmla="*/ 457 w 750"/>
                <a:gd name="T35" fmla="*/ 0 h 118"/>
                <a:gd name="T36" fmla="*/ 624 w 750"/>
                <a:gd name="T37" fmla="*/ 11 h 118"/>
                <a:gd name="T38" fmla="*/ 708 w 750"/>
                <a:gd name="T39" fmla="*/ 23 h 118"/>
                <a:gd name="T40" fmla="*/ 718 w 750"/>
                <a:gd name="T41" fmla="*/ 26 h 118"/>
                <a:gd name="T42" fmla="*/ 734 w 750"/>
                <a:gd name="T43" fmla="*/ 36 h 118"/>
                <a:gd name="T44" fmla="*/ 745 w 750"/>
                <a:gd name="T45" fmla="*/ 50 h 118"/>
                <a:gd name="T46" fmla="*/ 750 w 750"/>
                <a:gd name="T47" fmla="*/ 69 h 118"/>
                <a:gd name="T48" fmla="*/ 748 w 750"/>
                <a:gd name="T49" fmla="*/ 79 h 118"/>
                <a:gd name="T50" fmla="*/ 747 w 750"/>
                <a:gd name="T51" fmla="*/ 88 h 118"/>
                <a:gd name="T52" fmla="*/ 737 w 750"/>
                <a:gd name="T53" fmla="*/ 103 h 118"/>
                <a:gd name="T54" fmla="*/ 712 w 750"/>
                <a:gd name="T55" fmla="*/ 118 h 118"/>
                <a:gd name="T56" fmla="*/ 693 w 750"/>
                <a:gd name="T5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118">
                  <a:moveTo>
                    <a:pt x="693" y="118"/>
                  </a:moveTo>
                  <a:lnTo>
                    <a:pt x="614" y="106"/>
                  </a:lnTo>
                  <a:lnTo>
                    <a:pt x="454" y="95"/>
                  </a:lnTo>
                  <a:lnTo>
                    <a:pt x="295" y="95"/>
                  </a:lnTo>
                  <a:lnTo>
                    <a:pt x="135" y="106"/>
                  </a:lnTo>
                  <a:lnTo>
                    <a:pt x="56" y="118"/>
                  </a:lnTo>
                  <a:lnTo>
                    <a:pt x="36" y="118"/>
                  </a:lnTo>
                  <a:lnTo>
                    <a:pt x="12" y="103"/>
                  </a:lnTo>
                  <a:lnTo>
                    <a:pt x="2" y="88"/>
                  </a:lnTo>
                  <a:lnTo>
                    <a:pt x="0" y="79"/>
                  </a:lnTo>
                  <a:lnTo>
                    <a:pt x="0" y="69"/>
                  </a:lnTo>
                  <a:lnTo>
                    <a:pt x="4" y="50"/>
                  </a:lnTo>
                  <a:lnTo>
                    <a:pt x="14" y="36"/>
                  </a:lnTo>
                  <a:lnTo>
                    <a:pt x="31" y="26"/>
                  </a:lnTo>
                  <a:lnTo>
                    <a:pt x="41" y="23"/>
                  </a:lnTo>
                  <a:lnTo>
                    <a:pt x="123" y="11"/>
                  </a:lnTo>
                  <a:lnTo>
                    <a:pt x="290" y="0"/>
                  </a:lnTo>
                  <a:lnTo>
                    <a:pt x="457" y="0"/>
                  </a:lnTo>
                  <a:lnTo>
                    <a:pt x="624" y="11"/>
                  </a:lnTo>
                  <a:lnTo>
                    <a:pt x="708" y="23"/>
                  </a:lnTo>
                  <a:lnTo>
                    <a:pt x="718" y="26"/>
                  </a:lnTo>
                  <a:lnTo>
                    <a:pt x="734" y="36"/>
                  </a:lnTo>
                  <a:lnTo>
                    <a:pt x="745" y="50"/>
                  </a:lnTo>
                  <a:lnTo>
                    <a:pt x="750" y="69"/>
                  </a:lnTo>
                  <a:lnTo>
                    <a:pt x="748" y="79"/>
                  </a:lnTo>
                  <a:lnTo>
                    <a:pt x="747" y="88"/>
                  </a:lnTo>
                  <a:lnTo>
                    <a:pt x="737" y="103"/>
                  </a:lnTo>
                  <a:lnTo>
                    <a:pt x="712" y="118"/>
                  </a:lnTo>
                  <a:lnTo>
                    <a:pt x="693" y="118"/>
                  </a:lnTo>
                  <a:close/>
                </a:path>
              </a:pathLst>
            </a:custGeom>
            <a:solidFill>
              <a:srgbClr val="013D4D">
                <a:lumMod val="90000"/>
                <a:lumOff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grpSp>
      <p:grpSp>
        <p:nvGrpSpPr>
          <p:cNvPr id="104" name="Group 131">
            <a:extLst>
              <a:ext uri="{FF2B5EF4-FFF2-40B4-BE49-F238E27FC236}">
                <a16:creationId xmlns:a16="http://schemas.microsoft.com/office/drawing/2014/main" id="{BC35C8D9-5D82-48E8-8A7D-5E7AF9466027}"/>
              </a:ext>
            </a:extLst>
          </p:cNvPr>
          <p:cNvGrpSpPr/>
          <p:nvPr/>
        </p:nvGrpSpPr>
        <p:grpSpPr>
          <a:xfrm>
            <a:off x="143772" y="3478370"/>
            <a:ext cx="483201" cy="880909"/>
            <a:chOff x="4217988" y="3148013"/>
            <a:chExt cx="1481138" cy="2324100"/>
          </a:xfrm>
        </p:grpSpPr>
        <p:sp>
          <p:nvSpPr>
            <p:cNvPr id="105" name="Freeform 34">
              <a:extLst>
                <a:ext uri="{FF2B5EF4-FFF2-40B4-BE49-F238E27FC236}">
                  <a16:creationId xmlns:a16="http://schemas.microsoft.com/office/drawing/2014/main" id="{32FF23DE-2B79-4621-9F0B-E3A095E6B5B6}"/>
                </a:ext>
              </a:extLst>
            </p:cNvPr>
            <p:cNvSpPr>
              <a:spLocks/>
            </p:cNvSpPr>
            <p:nvPr/>
          </p:nvSpPr>
          <p:spPr bwMode="auto">
            <a:xfrm>
              <a:off x="4217988" y="3148013"/>
              <a:ext cx="1481138" cy="1824038"/>
            </a:xfrm>
            <a:custGeom>
              <a:avLst/>
              <a:gdLst>
                <a:gd name="T0" fmla="*/ 2801 w 2801"/>
                <a:gd name="T1" fmla="*/ 1444 h 3447"/>
                <a:gd name="T2" fmla="*/ 2786 w 2801"/>
                <a:gd name="T3" fmla="*/ 1220 h 3447"/>
                <a:gd name="T4" fmla="*/ 2714 w 2801"/>
                <a:gd name="T5" fmla="*/ 936 h 3447"/>
                <a:gd name="T6" fmla="*/ 2590 w 2801"/>
                <a:gd name="T7" fmla="*/ 680 h 3447"/>
                <a:gd name="T8" fmla="*/ 2421 w 2801"/>
                <a:gd name="T9" fmla="*/ 454 h 3447"/>
                <a:gd name="T10" fmla="*/ 2214 w 2801"/>
                <a:gd name="T11" fmla="*/ 269 h 3447"/>
                <a:gd name="T12" fmla="*/ 1974 w 2801"/>
                <a:gd name="T13" fmla="*/ 126 h 3447"/>
                <a:gd name="T14" fmla="*/ 1707 w 2801"/>
                <a:gd name="T15" fmla="*/ 34 h 3447"/>
                <a:gd name="T16" fmla="*/ 1420 w 2801"/>
                <a:gd name="T17" fmla="*/ 0 h 3447"/>
                <a:gd name="T18" fmla="*/ 1278 w 2801"/>
                <a:gd name="T19" fmla="*/ 5 h 3447"/>
                <a:gd name="T20" fmla="*/ 1021 w 2801"/>
                <a:gd name="T21" fmla="*/ 54 h 3447"/>
                <a:gd name="T22" fmla="*/ 782 w 2801"/>
                <a:gd name="T23" fmla="*/ 149 h 3447"/>
                <a:gd name="T24" fmla="*/ 566 w 2801"/>
                <a:gd name="T25" fmla="*/ 287 h 3447"/>
                <a:gd name="T26" fmla="*/ 377 w 2801"/>
                <a:gd name="T27" fmla="*/ 460 h 3447"/>
                <a:gd name="T28" fmla="*/ 222 w 2801"/>
                <a:gd name="T29" fmla="*/ 666 h 3447"/>
                <a:gd name="T30" fmla="*/ 104 w 2801"/>
                <a:gd name="T31" fmla="*/ 899 h 3447"/>
                <a:gd name="T32" fmla="*/ 29 w 2801"/>
                <a:gd name="T33" fmla="*/ 1154 h 3447"/>
                <a:gd name="T34" fmla="*/ 3 w 2801"/>
                <a:gd name="T35" fmla="*/ 1356 h 3447"/>
                <a:gd name="T36" fmla="*/ 6 w 2801"/>
                <a:gd name="T37" fmla="*/ 1568 h 3447"/>
                <a:gd name="T38" fmla="*/ 52 w 2801"/>
                <a:gd name="T39" fmla="*/ 1836 h 3447"/>
                <a:gd name="T40" fmla="*/ 146 w 2801"/>
                <a:gd name="T41" fmla="*/ 2084 h 3447"/>
                <a:gd name="T42" fmla="*/ 279 w 2801"/>
                <a:gd name="T43" fmla="*/ 2309 h 3447"/>
                <a:gd name="T44" fmla="*/ 405 w 2801"/>
                <a:gd name="T45" fmla="*/ 2469 h 3447"/>
                <a:gd name="T46" fmla="*/ 721 w 2801"/>
                <a:gd name="T47" fmla="*/ 2926 h 3447"/>
                <a:gd name="T48" fmla="*/ 924 w 2801"/>
                <a:gd name="T49" fmla="*/ 3293 h 3447"/>
                <a:gd name="T50" fmla="*/ 1801 w 2801"/>
                <a:gd name="T51" fmla="*/ 3447 h 3447"/>
                <a:gd name="T52" fmla="*/ 1938 w 2801"/>
                <a:gd name="T53" fmla="*/ 3175 h 3447"/>
                <a:gd name="T54" fmla="*/ 2231 w 2801"/>
                <a:gd name="T55" fmla="*/ 2697 h 3447"/>
                <a:gd name="T56" fmla="*/ 2482 w 2801"/>
                <a:gd name="T57" fmla="*/ 2362 h 3447"/>
                <a:gd name="T58" fmla="*/ 2586 w 2801"/>
                <a:gd name="T59" fmla="*/ 2215 h 3447"/>
                <a:gd name="T60" fmla="*/ 2695 w 2801"/>
                <a:gd name="T61" fmla="*/ 1998 h 3447"/>
                <a:gd name="T62" fmla="*/ 2768 w 2801"/>
                <a:gd name="T63" fmla="*/ 1762 h 3447"/>
                <a:gd name="T64" fmla="*/ 2800 w 2801"/>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1" h="3447">
                  <a:moveTo>
                    <a:pt x="2801" y="1444"/>
                  </a:moveTo>
                  <a:lnTo>
                    <a:pt x="2801" y="1444"/>
                  </a:lnTo>
                  <a:lnTo>
                    <a:pt x="2800" y="1368"/>
                  </a:lnTo>
                  <a:lnTo>
                    <a:pt x="2786" y="1220"/>
                  </a:lnTo>
                  <a:lnTo>
                    <a:pt x="2755" y="1074"/>
                  </a:lnTo>
                  <a:lnTo>
                    <a:pt x="2714" y="936"/>
                  </a:lnTo>
                  <a:lnTo>
                    <a:pt x="2658" y="804"/>
                  </a:lnTo>
                  <a:lnTo>
                    <a:pt x="2590" y="680"/>
                  </a:lnTo>
                  <a:lnTo>
                    <a:pt x="2511" y="562"/>
                  </a:lnTo>
                  <a:lnTo>
                    <a:pt x="2421" y="454"/>
                  </a:lnTo>
                  <a:lnTo>
                    <a:pt x="2322" y="356"/>
                  </a:lnTo>
                  <a:lnTo>
                    <a:pt x="2214" y="269"/>
                  </a:lnTo>
                  <a:lnTo>
                    <a:pt x="2098" y="191"/>
                  </a:lnTo>
                  <a:lnTo>
                    <a:pt x="1974" y="126"/>
                  </a:lnTo>
                  <a:lnTo>
                    <a:pt x="1844" y="73"/>
                  </a:lnTo>
                  <a:lnTo>
                    <a:pt x="1707" y="34"/>
                  </a:lnTo>
                  <a:lnTo>
                    <a:pt x="1565" y="10"/>
                  </a:lnTo>
                  <a:lnTo>
                    <a:pt x="1420" y="0"/>
                  </a:lnTo>
                  <a:lnTo>
                    <a:pt x="1345" y="3"/>
                  </a:lnTo>
                  <a:lnTo>
                    <a:pt x="1278" y="5"/>
                  </a:lnTo>
                  <a:lnTo>
                    <a:pt x="1147" y="24"/>
                  </a:lnTo>
                  <a:lnTo>
                    <a:pt x="1021" y="54"/>
                  </a:lnTo>
                  <a:lnTo>
                    <a:pt x="898" y="96"/>
                  </a:lnTo>
                  <a:lnTo>
                    <a:pt x="782" y="149"/>
                  </a:lnTo>
                  <a:lnTo>
                    <a:pt x="671" y="214"/>
                  </a:lnTo>
                  <a:lnTo>
                    <a:pt x="566" y="287"/>
                  </a:lnTo>
                  <a:lnTo>
                    <a:pt x="468" y="369"/>
                  </a:lnTo>
                  <a:lnTo>
                    <a:pt x="377" y="460"/>
                  </a:lnTo>
                  <a:lnTo>
                    <a:pt x="295" y="559"/>
                  </a:lnTo>
                  <a:lnTo>
                    <a:pt x="222" y="666"/>
                  </a:lnTo>
                  <a:lnTo>
                    <a:pt x="159" y="779"/>
                  </a:lnTo>
                  <a:lnTo>
                    <a:pt x="104" y="899"/>
                  </a:lnTo>
                  <a:lnTo>
                    <a:pt x="61" y="1024"/>
                  </a:lnTo>
                  <a:lnTo>
                    <a:pt x="29" y="1154"/>
                  </a:lnTo>
                  <a:lnTo>
                    <a:pt x="9" y="1287"/>
                  </a:lnTo>
                  <a:lnTo>
                    <a:pt x="3" y="1356"/>
                  </a:lnTo>
                  <a:lnTo>
                    <a:pt x="0" y="1427"/>
                  </a:lnTo>
                  <a:lnTo>
                    <a:pt x="6" y="1568"/>
                  </a:lnTo>
                  <a:lnTo>
                    <a:pt x="23" y="1703"/>
                  </a:lnTo>
                  <a:lnTo>
                    <a:pt x="52" y="1836"/>
                  </a:lnTo>
                  <a:lnTo>
                    <a:pt x="94" y="1962"/>
                  </a:lnTo>
                  <a:lnTo>
                    <a:pt x="146" y="2084"/>
                  </a:lnTo>
                  <a:lnTo>
                    <a:pt x="207" y="2200"/>
                  </a:lnTo>
                  <a:lnTo>
                    <a:pt x="279" y="2309"/>
                  </a:lnTo>
                  <a:lnTo>
                    <a:pt x="318" y="2359"/>
                  </a:lnTo>
                  <a:lnTo>
                    <a:pt x="405" y="2469"/>
                  </a:lnTo>
                  <a:lnTo>
                    <a:pt x="569" y="2695"/>
                  </a:lnTo>
                  <a:lnTo>
                    <a:pt x="721" y="2926"/>
                  </a:lnTo>
                  <a:lnTo>
                    <a:pt x="861" y="3168"/>
                  </a:lnTo>
                  <a:lnTo>
                    <a:pt x="924" y="3293"/>
                  </a:lnTo>
                  <a:lnTo>
                    <a:pt x="1002" y="3447"/>
                  </a:lnTo>
                  <a:lnTo>
                    <a:pt x="1801" y="3447"/>
                  </a:lnTo>
                  <a:lnTo>
                    <a:pt x="1874" y="3300"/>
                  </a:lnTo>
                  <a:lnTo>
                    <a:pt x="1938" y="3175"/>
                  </a:lnTo>
                  <a:lnTo>
                    <a:pt x="2079" y="2932"/>
                  </a:lnTo>
                  <a:lnTo>
                    <a:pt x="2231" y="2697"/>
                  </a:lnTo>
                  <a:lnTo>
                    <a:pt x="2396" y="2471"/>
                  </a:lnTo>
                  <a:lnTo>
                    <a:pt x="2482" y="2362"/>
                  </a:lnTo>
                  <a:lnTo>
                    <a:pt x="2519" y="2315"/>
                  </a:lnTo>
                  <a:lnTo>
                    <a:pt x="2586" y="2215"/>
                  </a:lnTo>
                  <a:lnTo>
                    <a:pt x="2645" y="2109"/>
                  </a:lnTo>
                  <a:lnTo>
                    <a:pt x="2695" y="1998"/>
                  </a:lnTo>
                  <a:lnTo>
                    <a:pt x="2737" y="1882"/>
                  </a:lnTo>
                  <a:lnTo>
                    <a:pt x="2768" y="1762"/>
                  </a:lnTo>
                  <a:lnTo>
                    <a:pt x="2790" y="1637"/>
                  </a:lnTo>
                  <a:lnTo>
                    <a:pt x="2800" y="1509"/>
                  </a:lnTo>
                  <a:lnTo>
                    <a:pt x="2801" y="1444"/>
                  </a:lnTo>
                  <a:close/>
                </a:path>
              </a:pathLst>
            </a:custGeom>
            <a:solidFill>
              <a:srgbClr val="D91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06" name="Freeform 35">
              <a:extLst>
                <a:ext uri="{FF2B5EF4-FFF2-40B4-BE49-F238E27FC236}">
                  <a16:creationId xmlns:a16="http://schemas.microsoft.com/office/drawing/2014/main" id="{C274CD00-0B48-43C8-B791-B1D4BDC5018D}"/>
                </a:ext>
              </a:extLst>
            </p:cNvPr>
            <p:cNvSpPr>
              <a:spLocks/>
            </p:cNvSpPr>
            <p:nvPr/>
          </p:nvSpPr>
          <p:spPr bwMode="auto">
            <a:xfrm>
              <a:off x="4383088" y="3148013"/>
              <a:ext cx="1152525" cy="1824038"/>
            </a:xfrm>
            <a:custGeom>
              <a:avLst/>
              <a:gdLst>
                <a:gd name="T0" fmla="*/ 2178 w 2178"/>
                <a:gd name="T1" fmla="*/ 1444 h 3447"/>
                <a:gd name="T2" fmla="*/ 2165 w 2178"/>
                <a:gd name="T3" fmla="*/ 1220 h 3447"/>
                <a:gd name="T4" fmla="*/ 2108 w 2178"/>
                <a:gd name="T5" fmla="*/ 936 h 3447"/>
                <a:gd name="T6" fmla="*/ 2012 w 2178"/>
                <a:gd name="T7" fmla="*/ 680 h 3447"/>
                <a:gd name="T8" fmla="*/ 1881 w 2178"/>
                <a:gd name="T9" fmla="*/ 454 h 3447"/>
                <a:gd name="T10" fmla="*/ 1720 w 2178"/>
                <a:gd name="T11" fmla="*/ 269 h 3447"/>
                <a:gd name="T12" fmla="*/ 1534 w 2178"/>
                <a:gd name="T13" fmla="*/ 126 h 3447"/>
                <a:gd name="T14" fmla="*/ 1327 w 2178"/>
                <a:gd name="T15" fmla="*/ 34 h 3447"/>
                <a:gd name="T16" fmla="*/ 1102 w 2178"/>
                <a:gd name="T17" fmla="*/ 0 h 3447"/>
                <a:gd name="T18" fmla="*/ 993 w 2178"/>
                <a:gd name="T19" fmla="*/ 5 h 3447"/>
                <a:gd name="T20" fmla="*/ 793 w 2178"/>
                <a:gd name="T21" fmla="*/ 54 h 3447"/>
                <a:gd name="T22" fmla="*/ 607 w 2178"/>
                <a:gd name="T23" fmla="*/ 149 h 3447"/>
                <a:gd name="T24" fmla="*/ 439 w 2178"/>
                <a:gd name="T25" fmla="*/ 287 h 3447"/>
                <a:gd name="T26" fmla="*/ 293 w 2178"/>
                <a:gd name="T27" fmla="*/ 460 h 3447"/>
                <a:gd name="T28" fmla="*/ 172 w 2178"/>
                <a:gd name="T29" fmla="*/ 666 h 3447"/>
                <a:gd name="T30" fmla="*/ 80 w 2178"/>
                <a:gd name="T31" fmla="*/ 899 h 3447"/>
                <a:gd name="T32" fmla="*/ 21 w 2178"/>
                <a:gd name="T33" fmla="*/ 1154 h 3447"/>
                <a:gd name="T34" fmla="*/ 1 w 2178"/>
                <a:gd name="T35" fmla="*/ 1356 h 3447"/>
                <a:gd name="T36" fmla="*/ 2 w 2178"/>
                <a:gd name="T37" fmla="*/ 1568 h 3447"/>
                <a:gd name="T38" fmla="*/ 40 w 2178"/>
                <a:gd name="T39" fmla="*/ 1836 h 3447"/>
                <a:gd name="T40" fmla="*/ 112 w 2178"/>
                <a:gd name="T41" fmla="*/ 2084 h 3447"/>
                <a:gd name="T42" fmla="*/ 215 w 2178"/>
                <a:gd name="T43" fmla="*/ 2309 h 3447"/>
                <a:gd name="T44" fmla="*/ 313 w 2178"/>
                <a:gd name="T45" fmla="*/ 2469 h 3447"/>
                <a:gd name="T46" fmla="*/ 560 w 2178"/>
                <a:gd name="T47" fmla="*/ 2926 h 3447"/>
                <a:gd name="T48" fmla="*/ 718 w 2178"/>
                <a:gd name="T49" fmla="*/ 3293 h 3447"/>
                <a:gd name="T50" fmla="*/ 1399 w 2178"/>
                <a:gd name="T51" fmla="*/ 3447 h 3447"/>
                <a:gd name="T52" fmla="*/ 1505 w 2178"/>
                <a:gd name="T53" fmla="*/ 3175 h 3447"/>
                <a:gd name="T54" fmla="*/ 1733 w 2178"/>
                <a:gd name="T55" fmla="*/ 2697 h 3447"/>
                <a:gd name="T56" fmla="*/ 1928 w 2178"/>
                <a:gd name="T57" fmla="*/ 2362 h 3447"/>
                <a:gd name="T58" fmla="*/ 2009 w 2178"/>
                <a:gd name="T59" fmla="*/ 2215 h 3447"/>
                <a:gd name="T60" fmla="*/ 2094 w 2178"/>
                <a:gd name="T61" fmla="*/ 1998 h 3447"/>
                <a:gd name="T62" fmla="*/ 2150 w 2178"/>
                <a:gd name="T63" fmla="*/ 1762 h 3447"/>
                <a:gd name="T64" fmla="*/ 2176 w 2178"/>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8" h="3447">
                  <a:moveTo>
                    <a:pt x="2178" y="1444"/>
                  </a:moveTo>
                  <a:lnTo>
                    <a:pt x="2178" y="1444"/>
                  </a:lnTo>
                  <a:lnTo>
                    <a:pt x="2176" y="1368"/>
                  </a:lnTo>
                  <a:lnTo>
                    <a:pt x="2165" y="1220"/>
                  </a:lnTo>
                  <a:lnTo>
                    <a:pt x="2142" y="1074"/>
                  </a:lnTo>
                  <a:lnTo>
                    <a:pt x="2108" y="936"/>
                  </a:lnTo>
                  <a:lnTo>
                    <a:pt x="2065" y="804"/>
                  </a:lnTo>
                  <a:lnTo>
                    <a:pt x="2012" y="680"/>
                  </a:lnTo>
                  <a:lnTo>
                    <a:pt x="1952" y="562"/>
                  </a:lnTo>
                  <a:lnTo>
                    <a:pt x="1881" y="454"/>
                  </a:lnTo>
                  <a:lnTo>
                    <a:pt x="1805" y="356"/>
                  </a:lnTo>
                  <a:lnTo>
                    <a:pt x="1720" y="269"/>
                  </a:lnTo>
                  <a:lnTo>
                    <a:pt x="1631" y="191"/>
                  </a:lnTo>
                  <a:lnTo>
                    <a:pt x="1534" y="126"/>
                  </a:lnTo>
                  <a:lnTo>
                    <a:pt x="1432" y="73"/>
                  </a:lnTo>
                  <a:lnTo>
                    <a:pt x="1327" y="34"/>
                  </a:lnTo>
                  <a:lnTo>
                    <a:pt x="1216" y="10"/>
                  </a:lnTo>
                  <a:lnTo>
                    <a:pt x="1102" y="0"/>
                  </a:lnTo>
                  <a:lnTo>
                    <a:pt x="1045" y="3"/>
                  </a:lnTo>
                  <a:lnTo>
                    <a:pt x="993" y="5"/>
                  </a:lnTo>
                  <a:lnTo>
                    <a:pt x="891" y="24"/>
                  </a:lnTo>
                  <a:lnTo>
                    <a:pt x="793" y="54"/>
                  </a:lnTo>
                  <a:lnTo>
                    <a:pt x="698" y="96"/>
                  </a:lnTo>
                  <a:lnTo>
                    <a:pt x="607" y="149"/>
                  </a:lnTo>
                  <a:lnTo>
                    <a:pt x="521" y="214"/>
                  </a:lnTo>
                  <a:lnTo>
                    <a:pt x="439" y="287"/>
                  </a:lnTo>
                  <a:lnTo>
                    <a:pt x="364" y="369"/>
                  </a:lnTo>
                  <a:lnTo>
                    <a:pt x="293" y="460"/>
                  </a:lnTo>
                  <a:lnTo>
                    <a:pt x="228" y="559"/>
                  </a:lnTo>
                  <a:lnTo>
                    <a:pt x="172" y="666"/>
                  </a:lnTo>
                  <a:lnTo>
                    <a:pt x="122" y="779"/>
                  </a:lnTo>
                  <a:lnTo>
                    <a:pt x="80" y="899"/>
                  </a:lnTo>
                  <a:lnTo>
                    <a:pt x="47" y="1024"/>
                  </a:lnTo>
                  <a:lnTo>
                    <a:pt x="21" y="1154"/>
                  </a:lnTo>
                  <a:lnTo>
                    <a:pt x="5" y="1287"/>
                  </a:lnTo>
                  <a:lnTo>
                    <a:pt x="1" y="1356"/>
                  </a:lnTo>
                  <a:lnTo>
                    <a:pt x="0" y="1427"/>
                  </a:lnTo>
                  <a:lnTo>
                    <a:pt x="2" y="1568"/>
                  </a:lnTo>
                  <a:lnTo>
                    <a:pt x="17" y="1703"/>
                  </a:lnTo>
                  <a:lnTo>
                    <a:pt x="40" y="1836"/>
                  </a:lnTo>
                  <a:lnTo>
                    <a:pt x="72" y="1962"/>
                  </a:lnTo>
                  <a:lnTo>
                    <a:pt x="112" y="2084"/>
                  </a:lnTo>
                  <a:lnTo>
                    <a:pt x="161" y="2200"/>
                  </a:lnTo>
                  <a:lnTo>
                    <a:pt x="215" y="2309"/>
                  </a:lnTo>
                  <a:lnTo>
                    <a:pt x="247" y="2359"/>
                  </a:lnTo>
                  <a:lnTo>
                    <a:pt x="313" y="2469"/>
                  </a:lnTo>
                  <a:lnTo>
                    <a:pt x="441" y="2695"/>
                  </a:lnTo>
                  <a:lnTo>
                    <a:pt x="560" y="2926"/>
                  </a:lnTo>
                  <a:lnTo>
                    <a:pt x="667" y="3168"/>
                  </a:lnTo>
                  <a:lnTo>
                    <a:pt x="718" y="3293"/>
                  </a:lnTo>
                  <a:lnTo>
                    <a:pt x="778" y="3447"/>
                  </a:lnTo>
                  <a:lnTo>
                    <a:pt x="1399" y="3447"/>
                  </a:lnTo>
                  <a:lnTo>
                    <a:pt x="1456" y="3300"/>
                  </a:lnTo>
                  <a:lnTo>
                    <a:pt x="1505" y="3175"/>
                  </a:lnTo>
                  <a:lnTo>
                    <a:pt x="1615" y="2932"/>
                  </a:lnTo>
                  <a:lnTo>
                    <a:pt x="1733" y="2697"/>
                  </a:lnTo>
                  <a:lnTo>
                    <a:pt x="1861" y="2471"/>
                  </a:lnTo>
                  <a:lnTo>
                    <a:pt x="1928" y="2362"/>
                  </a:lnTo>
                  <a:lnTo>
                    <a:pt x="1957" y="2315"/>
                  </a:lnTo>
                  <a:lnTo>
                    <a:pt x="2009" y="2215"/>
                  </a:lnTo>
                  <a:lnTo>
                    <a:pt x="2055" y="2109"/>
                  </a:lnTo>
                  <a:lnTo>
                    <a:pt x="2094" y="1998"/>
                  </a:lnTo>
                  <a:lnTo>
                    <a:pt x="2126" y="1882"/>
                  </a:lnTo>
                  <a:lnTo>
                    <a:pt x="2150" y="1762"/>
                  </a:lnTo>
                  <a:lnTo>
                    <a:pt x="2167" y="1637"/>
                  </a:lnTo>
                  <a:lnTo>
                    <a:pt x="2176" y="1509"/>
                  </a:lnTo>
                  <a:lnTo>
                    <a:pt x="2178" y="1444"/>
                  </a:lnTo>
                  <a:close/>
                </a:path>
              </a:pathLst>
            </a:custGeom>
            <a:solidFill>
              <a:srgbClr val="D9126B">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07" name="Freeform 36">
              <a:extLst>
                <a:ext uri="{FF2B5EF4-FFF2-40B4-BE49-F238E27FC236}">
                  <a16:creationId xmlns:a16="http://schemas.microsoft.com/office/drawing/2014/main" id="{4B98B76F-07DC-4073-8592-83606350B68B}"/>
                </a:ext>
              </a:extLst>
            </p:cNvPr>
            <p:cNvSpPr>
              <a:spLocks/>
            </p:cNvSpPr>
            <p:nvPr/>
          </p:nvSpPr>
          <p:spPr bwMode="auto">
            <a:xfrm>
              <a:off x="4586288" y="3148013"/>
              <a:ext cx="744538" cy="1824038"/>
            </a:xfrm>
            <a:custGeom>
              <a:avLst/>
              <a:gdLst>
                <a:gd name="T0" fmla="*/ 1405 w 1405"/>
                <a:gd name="T1" fmla="*/ 1444 h 3447"/>
                <a:gd name="T2" fmla="*/ 1405 w 1405"/>
                <a:gd name="T3" fmla="*/ 1444 h 3447"/>
                <a:gd name="T4" fmla="*/ 1405 w 1405"/>
                <a:gd name="T5" fmla="*/ 1368 h 3447"/>
                <a:gd name="T6" fmla="*/ 1397 w 1405"/>
                <a:gd name="T7" fmla="*/ 1220 h 3447"/>
                <a:gd name="T8" fmla="*/ 1382 w 1405"/>
                <a:gd name="T9" fmla="*/ 1074 h 3447"/>
                <a:gd name="T10" fmla="*/ 1361 w 1405"/>
                <a:gd name="T11" fmla="*/ 936 h 3447"/>
                <a:gd name="T12" fmla="*/ 1333 w 1405"/>
                <a:gd name="T13" fmla="*/ 804 h 3447"/>
                <a:gd name="T14" fmla="*/ 1299 w 1405"/>
                <a:gd name="T15" fmla="*/ 680 h 3447"/>
                <a:gd name="T16" fmla="*/ 1260 w 1405"/>
                <a:gd name="T17" fmla="*/ 562 h 3447"/>
                <a:gd name="T18" fmla="*/ 1215 w 1405"/>
                <a:gd name="T19" fmla="*/ 454 h 3447"/>
                <a:gd name="T20" fmla="*/ 1165 w 1405"/>
                <a:gd name="T21" fmla="*/ 356 h 3447"/>
                <a:gd name="T22" fmla="*/ 1110 w 1405"/>
                <a:gd name="T23" fmla="*/ 269 h 3447"/>
                <a:gd name="T24" fmla="*/ 1053 w 1405"/>
                <a:gd name="T25" fmla="*/ 191 h 3447"/>
                <a:gd name="T26" fmla="*/ 991 w 1405"/>
                <a:gd name="T27" fmla="*/ 126 h 3447"/>
                <a:gd name="T28" fmla="*/ 924 w 1405"/>
                <a:gd name="T29" fmla="*/ 73 h 3447"/>
                <a:gd name="T30" fmla="*/ 857 w 1405"/>
                <a:gd name="T31" fmla="*/ 34 h 3447"/>
                <a:gd name="T32" fmla="*/ 786 w 1405"/>
                <a:gd name="T33" fmla="*/ 10 h 3447"/>
                <a:gd name="T34" fmla="*/ 713 w 1405"/>
                <a:gd name="T35" fmla="*/ 0 h 3447"/>
                <a:gd name="T36" fmla="*/ 675 w 1405"/>
                <a:gd name="T37" fmla="*/ 3 h 3447"/>
                <a:gd name="T38" fmla="*/ 641 w 1405"/>
                <a:gd name="T39" fmla="*/ 5 h 3447"/>
                <a:gd name="T40" fmla="*/ 576 w 1405"/>
                <a:gd name="T41" fmla="*/ 24 h 3447"/>
                <a:gd name="T42" fmla="*/ 513 w 1405"/>
                <a:gd name="T43" fmla="*/ 54 h 3447"/>
                <a:gd name="T44" fmla="*/ 451 w 1405"/>
                <a:gd name="T45" fmla="*/ 96 h 3447"/>
                <a:gd name="T46" fmla="*/ 393 w 1405"/>
                <a:gd name="T47" fmla="*/ 149 h 3447"/>
                <a:gd name="T48" fmla="*/ 337 w 1405"/>
                <a:gd name="T49" fmla="*/ 214 h 3447"/>
                <a:gd name="T50" fmla="*/ 284 w 1405"/>
                <a:gd name="T51" fmla="*/ 287 h 3447"/>
                <a:gd name="T52" fmla="*/ 235 w 1405"/>
                <a:gd name="T53" fmla="*/ 369 h 3447"/>
                <a:gd name="T54" fmla="*/ 169 w 1405"/>
                <a:gd name="T55" fmla="*/ 508 h 3447"/>
                <a:gd name="T56" fmla="*/ 95 w 1405"/>
                <a:gd name="T57" fmla="*/ 720 h 3447"/>
                <a:gd name="T58" fmla="*/ 41 w 1405"/>
                <a:gd name="T59" fmla="*/ 959 h 3447"/>
                <a:gd name="T60" fmla="*/ 9 w 1405"/>
                <a:gd name="T61" fmla="*/ 1220 h 3447"/>
                <a:gd name="T62" fmla="*/ 2 w 1405"/>
                <a:gd name="T63" fmla="*/ 1356 h 3447"/>
                <a:gd name="T64" fmla="*/ 0 w 1405"/>
                <a:gd name="T65" fmla="*/ 1497 h 3447"/>
                <a:gd name="T66" fmla="*/ 18 w 1405"/>
                <a:gd name="T67" fmla="*/ 1771 h 3447"/>
                <a:gd name="T68" fmla="*/ 59 w 1405"/>
                <a:gd name="T69" fmla="*/ 2025 h 3447"/>
                <a:gd name="T70" fmla="*/ 121 w 1405"/>
                <a:gd name="T71" fmla="*/ 2256 h 3447"/>
                <a:gd name="T72" fmla="*/ 160 w 1405"/>
                <a:gd name="T73" fmla="*/ 2359 h 3447"/>
                <a:gd name="T74" fmla="*/ 203 w 1405"/>
                <a:gd name="T75" fmla="*/ 2469 h 3447"/>
                <a:gd name="T76" fmla="*/ 285 w 1405"/>
                <a:gd name="T77" fmla="*/ 2695 h 3447"/>
                <a:gd name="T78" fmla="*/ 362 w 1405"/>
                <a:gd name="T79" fmla="*/ 2926 h 3447"/>
                <a:gd name="T80" fmla="*/ 432 w 1405"/>
                <a:gd name="T81" fmla="*/ 3168 h 3447"/>
                <a:gd name="T82" fmla="*/ 464 w 1405"/>
                <a:gd name="T83" fmla="*/ 3293 h 3447"/>
                <a:gd name="T84" fmla="*/ 503 w 1405"/>
                <a:gd name="T85" fmla="*/ 3447 h 3447"/>
                <a:gd name="T86" fmla="*/ 903 w 1405"/>
                <a:gd name="T87" fmla="*/ 3447 h 3447"/>
                <a:gd name="T88" fmla="*/ 940 w 1405"/>
                <a:gd name="T89" fmla="*/ 3300 h 3447"/>
                <a:gd name="T90" fmla="*/ 972 w 1405"/>
                <a:gd name="T91" fmla="*/ 3175 h 3447"/>
                <a:gd name="T92" fmla="*/ 1043 w 1405"/>
                <a:gd name="T93" fmla="*/ 2932 h 3447"/>
                <a:gd name="T94" fmla="*/ 1119 w 1405"/>
                <a:gd name="T95" fmla="*/ 2697 h 3447"/>
                <a:gd name="T96" fmla="*/ 1202 w 1405"/>
                <a:gd name="T97" fmla="*/ 2471 h 3447"/>
                <a:gd name="T98" fmla="*/ 1246 w 1405"/>
                <a:gd name="T99" fmla="*/ 2362 h 3447"/>
                <a:gd name="T100" fmla="*/ 1281 w 1405"/>
                <a:gd name="T101" fmla="*/ 2266 h 3447"/>
                <a:gd name="T102" fmla="*/ 1341 w 1405"/>
                <a:gd name="T103" fmla="*/ 2054 h 3447"/>
                <a:gd name="T104" fmla="*/ 1382 w 1405"/>
                <a:gd name="T105" fmla="*/ 1823 h 3447"/>
                <a:gd name="T106" fmla="*/ 1404 w 1405"/>
                <a:gd name="T107" fmla="*/ 1574 h 3447"/>
                <a:gd name="T108" fmla="*/ 1405 w 1405"/>
                <a:gd name="T109"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5" h="3447">
                  <a:moveTo>
                    <a:pt x="1405" y="1444"/>
                  </a:moveTo>
                  <a:lnTo>
                    <a:pt x="1405" y="1444"/>
                  </a:lnTo>
                  <a:lnTo>
                    <a:pt x="1405" y="1368"/>
                  </a:lnTo>
                  <a:lnTo>
                    <a:pt x="1397" y="1220"/>
                  </a:lnTo>
                  <a:lnTo>
                    <a:pt x="1382" y="1074"/>
                  </a:lnTo>
                  <a:lnTo>
                    <a:pt x="1361" y="936"/>
                  </a:lnTo>
                  <a:lnTo>
                    <a:pt x="1333" y="804"/>
                  </a:lnTo>
                  <a:lnTo>
                    <a:pt x="1299" y="680"/>
                  </a:lnTo>
                  <a:lnTo>
                    <a:pt x="1260" y="562"/>
                  </a:lnTo>
                  <a:lnTo>
                    <a:pt x="1215" y="454"/>
                  </a:lnTo>
                  <a:lnTo>
                    <a:pt x="1165" y="356"/>
                  </a:lnTo>
                  <a:lnTo>
                    <a:pt x="1110" y="269"/>
                  </a:lnTo>
                  <a:lnTo>
                    <a:pt x="1053" y="191"/>
                  </a:lnTo>
                  <a:lnTo>
                    <a:pt x="991" y="126"/>
                  </a:lnTo>
                  <a:lnTo>
                    <a:pt x="924" y="73"/>
                  </a:lnTo>
                  <a:lnTo>
                    <a:pt x="857" y="34"/>
                  </a:lnTo>
                  <a:lnTo>
                    <a:pt x="786" y="10"/>
                  </a:lnTo>
                  <a:lnTo>
                    <a:pt x="713" y="0"/>
                  </a:lnTo>
                  <a:lnTo>
                    <a:pt x="675" y="3"/>
                  </a:lnTo>
                  <a:lnTo>
                    <a:pt x="641" y="5"/>
                  </a:lnTo>
                  <a:lnTo>
                    <a:pt x="576" y="24"/>
                  </a:lnTo>
                  <a:lnTo>
                    <a:pt x="513" y="54"/>
                  </a:lnTo>
                  <a:lnTo>
                    <a:pt x="451" y="96"/>
                  </a:lnTo>
                  <a:lnTo>
                    <a:pt x="393" y="149"/>
                  </a:lnTo>
                  <a:lnTo>
                    <a:pt x="337" y="214"/>
                  </a:lnTo>
                  <a:lnTo>
                    <a:pt x="284" y="287"/>
                  </a:lnTo>
                  <a:lnTo>
                    <a:pt x="235" y="369"/>
                  </a:lnTo>
                  <a:lnTo>
                    <a:pt x="169" y="508"/>
                  </a:lnTo>
                  <a:lnTo>
                    <a:pt x="95" y="720"/>
                  </a:lnTo>
                  <a:lnTo>
                    <a:pt x="41" y="959"/>
                  </a:lnTo>
                  <a:lnTo>
                    <a:pt x="9" y="1220"/>
                  </a:lnTo>
                  <a:lnTo>
                    <a:pt x="2" y="1356"/>
                  </a:lnTo>
                  <a:lnTo>
                    <a:pt x="0" y="1497"/>
                  </a:lnTo>
                  <a:lnTo>
                    <a:pt x="18" y="1771"/>
                  </a:lnTo>
                  <a:lnTo>
                    <a:pt x="59" y="2025"/>
                  </a:lnTo>
                  <a:lnTo>
                    <a:pt x="121" y="2256"/>
                  </a:lnTo>
                  <a:lnTo>
                    <a:pt x="160" y="2359"/>
                  </a:lnTo>
                  <a:lnTo>
                    <a:pt x="203" y="2469"/>
                  </a:lnTo>
                  <a:lnTo>
                    <a:pt x="285" y="2695"/>
                  </a:lnTo>
                  <a:lnTo>
                    <a:pt x="362" y="2926"/>
                  </a:lnTo>
                  <a:lnTo>
                    <a:pt x="432" y="3168"/>
                  </a:lnTo>
                  <a:lnTo>
                    <a:pt x="464" y="3293"/>
                  </a:lnTo>
                  <a:lnTo>
                    <a:pt x="503" y="3447"/>
                  </a:lnTo>
                  <a:lnTo>
                    <a:pt x="903" y="3447"/>
                  </a:lnTo>
                  <a:lnTo>
                    <a:pt x="940" y="3300"/>
                  </a:lnTo>
                  <a:lnTo>
                    <a:pt x="972" y="3175"/>
                  </a:lnTo>
                  <a:lnTo>
                    <a:pt x="1043" y="2932"/>
                  </a:lnTo>
                  <a:lnTo>
                    <a:pt x="1119" y="2697"/>
                  </a:lnTo>
                  <a:lnTo>
                    <a:pt x="1202" y="2471"/>
                  </a:lnTo>
                  <a:lnTo>
                    <a:pt x="1246" y="2362"/>
                  </a:lnTo>
                  <a:lnTo>
                    <a:pt x="1281" y="2266"/>
                  </a:lnTo>
                  <a:lnTo>
                    <a:pt x="1341" y="2054"/>
                  </a:lnTo>
                  <a:lnTo>
                    <a:pt x="1382" y="1823"/>
                  </a:lnTo>
                  <a:lnTo>
                    <a:pt x="1404" y="1574"/>
                  </a:lnTo>
                  <a:lnTo>
                    <a:pt x="1405" y="1444"/>
                  </a:lnTo>
                  <a:close/>
                </a:path>
              </a:pathLst>
            </a:custGeom>
            <a:solidFill>
              <a:srgbClr val="D91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08" name="Freeform 37">
              <a:extLst>
                <a:ext uri="{FF2B5EF4-FFF2-40B4-BE49-F238E27FC236}">
                  <a16:creationId xmlns:a16="http://schemas.microsoft.com/office/drawing/2014/main" id="{12DC6967-033F-4C93-A16D-FF965A203BEF}"/>
                </a:ext>
              </a:extLst>
            </p:cNvPr>
            <p:cNvSpPr>
              <a:spLocks/>
            </p:cNvSpPr>
            <p:nvPr/>
          </p:nvSpPr>
          <p:spPr bwMode="auto">
            <a:xfrm>
              <a:off x="4805363" y="3148013"/>
              <a:ext cx="307975" cy="1824038"/>
            </a:xfrm>
            <a:custGeom>
              <a:avLst/>
              <a:gdLst>
                <a:gd name="T0" fmla="*/ 582 w 582"/>
                <a:gd name="T1" fmla="*/ 1444 h 3447"/>
                <a:gd name="T2" fmla="*/ 582 w 582"/>
                <a:gd name="T3" fmla="*/ 1444 h 3447"/>
                <a:gd name="T4" fmla="*/ 580 w 582"/>
                <a:gd name="T5" fmla="*/ 1293 h 3447"/>
                <a:gd name="T6" fmla="*/ 569 w 582"/>
                <a:gd name="T7" fmla="*/ 1004 h 3447"/>
                <a:gd name="T8" fmla="*/ 546 w 582"/>
                <a:gd name="T9" fmla="*/ 741 h 3447"/>
                <a:gd name="T10" fmla="*/ 512 w 582"/>
                <a:gd name="T11" fmla="*/ 506 h 3447"/>
                <a:gd name="T12" fmla="*/ 472 w 582"/>
                <a:gd name="T13" fmla="*/ 309 h 3447"/>
                <a:gd name="T14" fmla="*/ 423 w 582"/>
                <a:gd name="T15" fmla="*/ 155 h 3447"/>
                <a:gd name="T16" fmla="*/ 383 w 582"/>
                <a:gd name="T17" fmla="*/ 73 h 3447"/>
                <a:gd name="T18" fmla="*/ 354 w 582"/>
                <a:gd name="T19" fmla="*/ 34 h 3447"/>
                <a:gd name="T20" fmla="*/ 325 w 582"/>
                <a:gd name="T21" fmla="*/ 10 h 3447"/>
                <a:gd name="T22" fmla="*/ 295 w 582"/>
                <a:gd name="T23" fmla="*/ 0 h 3447"/>
                <a:gd name="T24" fmla="*/ 279 w 582"/>
                <a:gd name="T25" fmla="*/ 3 h 3447"/>
                <a:gd name="T26" fmla="*/ 266 w 582"/>
                <a:gd name="T27" fmla="*/ 5 h 3447"/>
                <a:gd name="T28" fmla="*/ 239 w 582"/>
                <a:gd name="T29" fmla="*/ 24 h 3447"/>
                <a:gd name="T30" fmla="*/ 200 w 582"/>
                <a:gd name="T31" fmla="*/ 73 h 3447"/>
                <a:gd name="T32" fmla="*/ 151 w 582"/>
                <a:gd name="T33" fmla="*/ 179 h 3447"/>
                <a:gd name="T34" fmla="*/ 108 w 582"/>
                <a:gd name="T35" fmla="*/ 326 h 3447"/>
                <a:gd name="T36" fmla="*/ 71 w 582"/>
                <a:gd name="T37" fmla="*/ 508 h 3447"/>
                <a:gd name="T38" fmla="*/ 39 w 582"/>
                <a:gd name="T39" fmla="*/ 720 h 3447"/>
                <a:gd name="T40" fmla="*/ 17 w 582"/>
                <a:gd name="T41" fmla="*/ 959 h 3447"/>
                <a:gd name="T42" fmla="*/ 4 w 582"/>
                <a:gd name="T43" fmla="*/ 1220 h 3447"/>
                <a:gd name="T44" fmla="*/ 1 w 582"/>
                <a:gd name="T45" fmla="*/ 1356 h 3447"/>
                <a:gd name="T46" fmla="*/ 0 w 582"/>
                <a:gd name="T47" fmla="*/ 1497 h 3447"/>
                <a:gd name="T48" fmla="*/ 7 w 582"/>
                <a:gd name="T49" fmla="*/ 1771 h 3447"/>
                <a:gd name="T50" fmla="*/ 25 w 582"/>
                <a:gd name="T51" fmla="*/ 2025 h 3447"/>
                <a:gd name="T52" fmla="*/ 50 w 582"/>
                <a:gd name="T53" fmla="*/ 2256 h 3447"/>
                <a:gd name="T54" fmla="*/ 66 w 582"/>
                <a:gd name="T55" fmla="*/ 2359 h 3447"/>
                <a:gd name="T56" fmla="*/ 102 w 582"/>
                <a:gd name="T57" fmla="*/ 2579 h 3447"/>
                <a:gd name="T58" fmla="*/ 166 w 582"/>
                <a:gd name="T59" fmla="*/ 3046 h 3447"/>
                <a:gd name="T60" fmla="*/ 193 w 582"/>
                <a:gd name="T61" fmla="*/ 3293 h 3447"/>
                <a:gd name="T62" fmla="*/ 209 w 582"/>
                <a:gd name="T63" fmla="*/ 3447 h 3447"/>
                <a:gd name="T64" fmla="*/ 374 w 582"/>
                <a:gd name="T65" fmla="*/ 3447 h 3447"/>
                <a:gd name="T66" fmla="*/ 389 w 582"/>
                <a:gd name="T67" fmla="*/ 3300 h 3447"/>
                <a:gd name="T68" fmla="*/ 416 w 582"/>
                <a:gd name="T69" fmla="*/ 3051 h 3447"/>
                <a:gd name="T70" fmla="*/ 479 w 582"/>
                <a:gd name="T71" fmla="*/ 2582 h 3447"/>
                <a:gd name="T72" fmla="*/ 515 w 582"/>
                <a:gd name="T73" fmla="*/ 2362 h 3447"/>
                <a:gd name="T74" fmla="*/ 531 w 582"/>
                <a:gd name="T75" fmla="*/ 2266 h 3447"/>
                <a:gd name="T76" fmla="*/ 556 w 582"/>
                <a:gd name="T77" fmla="*/ 2054 h 3447"/>
                <a:gd name="T78" fmla="*/ 572 w 582"/>
                <a:gd name="T79" fmla="*/ 1823 h 3447"/>
                <a:gd name="T80" fmla="*/ 582 w 582"/>
                <a:gd name="T81" fmla="*/ 1574 h 3447"/>
                <a:gd name="T82" fmla="*/ 582 w 582"/>
                <a:gd name="T83"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3447">
                  <a:moveTo>
                    <a:pt x="582" y="1444"/>
                  </a:moveTo>
                  <a:lnTo>
                    <a:pt x="582" y="1444"/>
                  </a:lnTo>
                  <a:lnTo>
                    <a:pt x="580" y="1293"/>
                  </a:lnTo>
                  <a:lnTo>
                    <a:pt x="569" y="1004"/>
                  </a:lnTo>
                  <a:lnTo>
                    <a:pt x="546" y="741"/>
                  </a:lnTo>
                  <a:lnTo>
                    <a:pt x="512" y="506"/>
                  </a:lnTo>
                  <a:lnTo>
                    <a:pt x="472" y="309"/>
                  </a:lnTo>
                  <a:lnTo>
                    <a:pt x="423" y="155"/>
                  </a:lnTo>
                  <a:lnTo>
                    <a:pt x="383" y="73"/>
                  </a:lnTo>
                  <a:lnTo>
                    <a:pt x="354" y="34"/>
                  </a:lnTo>
                  <a:lnTo>
                    <a:pt x="325" y="10"/>
                  </a:lnTo>
                  <a:lnTo>
                    <a:pt x="295" y="0"/>
                  </a:lnTo>
                  <a:lnTo>
                    <a:pt x="279" y="3"/>
                  </a:lnTo>
                  <a:lnTo>
                    <a:pt x="266" y="5"/>
                  </a:lnTo>
                  <a:lnTo>
                    <a:pt x="239" y="24"/>
                  </a:lnTo>
                  <a:lnTo>
                    <a:pt x="200" y="73"/>
                  </a:lnTo>
                  <a:lnTo>
                    <a:pt x="151" y="179"/>
                  </a:lnTo>
                  <a:lnTo>
                    <a:pt x="108" y="326"/>
                  </a:lnTo>
                  <a:lnTo>
                    <a:pt x="71" y="508"/>
                  </a:lnTo>
                  <a:lnTo>
                    <a:pt x="39" y="720"/>
                  </a:lnTo>
                  <a:lnTo>
                    <a:pt x="17" y="959"/>
                  </a:lnTo>
                  <a:lnTo>
                    <a:pt x="4" y="1220"/>
                  </a:lnTo>
                  <a:lnTo>
                    <a:pt x="1" y="1356"/>
                  </a:lnTo>
                  <a:lnTo>
                    <a:pt x="0" y="1497"/>
                  </a:lnTo>
                  <a:lnTo>
                    <a:pt x="7" y="1771"/>
                  </a:lnTo>
                  <a:lnTo>
                    <a:pt x="25" y="2025"/>
                  </a:lnTo>
                  <a:lnTo>
                    <a:pt x="50" y="2256"/>
                  </a:lnTo>
                  <a:lnTo>
                    <a:pt x="66" y="2359"/>
                  </a:lnTo>
                  <a:lnTo>
                    <a:pt x="102" y="2579"/>
                  </a:lnTo>
                  <a:lnTo>
                    <a:pt x="166" y="3046"/>
                  </a:lnTo>
                  <a:lnTo>
                    <a:pt x="193" y="3293"/>
                  </a:lnTo>
                  <a:lnTo>
                    <a:pt x="209" y="3447"/>
                  </a:lnTo>
                  <a:lnTo>
                    <a:pt x="374" y="3447"/>
                  </a:lnTo>
                  <a:lnTo>
                    <a:pt x="389" y="3300"/>
                  </a:lnTo>
                  <a:lnTo>
                    <a:pt x="416" y="3051"/>
                  </a:lnTo>
                  <a:lnTo>
                    <a:pt x="479" y="2582"/>
                  </a:lnTo>
                  <a:lnTo>
                    <a:pt x="515" y="2362"/>
                  </a:lnTo>
                  <a:lnTo>
                    <a:pt x="531" y="2266"/>
                  </a:lnTo>
                  <a:lnTo>
                    <a:pt x="556" y="2054"/>
                  </a:lnTo>
                  <a:lnTo>
                    <a:pt x="572" y="1823"/>
                  </a:lnTo>
                  <a:lnTo>
                    <a:pt x="582" y="1574"/>
                  </a:lnTo>
                  <a:lnTo>
                    <a:pt x="582" y="1444"/>
                  </a:lnTo>
                  <a:close/>
                </a:path>
              </a:pathLst>
            </a:custGeom>
            <a:solidFill>
              <a:srgbClr val="D9126B">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09" name="Freeform 38">
              <a:extLst>
                <a:ext uri="{FF2B5EF4-FFF2-40B4-BE49-F238E27FC236}">
                  <a16:creationId xmlns:a16="http://schemas.microsoft.com/office/drawing/2014/main" id="{08EC7503-1108-44E7-B3E2-D5545EBA8102}"/>
                </a:ext>
              </a:extLst>
            </p:cNvPr>
            <p:cNvSpPr>
              <a:spLocks/>
            </p:cNvSpPr>
            <p:nvPr/>
          </p:nvSpPr>
          <p:spPr bwMode="auto">
            <a:xfrm>
              <a:off x="4708526" y="4862513"/>
              <a:ext cx="501650" cy="109538"/>
            </a:xfrm>
            <a:custGeom>
              <a:avLst/>
              <a:gdLst>
                <a:gd name="T0" fmla="*/ 474 w 949"/>
                <a:gd name="T1" fmla="*/ 0 h 206"/>
                <a:gd name="T2" fmla="*/ 406 w 949"/>
                <a:gd name="T3" fmla="*/ 2 h 206"/>
                <a:gd name="T4" fmla="*/ 275 w 949"/>
                <a:gd name="T5" fmla="*/ 9 h 206"/>
                <a:gd name="T6" fmla="*/ 156 w 949"/>
                <a:gd name="T7" fmla="*/ 23 h 206"/>
                <a:gd name="T8" fmla="*/ 48 w 949"/>
                <a:gd name="T9" fmla="*/ 45 h 206"/>
                <a:gd name="T10" fmla="*/ 0 w 949"/>
                <a:gd name="T11" fmla="*/ 56 h 206"/>
                <a:gd name="T12" fmla="*/ 75 w 949"/>
                <a:gd name="T13" fmla="*/ 206 h 206"/>
                <a:gd name="T14" fmla="*/ 874 w 949"/>
                <a:gd name="T15" fmla="*/ 206 h 206"/>
                <a:gd name="T16" fmla="*/ 947 w 949"/>
                <a:gd name="T17" fmla="*/ 59 h 206"/>
                <a:gd name="T18" fmla="*/ 947 w 949"/>
                <a:gd name="T19" fmla="*/ 58 h 206"/>
                <a:gd name="T20" fmla="*/ 949 w 949"/>
                <a:gd name="T21" fmla="*/ 56 h 206"/>
                <a:gd name="T22" fmla="*/ 901 w 949"/>
                <a:gd name="T23" fmla="*/ 45 h 206"/>
                <a:gd name="T24" fmla="*/ 793 w 949"/>
                <a:gd name="T25" fmla="*/ 23 h 206"/>
                <a:gd name="T26" fmla="*/ 672 w 949"/>
                <a:gd name="T27" fmla="*/ 9 h 206"/>
                <a:gd name="T28" fmla="*/ 543 w 949"/>
                <a:gd name="T29" fmla="*/ 2 h 206"/>
                <a:gd name="T30" fmla="*/ 474 w 949"/>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9" h="206">
                  <a:moveTo>
                    <a:pt x="474" y="0"/>
                  </a:moveTo>
                  <a:lnTo>
                    <a:pt x="406" y="2"/>
                  </a:lnTo>
                  <a:lnTo>
                    <a:pt x="275" y="9"/>
                  </a:lnTo>
                  <a:lnTo>
                    <a:pt x="156" y="23"/>
                  </a:lnTo>
                  <a:lnTo>
                    <a:pt x="48" y="45"/>
                  </a:lnTo>
                  <a:lnTo>
                    <a:pt x="0" y="56"/>
                  </a:lnTo>
                  <a:lnTo>
                    <a:pt x="75" y="206"/>
                  </a:lnTo>
                  <a:lnTo>
                    <a:pt x="874" y="206"/>
                  </a:lnTo>
                  <a:lnTo>
                    <a:pt x="947" y="59"/>
                  </a:lnTo>
                  <a:lnTo>
                    <a:pt x="947" y="58"/>
                  </a:lnTo>
                  <a:lnTo>
                    <a:pt x="949" y="56"/>
                  </a:lnTo>
                  <a:lnTo>
                    <a:pt x="901" y="45"/>
                  </a:lnTo>
                  <a:lnTo>
                    <a:pt x="793" y="23"/>
                  </a:lnTo>
                  <a:lnTo>
                    <a:pt x="672" y="9"/>
                  </a:lnTo>
                  <a:lnTo>
                    <a:pt x="543" y="2"/>
                  </a:lnTo>
                  <a:lnTo>
                    <a:pt x="474" y="0"/>
                  </a:lnTo>
                  <a:close/>
                </a:path>
              </a:pathLst>
            </a:custGeom>
            <a:solidFill>
              <a:srgbClr val="D9126B">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10" name="Freeform 39">
              <a:extLst>
                <a:ext uri="{FF2B5EF4-FFF2-40B4-BE49-F238E27FC236}">
                  <a16:creationId xmlns:a16="http://schemas.microsoft.com/office/drawing/2014/main" id="{CCB188A7-671B-40E2-86F0-33C035A26CD1}"/>
                </a:ext>
              </a:extLst>
            </p:cNvPr>
            <p:cNvSpPr>
              <a:spLocks/>
            </p:cNvSpPr>
            <p:nvPr/>
          </p:nvSpPr>
          <p:spPr bwMode="auto">
            <a:xfrm>
              <a:off x="4748213" y="4941888"/>
              <a:ext cx="422275" cy="58738"/>
            </a:xfrm>
            <a:custGeom>
              <a:avLst/>
              <a:gdLst>
                <a:gd name="T0" fmla="*/ 799 w 799"/>
                <a:gd name="T1" fmla="*/ 56 h 112"/>
                <a:gd name="T2" fmla="*/ 798 w 799"/>
                <a:gd name="T3" fmla="*/ 62 h 112"/>
                <a:gd name="T4" fmla="*/ 782 w 799"/>
                <a:gd name="T5" fmla="*/ 73 h 112"/>
                <a:gd name="T6" fmla="*/ 733 w 799"/>
                <a:gd name="T7" fmla="*/ 88 h 112"/>
                <a:gd name="T8" fmla="*/ 625 w 799"/>
                <a:gd name="T9" fmla="*/ 103 h 112"/>
                <a:gd name="T10" fmla="*/ 481 w 799"/>
                <a:gd name="T11" fmla="*/ 112 h 112"/>
                <a:gd name="T12" fmla="*/ 399 w 799"/>
                <a:gd name="T13" fmla="*/ 112 h 112"/>
                <a:gd name="T14" fmla="*/ 318 w 799"/>
                <a:gd name="T15" fmla="*/ 112 h 112"/>
                <a:gd name="T16" fmla="*/ 174 w 799"/>
                <a:gd name="T17" fmla="*/ 103 h 112"/>
                <a:gd name="T18" fmla="*/ 66 w 799"/>
                <a:gd name="T19" fmla="*/ 88 h 112"/>
                <a:gd name="T20" fmla="*/ 17 w 799"/>
                <a:gd name="T21" fmla="*/ 73 h 112"/>
                <a:gd name="T22" fmla="*/ 2 w 799"/>
                <a:gd name="T23" fmla="*/ 62 h 112"/>
                <a:gd name="T24" fmla="*/ 0 w 799"/>
                <a:gd name="T25" fmla="*/ 56 h 112"/>
                <a:gd name="T26" fmla="*/ 2 w 799"/>
                <a:gd name="T27" fmla="*/ 50 h 112"/>
                <a:gd name="T28" fmla="*/ 17 w 799"/>
                <a:gd name="T29" fmla="*/ 39 h 112"/>
                <a:gd name="T30" fmla="*/ 66 w 799"/>
                <a:gd name="T31" fmla="*/ 24 h 112"/>
                <a:gd name="T32" fmla="*/ 174 w 799"/>
                <a:gd name="T33" fmla="*/ 9 h 112"/>
                <a:gd name="T34" fmla="*/ 318 w 799"/>
                <a:gd name="T35" fmla="*/ 0 h 112"/>
                <a:gd name="T36" fmla="*/ 399 w 799"/>
                <a:gd name="T37" fmla="*/ 0 h 112"/>
                <a:gd name="T38" fmla="*/ 481 w 799"/>
                <a:gd name="T39" fmla="*/ 0 h 112"/>
                <a:gd name="T40" fmla="*/ 625 w 799"/>
                <a:gd name="T41" fmla="*/ 9 h 112"/>
                <a:gd name="T42" fmla="*/ 733 w 799"/>
                <a:gd name="T43" fmla="*/ 24 h 112"/>
                <a:gd name="T44" fmla="*/ 782 w 799"/>
                <a:gd name="T45" fmla="*/ 39 h 112"/>
                <a:gd name="T46" fmla="*/ 798 w 799"/>
                <a:gd name="T47" fmla="*/ 50 h 112"/>
                <a:gd name="T48" fmla="*/ 799 w 799"/>
                <a:gd name="T4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9" h="112">
                  <a:moveTo>
                    <a:pt x="799" y="56"/>
                  </a:moveTo>
                  <a:lnTo>
                    <a:pt x="798" y="62"/>
                  </a:lnTo>
                  <a:lnTo>
                    <a:pt x="782" y="73"/>
                  </a:lnTo>
                  <a:lnTo>
                    <a:pt x="733" y="88"/>
                  </a:lnTo>
                  <a:lnTo>
                    <a:pt x="625" y="103"/>
                  </a:lnTo>
                  <a:lnTo>
                    <a:pt x="481" y="112"/>
                  </a:lnTo>
                  <a:lnTo>
                    <a:pt x="399" y="112"/>
                  </a:lnTo>
                  <a:lnTo>
                    <a:pt x="318" y="112"/>
                  </a:lnTo>
                  <a:lnTo>
                    <a:pt x="174" y="103"/>
                  </a:lnTo>
                  <a:lnTo>
                    <a:pt x="66" y="88"/>
                  </a:lnTo>
                  <a:lnTo>
                    <a:pt x="17" y="73"/>
                  </a:lnTo>
                  <a:lnTo>
                    <a:pt x="2" y="62"/>
                  </a:lnTo>
                  <a:lnTo>
                    <a:pt x="0" y="56"/>
                  </a:lnTo>
                  <a:lnTo>
                    <a:pt x="2" y="50"/>
                  </a:lnTo>
                  <a:lnTo>
                    <a:pt x="17" y="39"/>
                  </a:lnTo>
                  <a:lnTo>
                    <a:pt x="66" y="24"/>
                  </a:lnTo>
                  <a:lnTo>
                    <a:pt x="174" y="9"/>
                  </a:lnTo>
                  <a:lnTo>
                    <a:pt x="318" y="0"/>
                  </a:lnTo>
                  <a:lnTo>
                    <a:pt x="399" y="0"/>
                  </a:lnTo>
                  <a:lnTo>
                    <a:pt x="481" y="0"/>
                  </a:lnTo>
                  <a:lnTo>
                    <a:pt x="625" y="9"/>
                  </a:lnTo>
                  <a:lnTo>
                    <a:pt x="733" y="24"/>
                  </a:lnTo>
                  <a:lnTo>
                    <a:pt x="782" y="39"/>
                  </a:lnTo>
                  <a:lnTo>
                    <a:pt x="798" y="50"/>
                  </a:lnTo>
                  <a:lnTo>
                    <a:pt x="799" y="56"/>
                  </a:lnTo>
                  <a:close/>
                </a:path>
              </a:pathLst>
            </a:custGeom>
            <a:solidFill>
              <a:srgbClr val="D3D3D3">
                <a:lumMod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11" name="Line 40">
              <a:extLst>
                <a:ext uri="{FF2B5EF4-FFF2-40B4-BE49-F238E27FC236}">
                  <a16:creationId xmlns:a16="http://schemas.microsoft.com/office/drawing/2014/main" id="{CB4A2D61-4E13-4703-94CC-9A4FE2496B04}"/>
                </a:ext>
              </a:extLst>
            </p:cNvPr>
            <p:cNvSpPr>
              <a:spLocks noChangeShapeType="1"/>
            </p:cNvSpPr>
            <p:nvPr/>
          </p:nvSpPr>
          <p:spPr bwMode="auto">
            <a:xfrm>
              <a:off x="4760913" y="4972050"/>
              <a:ext cx="39688"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12" name="Line 41">
              <a:extLst>
                <a:ext uri="{FF2B5EF4-FFF2-40B4-BE49-F238E27FC236}">
                  <a16:creationId xmlns:a16="http://schemas.microsoft.com/office/drawing/2014/main" id="{D149A4B4-0866-4599-940E-5F9F47C00504}"/>
                </a:ext>
              </a:extLst>
            </p:cNvPr>
            <p:cNvSpPr>
              <a:spLocks noChangeShapeType="1"/>
            </p:cNvSpPr>
            <p:nvPr/>
          </p:nvSpPr>
          <p:spPr bwMode="auto">
            <a:xfrm>
              <a:off x="4857751" y="4972050"/>
              <a:ext cx="26988"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13" name="Line 42">
              <a:extLst>
                <a:ext uri="{FF2B5EF4-FFF2-40B4-BE49-F238E27FC236}">
                  <a16:creationId xmlns:a16="http://schemas.microsoft.com/office/drawing/2014/main" id="{FA0A5B7D-62D8-43A8-8610-B455940E5B26}"/>
                </a:ext>
              </a:extLst>
            </p:cNvPr>
            <p:cNvSpPr>
              <a:spLocks noChangeShapeType="1"/>
            </p:cNvSpPr>
            <p:nvPr/>
          </p:nvSpPr>
          <p:spPr bwMode="auto">
            <a:xfrm flipH="1">
              <a:off x="5116513" y="4972050"/>
              <a:ext cx="41275"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14" name="Line 43">
              <a:extLst>
                <a:ext uri="{FF2B5EF4-FFF2-40B4-BE49-F238E27FC236}">
                  <a16:creationId xmlns:a16="http://schemas.microsoft.com/office/drawing/2014/main" id="{8486574D-99D1-4DE4-93B6-1041AC850C62}"/>
                </a:ext>
              </a:extLst>
            </p:cNvPr>
            <p:cNvSpPr>
              <a:spLocks noChangeShapeType="1"/>
            </p:cNvSpPr>
            <p:nvPr/>
          </p:nvSpPr>
          <p:spPr bwMode="auto">
            <a:xfrm flipH="1">
              <a:off x="5033963" y="4972050"/>
              <a:ext cx="25400"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15" name="Line 44">
              <a:extLst>
                <a:ext uri="{FF2B5EF4-FFF2-40B4-BE49-F238E27FC236}">
                  <a16:creationId xmlns:a16="http://schemas.microsoft.com/office/drawing/2014/main" id="{F7EEBCBF-92B1-42BF-AFEB-A048236AAC9E}"/>
                </a:ext>
              </a:extLst>
            </p:cNvPr>
            <p:cNvSpPr>
              <a:spLocks noChangeShapeType="1"/>
            </p:cNvSpPr>
            <p:nvPr/>
          </p:nvSpPr>
          <p:spPr bwMode="auto">
            <a:xfrm>
              <a:off x="4959351" y="4972050"/>
              <a:ext cx="0" cy="22860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16" name="Freeform 45">
              <a:extLst>
                <a:ext uri="{FF2B5EF4-FFF2-40B4-BE49-F238E27FC236}">
                  <a16:creationId xmlns:a16="http://schemas.microsoft.com/office/drawing/2014/main" id="{27464A0E-C5BF-45B2-8BD5-F18B4B3DB239}"/>
                </a:ext>
              </a:extLst>
            </p:cNvPr>
            <p:cNvSpPr>
              <a:spLocks/>
            </p:cNvSpPr>
            <p:nvPr/>
          </p:nvSpPr>
          <p:spPr bwMode="auto">
            <a:xfrm>
              <a:off x="4784726" y="5208588"/>
              <a:ext cx="347663" cy="263525"/>
            </a:xfrm>
            <a:custGeom>
              <a:avLst/>
              <a:gdLst>
                <a:gd name="T0" fmla="*/ 514 w 659"/>
                <a:gd name="T1" fmla="*/ 496 h 496"/>
                <a:gd name="T2" fmla="*/ 147 w 659"/>
                <a:gd name="T3" fmla="*/ 496 h 496"/>
                <a:gd name="T4" fmla="*/ 133 w 659"/>
                <a:gd name="T5" fmla="*/ 496 h 496"/>
                <a:gd name="T6" fmla="*/ 107 w 659"/>
                <a:gd name="T7" fmla="*/ 486 h 496"/>
                <a:gd name="T8" fmla="*/ 85 w 659"/>
                <a:gd name="T9" fmla="*/ 467 h 496"/>
                <a:gd name="T10" fmla="*/ 72 w 659"/>
                <a:gd name="T11" fmla="*/ 443 h 496"/>
                <a:gd name="T12" fmla="*/ 68 w 659"/>
                <a:gd name="T13" fmla="*/ 429 h 496"/>
                <a:gd name="T14" fmla="*/ 0 w 659"/>
                <a:gd name="T15" fmla="*/ 0 h 496"/>
                <a:gd name="T16" fmla="*/ 659 w 659"/>
                <a:gd name="T17" fmla="*/ 0 h 496"/>
                <a:gd name="T18" fmla="*/ 592 w 659"/>
                <a:gd name="T19" fmla="*/ 429 h 496"/>
                <a:gd name="T20" fmla="*/ 589 w 659"/>
                <a:gd name="T21" fmla="*/ 443 h 496"/>
                <a:gd name="T22" fmla="*/ 575 w 659"/>
                <a:gd name="T23" fmla="*/ 467 h 496"/>
                <a:gd name="T24" fmla="*/ 554 w 659"/>
                <a:gd name="T25" fmla="*/ 486 h 496"/>
                <a:gd name="T26" fmla="*/ 528 w 659"/>
                <a:gd name="T27" fmla="*/ 496 h 496"/>
                <a:gd name="T28" fmla="*/ 514 w 659"/>
                <a:gd name="T2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9" h="496">
                  <a:moveTo>
                    <a:pt x="514" y="496"/>
                  </a:moveTo>
                  <a:lnTo>
                    <a:pt x="147" y="496"/>
                  </a:lnTo>
                  <a:lnTo>
                    <a:pt x="133" y="496"/>
                  </a:lnTo>
                  <a:lnTo>
                    <a:pt x="107" y="486"/>
                  </a:lnTo>
                  <a:lnTo>
                    <a:pt x="85" y="467"/>
                  </a:lnTo>
                  <a:lnTo>
                    <a:pt x="72" y="443"/>
                  </a:lnTo>
                  <a:lnTo>
                    <a:pt x="68" y="429"/>
                  </a:lnTo>
                  <a:lnTo>
                    <a:pt x="0" y="0"/>
                  </a:lnTo>
                  <a:lnTo>
                    <a:pt x="659" y="0"/>
                  </a:lnTo>
                  <a:lnTo>
                    <a:pt x="592" y="429"/>
                  </a:lnTo>
                  <a:lnTo>
                    <a:pt x="589" y="443"/>
                  </a:lnTo>
                  <a:lnTo>
                    <a:pt x="575" y="467"/>
                  </a:lnTo>
                  <a:lnTo>
                    <a:pt x="554" y="486"/>
                  </a:lnTo>
                  <a:lnTo>
                    <a:pt x="528" y="496"/>
                  </a:lnTo>
                  <a:lnTo>
                    <a:pt x="514" y="496"/>
                  </a:lnTo>
                  <a:close/>
                </a:path>
              </a:pathLst>
            </a:custGeom>
            <a:solidFill>
              <a:srgbClr val="D9126B">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ctr" anchorCtr="0" compatLnSpc="1">
              <a:prstTxWarp prst="textNoShape">
                <a:avLst/>
              </a:prstTxWarp>
            </a:bodyPr>
            <a:lstStyle/>
            <a:p>
              <a:pPr algn="ctr" defTabSz="914126">
                <a:defRPr/>
              </a:pPr>
              <a:endParaRPr lang="en-US" sz="1350" b="1" kern="0" dirty="0">
                <a:solidFill>
                  <a:sysClr val="window" lastClr="FFFFFF"/>
                </a:solidFill>
              </a:endParaRPr>
            </a:p>
          </p:txBody>
        </p:sp>
        <p:sp>
          <p:nvSpPr>
            <p:cNvPr id="117" name="Freeform 47">
              <a:extLst>
                <a:ext uri="{FF2B5EF4-FFF2-40B4-BE49-F238E27FC236}">
                  <a16:creationId xmlns:a16="http://schemas.microsoft.com/office/drawing/2014/main" id="{FDCB61DD-DB70-4BD7-90C3-03C543CAA9E9}"/>
                </a:ext>
              </a:extLst>
            </p:cNvPr>
            <p:cNvSpPr>
              <a:spLocks/>
            </p:cNvSpPr>
            <p:nvPr/>
          </p:nvSpPr>
          <p:spPr bwMode="auto">
            <a:xfrm>
              <a:off x="4760913" y="5178425"/>
              <a:ext cx="396875" cy="61913"/>
            </a:xfrm>
            <a:custGeom>
              <a:avLst/>
              <a:gdLst>
                <a:gd name="T0" fmla="*/ 693 w 750"/>
                <a:gd name="T1" fmla="*/ 118 h 118"/>
                <a:gd name="T2" fmla="*/ 614 w 750"/>
                <a:gd name="T3" fmla="*/ 106 h 118"/>
                <a:gd name="T4" fmla="*/ 454 w 750"/>
                <a:gd name="T5" fmla="*/ 95 h 118"/>
                <a:gd name="T6" fmla="*/ 295 w 750"/>
                <a:gd name="T7" fmla="*/ 95 h 118"/>
                <a:gd name="T8" fmla="*/ 135 w 750"/>
                <a:gd name="T9" fmla="*/ 106 h 118"/>
                <a:gd name="T10" fmla="*/ 56 w 750"/>
                <a:gd name="T11" fmla="*/ 118 h 118"/>
                <a:gd name="T12" fmla="*/ 36 w 750"/>
                <a:gd name="T13" fmla="*/ 118 h 118"/>
                <a:gd name="T14" fmla="*/ 12 w 750"/>
                <a:gd name="T15" fmla="*/ 103 h 118"/>
                <a:gd name="T16" fmla="*/ 2 w 750"/>
                <a:gd name="T17" fmla="*/ 88 h 118"/>
                <a:gd name="T18" fmla="*/ 0 w 750"/>
                <a:gd name="T19" fmla="*/ 79 h 118"/>
                <a:gd name="T20" fmla="*/ 0 w 750"/>
                <a:gd name="T21" fmla="*/ 69 h 118"/>
                <a:gd name="T22" fmla="*/ 4 w 750"/>
                <a:gd name="T23" fmla="*/ 50 h 118"/>
                <a:gd name="T24" fmla="*/ 14 w 750"/>
                <a:gd name="T25" fmla="*/ 36 h 118"/>
                <a:gd name="T26" fmla="*/ 31 w 750"/>
                <a:gd name="T27" fmla="*/ 26 h 118"/>
                <a:gd name="T28" fmla="*/ 41 w 750"/>
                <a:gd name="T29" fmla="*/ 23 h 118"/>
                <a:gd name="T30" fmla="*/ 123 w 750"/>
                <a:gd name="T31" fmla="*/ 11 h 118"/>
                <a:gd name="T32" fmla="*/ 290 w 750"/>
                <a:gd name="T33" fmla="*/ 0 h 118"/>
                <a:gd name="T34" fmla="*/ 457 w 750"/>
                <a:gd name="T35" fmla="*/ 0 h 118"/>
                <a:gd name="T36" fmla="*/ 624 w 750"/>
                <a:gd name="T37" fmla="*/ 11 h 118"/>
                <a:gd name="T38" fmla="*/ 708 w 750"/>
                <a:gd name="T39" fmla="*/ 23 h 118"/>
                <a:gd name="T40" fmla="*/ 718 w 750"/>
                <a:gd name="T41" fmla="*/ 26 h 118"/>
                <a:gd name="T42" fmla="*/ 734 w 750"/>
                <a:gd name="T43" fmla="*/ 36 h 118"/>
                <a:gd name="T44" fmla="*/ 745 w 750"/>
                <a:gd name="T45" fmla="*/ 50 h 118"/>
                <a:gd name="T46" fmla="*/ 750 w 750"/>
                <a:gd name="T47" fmla="*/ 69 h 118"/>
                <a:gd name="T48" fmla="*/ 748 w 750"/>
                <a:gd name="T49" fmla="*/ 79 h 118"/>
                <a:gd name="T50" fmla="*/ 747 w 750"/>
                <a:gd name="T51" fmla="*/ 88 h 118"/>
                <a:gd name="T52" fmla="*/ 737 w 750"/>
                <a:gd name="T53" fmla="*/ 103 h 118"/>
                <a:gd name="T54" fmla="*/ 712 w 750"/>
                <a:gd name="T55" fmla="*/ 118 h 118"/>
                <a:gd name="T56" fmla="*/ 693 w 750"/>
                <a:gd name="T5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118">
                  <a:moveTo>
                    <a:pt x="693" y="118"/>
                  </a:moveTo>
                  <a:lnTo>
                    <a:pt x="614" y="106"/>
                  </a:lnTo>
                  <a:lnTo>
                    <a:pt x="454" y="95"/>
                  </a:lnTo>
                  <a:lnTo>
                    <a:pt x="295" y="95"/>
                  </a:lnTo>
                  <a:lnTo>
                    <a:pt x="135" y="106"/>
                  </a:lnTo>
                  <a:lnTo>
                    <a:pt x="56" y="118"/>
                  </a:lnTo>
                  <a:lnTo>
                    <a:pt x="36" y="118"/>
                  </a:lnTo>
                  <a:lnTo>
                    <a:pt x="12" y="103"/>
                  </a:lnTo>
                  <a:lnTo>
                    <a:pt x="2" y="88"/>
                  </a:lnTo>
                  <a:lnTo>
                    <a:pt x="0" y="79"/>
                  </a:lnTo>
                  <a:lnTo>
                    <a:pt x="0" y="69"/>
                  </a:lnTo>
                  <a:lnTo>
                    <a:pt x="4" y="50"/>
                  </a:lnTo>
                  <a:lnTo>
                    <a:pt x="14" y="36"/>
                  </a:lnTo>
                  <a:lnTo>
                    <a:pt x="31" y="26"/>
                  </a:lnTo>
                  <a:lnTo>
                    <a:pt x="41" y="23"/>
                  </a:lnTo>
                  <a:lnTo>
                    <a:pt x="123" y="11"/>
                  </a:lnTo>
                  <a:lnTo>
                    <a:pt x="290" y="0"/>
                  </a:lnTo>
                  <a:lnTo>
                    <a:pt x="457" y="0"/>
                  </a:lnTo>
                  <a:lnTo>
                    <a:pt x="624" y="11"/>
                  </a:lnTo>
                  <a:lnTo>
                    <a:pt x="708" y="23"/>
                  </a:lnTo>
                  <a:lnTo>
                    <a:pt x="718" y="26"/>
                  </a:lnTo>
                  <a:lnTo>
                    <a:pt x="734" y="36"/>
                  </a:lnTo>
                  <a:lnTo>
                    <a:pt x="745" y="50"/>
                  </a:lnTo>
                  <a:lnTo>
                    <a:pt x="750" y="69"/>
                  </a:lnTo>
                  <a:lnTo>
                    <a:pt x="748" y="79"/>
                  </a:lnTo>
                  <a:lnTo>
                    <a:pt x="747" y="88"/>
                  </a:lnTo>
                  <a:lnTo>
                    <a:pt x="737" y="103"/>
                  </a:lnTo>
                  <a:lnTo>
                    <a:pt x="712" y="118"/>
                  </a:lnTo>
                  <a:lnTo>
                    <a:pt x="693" y="118"/>
                  </a:lnTo>
                  <a:close/>
                </a:path>
              </a:pathLst>
            </a:custGeom>
            <a:solidFill>
              <a:srgbClr val="D9126B">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grpSp>
      <p:grpSp>
        <p:nvGrpSpPr>
          <p:cNvPr id="132" name="Group 117">
            <a:extLst>
              <a:ext uri="{FF2B5EF4-FFF2-40B4-BE49-F238E27FC236}">
                <a16:creationId xmlns:a16="http://schemas.microsoft.com/office/drawing/2014/main" id="{47DCD868-5CA6-4A00-9692-66052DD46BF4}"/>
              </a:ext>
            </a:extLst>
          </p:cNvPr>
          <p:cNvGrpSpPr/>
          <p:nvPr/>
        </p:nvGrpSpPr>
        <p:grpSpPr>
          <a:xfrm>
            <a:off x="156041" y="4770392"/>
            <a:ext cx="470931" cy="810809"/>
            <a:chOff x="4217989" y="3148013"/>
            <a:chExt cx="1481138" cy="2324100"/>
          </a:xfrm>
        </p:grpSpPr>
        <p:sp>
          <p:nvSpPr>
            <p:cNvPr id="133" name="Freeform 34">
              <a:extLst>
                <a:ext uri="{FF2B5EF4-FFF2-40B4-BE49-F238E27FC236}">
                  <a16:creationId xmlns:a16="http://schemas.microsoft.com/office/drawing/2014/main" id="{1440C454-F769-479F-AFAA-D7FBA4BF825E}"/>
                </a:ext>
              </a:extLst>
            </p:cNvPr>
            <p:cNvSpPr>
              <a:spLocks/>
            </p:cNvSpPr>
            <p:nvPr/>
          </p:nvSpPr>
          <p:spPr bwMode="auto">
            <a:xfrm>
              <a:off x="4217989" y="3148013"/>
              <a:ext cx="1481138" cy="1824038"/>
            </a:xfrm>
            <a:custGeom>
              <a:avLst/>
              <a:gdLst>
                <a:gd name="T0" fmla="*/ 2801 w 2801"/>
                <a:gd name="T1" fmla="*/ 1444 h 3447"/>
                <a:gd name="T2" fmla="*/ 2786 w 2801"/>
                <a:gd name="T3" fmla="*/ 1220 h 3447"/>
                <a:gd name="T4" fmla="*/ 2714 w 2801"/>
                <a:gd name="T5" fmla="*/ 936 h 3447"/>
                <a:gd name="T6" fmla="*/ 2590 w 2801"/>
                <a:gd name="T7" fmla="*/ 680 h 3447"/>
                <a:gd name="T8" fmla="*/ 2421 w 2801"/>
                <a:gd name="T9" fmla="*/ 454 h 3447"/>
                <a:gd name="T10" fmla="*/ 2214 w 2801"/>
                <a:gd name="T11" fmla="*/ 269 h 3447"/>
                <a:gd name="T12" fmla="*/ 1974 w 2801"/>
                <a:gd name="T13" fmla="*/ 126 h 3447"/>
                <a:gd name="T14" fmla="*/ 1707 w 2801"/>
                <a:gd name="T15" fmla="*/ 34 h 3447"/>
                <a:gd name="T16" fmla="*/ 1420 w 2801"/>
                <a:gd name="T17" fmla="*/ 0 h 3447"/>
                <a:gd name="T18" fmla="*/ 1278 w 2801"/>
                <a:gd name="T19" fmla="*/ 5 h 3447"/>
                <a:gd name="T20" fmla="*/ 1021 w 2801"/>
                <a:gd name="T21" fmla="*/ 54 h 3447"/>
                <a:gd name="T22" fmla="*/ 782 w 2801"/>
                <a:gd name="T23" fmla="*/ 149 h 3447"/>
                <a:gd name="T24" fmla="*/ 566 w 2801"/>
                <a:gd name="T25" fmla="*/ 287 h 3447"/>
                <a:gd name="T26" fmla="*/ 377 w 2801"/>
                <a:gd name="T27" fmla="*/ 460 h 3447"/>
                <a:gd name="T28" fmla="*/ 222 w 2801"/>
                <a:gd name="T29" fmla="*/ 666 h 3447"/>
                <a:gd name="T30" fmla="*/ 104 w 2801"/>
                <a:gd name="T31" fmla="*/ 899 h 3447"/>
                <a:gd name="T32" fmla="*/ 29 w 2801"/>
                <a:gd name="T33" fmla="*/ 1154 h 3447"/>
                <a:gd name="T34" fmla="*/ 3 w 2801"/>
                <a:gd name="T35" fmla="*/ 1356 h 3447"/>
                <a:gd name="T36" fmla="*/ 6 w 2801"/>
                <a:gd name="T37" fmla="*/ 1568 h 3447"/>
                <a:gd name="T38" fmla="*/ 52 w 2801"/>
                <a:gd name="T39" fmla="*/ 1836 h 3447"/>
                <a:gd name="T40" fmla="*/ 146 w 2801"/>
                <a:gd name="T41" fmla="*/ 2084 h 3447"/>
                <a:gd name="T42" fmla="*/ 279 w 2801"/>
                <a:gd name="T43" fmla="*/ 2309 h 3447"/>
                <a:gd name="T44" fmla="*/ 405 w 2801"/>
                <a:gd name="T45" fmla="*/ 2469 h 3447"/>
                <a:gd name="T46" fmla="*/ 721 w 2801"/>
                <a:gd name="T47" fmla="*/ 2926 h 3447"/>
                <a:gd name="T48" fmla="*/ 924 w 2801"/>
                <a:gd name="T49" fmla="*/ 3293 h 3447"/>
                <a:gd name="T50" fmla="*/ 1801 w 2801"/>
                <a:gd name="T51" fmla="*/ 3447 h 3447"/>
                <a:gd name="T52" fmla="*/ 1938 w 2801"/>
                <a:gd name="T53" fmla="*/ 3175 h 3447"/>
                <a:gd name="T54" fmla="*/ 2231 w 2801"/>
                <a:gd name="T55" fmla="*/ 2697 h 3447"/>
                <a:gd name="T56" fmla="*/ 2482 w 2801"/>
                <a:gd name="T57" fmla="*/ 2362 h 3447"/>
                <a:gd name="T58" fmla="*/ 2586 w 2801"/>
                <a:gd name="T59" fmla="*/ 2215 h 3447"/>
                <a:gd name="T60" fmla="*/ 2695 w 2801"/>
                <a:gd name="T61" fmla="*/ 1998 h 3447"/>
                <a:gd name="T62" fmla="*/ 2768 w 2801"/>
                <a:gd name="T63" fmla="*/ 1762 h 3447"/>
                <a:gd name="T64" fmla="*/ 2800 w 2801"/>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1" h="3447">
                  <a:moveTo>
                    <a:pt x="2801" y="1444"/>
                  </a:moveTo>
                  <a:lnTo>
                    <a:pt x="2801" y="1444"/>
                  </a:lnTo>
                  <a:lnTo>
                    <a:pt x="2800" y="1368"/>
                  </a:lnTo>
                  <a:lnTo>
                    <a:pt x="2786" y="1220"/>
                  </a:lnTo>
                  <a:lnTo>
                    <a:pt x="2755" y="1074"/>
                  </a:lnTo>
                  <a:lnTo>
                    <a:pt x="2714" y="936"/>
                  </a:lnTo>
                  <a:lnTo>
                    <a:pt x="2658" y="804"/>
                  </a:lnTo>
                  <a:lnTo>
                    <a:pt x="2590" y="680"/>
                  </a:lnTo>
                  <a:lnTo>
                    <a:pt x="2511" y="562"/>
                  </a:lnTo>
                  <a:lnTo>
                    <a:pt x="2421" y="454"/>
                  </a:lnTo>
                  <a:lnTo>
                    <a:pt x="2322" y="356"/>
                  </a:lnTo>
                  <a:lnTo>
                    <a:pt x="2214" y="269"/>
                  </a:lnTo>
                  <a:lnTo>
                    <a:pt x="2098" y="191"/>
                  </a:lnTo>
                  <a:lnTo>
                    <a:pt x="1974" y="126"/>
                  </a:lnTo>
                  <a:lnTo>
                    <a:pt x="1844" y="73"/>
                  </a:lnTo>
                  <a:lnTo>
                    <a:pt x="1707" y="34"/>
                  </a:lnTo>
                  <a:lnTo>
                    <a:pt x="1565" y="10"/>
                  </a:lnTo>
                  <a:lnTo>
                    <a:pt x="1420" y="0"/>
                  </a:lnTo>
                  <a:lnTo>
                    <a:pt x="1345" y="3"/>
                  </a:lnTo>
                  <a:lnTo>
                    <a:pt x="1278" y="5"/>
                  </a:lnTo>
                  <a:lnTo>
                    <a:pt x="1147" y="24"/>
                  </a:lnTo>
                  <a:lnTo>
                    <a:pt x="1021" y="54"/>
                  </a:lnTo>
                  <a:lnTo>
                    <a:pt x="898" y="96"/>
                  </a:lnTo>
                  <a:lnTo>
                    <a:pt x="782" y="149"/>
                  </a:lnTo>
                  <a:lnTo>
                    <a:pt x="671" y="214"/>
                  </a:lnTo>
                  <a:lnTo>
                    <a:pt x="566" y="287"/>
                  </a:lnTo>
                  <a:lnTo>
                    <a:pt x="468" y="369"/>
                  </a:lnTo>
                  <a:lnTo>
                    <a:pt x="377" y="460"/>
                  </a:lnTo>
                  <a:lnTo>
                    <a:pt x="295" y="559"/>
                  </a:lnTo>
                  <a:lnTo>
                    <a:pt x="222" y="666"/>
                  </a:lnTo>
                  <a:lnTo>
                    <a:pt x="159" y="779"/>
                  </a:lnTo>
                  <a:lnTo>
                    <a:pt x="104" y="899"/>
                  </a:lnTo>
                  <a:lnTo>
                    <a:pt x="61" y="1024"/>
                  </a:lnTo>
                  <a:lnTo>
                    <a:pt x="29" y="1154"/>
                  </a:lnTo>
                  <a:lnTo>
                    <a:pt x="9" y="1287"/>
                  </a:lnTo>
                  <a:lnTo>
                    <a:pt x="3" y="1356"/>
                  </a:lnTo>
                  <a:lnTo>
                    <a:pt x="0" y="1427"/>
                  </a:lnTo>
                  <a:lnTo>
                    <a:pt x="6" y="1568"/>
                  </a:lnTo>
                  <a:lnTo>
                    <a:pt x="23" y="1703"/>
                  </a:lnTo>
                  <a:lnTo>
                    <a:pt x="52" y="1836"/>
                  </a:lnTo>
                  <a:lnTo>
                    <a:pt x="94" y="1962"/>
                  </a:lnTo>
                  <a:lnTo>
                    <a:pt x="146" y="2084"/>
                  </a:lnTo>
                  <a:lnTo>
                    <a:pt x="207" y="2200"/>
                  </a:lnTo>
                  <a:lnTo>
                    <a:pt x="279" y="2309"/>
                  </a:lnTo>
                  <a:lnTo>
                    <a:pt x="318" y="2359"/>
                  </a:lnTo>
                  <a:lnTo>
                    <a:pt x="405" y="2469"/>
                  </a:lnTo>
                  <a:lnTo>
                    <a:pt x="569" y="2695"/>
                  </a:lnTo>
                  <a:lnTo>
                    <a:pt x="721" y="2926"/>
                  </a:lnTo>
                  <a:lnTo>
                    <a:pt x="861" y="3168"/>
                  </a:lnTo>
                  <a:lnTo>
                    <a:pt x="924" y="3293"/>
                  </a:lnTo>
                  <a:lnTo>
                    <a:pt x="1002" y="3447"/>
                  </a:lnTo>
                  <a:lnTo>
                    <a:pt x="1801" y="3447"/>
                  </a:lnTo>
                  <a:lnTo>
                    <a:pt x="1874" y="3300"/>
                  </a:lnTo>
                  <a:lnTo>
                    <a:pt x="1938" y="3175"/>
                  </a:lnTo>
                  <a:lnTo>
                    <a:pt x="2079" y="2932"/>
                  </a:lnTo>
                  <a:lnTo>
                    <a:pt x="2231" y="2697"/>
                  </a:lnTo>
                  <a:lnTo>
                    <a:pt x="2396" y="2471"/>
                  </a:lnTo>
                  <a:lnTo>
                    <a:pt x="2482" y="2362"/>
                  </a:lnTo>
                  <a:lnTo>
                    <a:pt x="2519" y="2315"/>
                  </a:lnTo>
                  <a:lnTo>
                    <a:pt x="2586" y="2215"/>
                  </a:lnTo>
                  <a:lnTo>
                    <a:pt x="2645" y="2109"/>
                  </a:lnTo>
                  <a:lnTo>
                    <a:pt x="2695" y="1998"/>
                  </a:lnTo>
                  <a:lnTo>
                    <a:pt x="2737" y="1882"/>
                  </a:lnTo>
                  <a:lnTo>
                    <a:pt x="2768" y="1762"/>
                  </a:lnTo>
                  <a:lnTo>
                    <a:pt x="2790" y="1637"/>
                  </a:lnTo>
                  <a:lnTo>
                    <a:pt x="2800" y="1509"/>
                  </a:lnTo>
                  <a:lnTo>
                    <a:pt x="2801" y="1444"/>
                  </a:lnTo>
                  <a:close/>
                </a:path>
              </a:pathLst>
            </a:custGeom>
            <a:solidFill>
              <a:srgbClr val="B1D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34" name="Freeform 35">
              <a:extLst>
                <a:ext uri="{FF2B5EF4-FFF2-40B4-BE49-F238E27FC236}">
                  <a16:creationId xmlns:a16="http://schemas.microsoft.com/office/drawing/2014/main" id="{EB3D0A32-2479-48AA-9200-6399718D4385}"/>
                </a:ext>
              </a:extLst>
            </p:cNvPr>
            <p:cNvSpPr>
              <a:spLocks/>
            </p:cNvSpPr>
            <p:nvPr/>
          </p:nvSpPr>
          <p:spPr bwMode="auto">
            <a:xfrm>
              <a:off x="4383088" y="3148013"/>
              <a:ext cx="1152525" cy="1824038"/>
            </a:xfrm>
            <a:custGeom>
              <a:avLst/>
              <a:gdLst>
                <a:gd name="T0" fmla="*/ 2178 w 2178"/>
                <a:gd name="T1" fmla="*/ 1444 h 3447"/>
                <a:gd name="T2" fmla="*/ 2165 w 2178"/>
                <a:gd name="T3" fmla="*/ 1220 h 3447"/>
                <a:gd name="T4" fmla="*/ 2108 w 2178"/>
                <a:gd name="T5" fmla="*/ 936 h 3447"/>
                <a:gd name="T6" fmla="*/ 2012 w 2178"/>
                <a:gd name="T7" fmla="*/ 680 h 3447"/>
                <a:gd name="T8" fmla="*/ 1881 w 2178"/>
                <a:gd name="T9" fmla="*/ 454 h 3447"/>
                <a:gd name="T10" fmla="*/ 1720 w 2178"/>
                <a:gd name="T11" fmla="*/ 269 h 3447"/>
                <a:gd name="T12" fmla="*/ 1534 w 2178"/>
                <a:gd name="T13" fmla="*/ 126 h 3447"/>
                <a:gd name="T14" fmla="*/ 1327 w 2178"/>
                <a:gd name="T15" fmla="*/ 34 h 3447"/>
                <a:gd name="T16" fmla="*/ 1102 w 2178"/>
                <a:gd name="T17" fmla="*/ 0 h 3447"/>
                <a:gd name="T18" fmla="*/ 993 w 2178"/>
                <a:gd name="T19" fmla="*/ 5 h 3447"/>
                <a:gd name="T20" fmla="*/ 793 w 2178"/>
                <a:gd name="T21" fmla="*/ 54 h 3447"/>
                <a:gd name="T22" fmla="*/ 607 w 2178"/>
                <a:gd name="T23" fmla="*/ 149 h 3447"/>
                <a:gd name="T24" fmla="*/ 439 w 2178"/>
                <a:gd name="T25" fmla="*/ 287 h 3447"/>
                <a:gd name="T26" fmla="*/ 293 w 2178"/>
                <a:gd name="T27" fmla="*/ 460 h 3447"/>
                <a:gd name="T28" fmla="*/ 172 w 2178"/>
                <a:gd name="T29" fmla="*/ 666 h 3447"/>
                <a:gd name="T30" fmla="*/ 80 w 2178"/>
                <a:gd name="T31" fmla="*/ 899 h 3447"/>
                <a:gd name="T32" fmla="*/ 21 w 2178"/>
                <a:gd name="T33" fmla="*/ 1154 h 3447"/>
                <a:gd name="T34" fmla="*/ 1 w 2178"/>
                <a:gd name="T35" fmla="*/ 1356 h 3447"/>
                <a:gd name="T36" fmla="*/ 2 w 2178"/>
                <a:gd name="T37" fmla="*/ 1568 h 3447"/>
                <a:gd name="T38" fmla="*/ 40 w 2178"/>
                <a:gd name="T39" fmla="*/ 1836 h 3447"/>
                <a:gd name="T40" fmla="*/ 112 w 2178"/>
                <a:gd name="T41" fmla="*/ 2084 h 3447"/>
                <a:gd name="T42" fmla="*/ 215 w 2178"/>
                <a:gd name="T43" fmla="*/ 2309 h 3447"/>
                <a:gd name="T44" fmla="*/ 313 w 2178"/>
                <a:gd name="T45" fmla="*/ 2469 h 3447"/>
                <a:gd name="T46" fmla="*/ 560 w 2178"/>
                <a:gd name="T47" fmla="*/ 2926 h 3447"/>
                <a:gd name="T48" fmla="*/ 718 w 2178"/>
                <a:gd name="T49" fmla="*/ 3293 h 3447"/>
                <a:gd name="T50" fmla="*/ 1399 w 2178"/>
                <a:gd name="T51" fmla="*/ 3447 h 3447"/>
                <a:gd name="T52" fmla="*/ 1505 w 2178"/>
                <a:gd name="T53" fmla="*/ 3175 h 3447"/>
                <a:gd name="T54" fmla="*/ 1733 w 2178"/>
                <a:gd name="T55" fmla="*/ 2697 h 3447"/>
                <a:gd name="T56" fmla="*/ 1928 w 2178"/>
                <a:gd name="T57" fmla="*/ 2362 h 3447"/>
                <a:gd name="T58" fmla="*/ 2009 w 2178"/>
                <a:gd name="T59" fmla="*/ 2215 h 3447"/>
                <a:gd name="T60" fmla="*/ 2094 w 2178"/>
                <a:gd name="T61" fmla="*/ 1998 h 3447"/>
                <a:gd name="T62" fmla="*/ 2150 w 2178"/>
                <a:gd name="T63" fmla="*/ 1762 h 3447"/>
                <a:gd name="T64" fmla="*/ 2176 w 2178"/>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8" h="3447">
                  <a:moveTo>
                    <a:pt x="2178" y="1444"/>
                  </a:moveTo>
                  <a:lnTo>
                    <a:pt x="2178" y="1444"/>
                  </a:lnTo>
                  <a:lnTo>
                    <a:pt x="2176" y="1368"/>
                  </a:lnTo>
                  <a:lnTo>
                    <a:pt x="2165" y="1220"/>
                  </a:lnTo>
                  <a:lnTo>
                    <a:pt x="2142" y="1074"/>
                  </a:lnTo>
                  <a:lnTo>
                    <a:pt x="2108" y="936"/>
                  </a:lnTo>
                  <a:lnTo>
                    <a:pt x="2065" y="804"/>
                  </a:lnTo>
                  <a:lnTo>
                    <a:pt x="2012" y="680"/>
                  </a:lnTo>
                  <a:lnTo>
                    <a:pt x="1952" y="562"/>
                  </a:lnTo>
                  <a:lnTo>
                    <a:pt x="1881" y="454"/>
                  </a:lnTo>
                  <a:lnTo>
                    <a:pt x="1805" y="356"/>
                  </a:lnTo>
                  <a:lnTo>
                    <a:pt x="1720" y="269"/>
                  </a:lnTo>
                  <a:lnTo>
                    <a:pt x="1631" y="191"/>
                  </a:lnTo>
                  <a:lnTo>
                    <a:pt x="1534" y="126"/>
                  </a:lnTo>
                  <a:lnTo>
                    <a:pt x="1432" y="73"/>
                  </a:lnTo>
                  <a:lnTo>
                    <a:pt x="1327" y="34"/>
                  </a:lnTo>
                  <a:lnTo>
                    <a:pt x="1216" y="10"/>
                  </a:lnTo>
                  <a:lnTo>
                    <a:pt x="1102" y="0"/>
                  </a:lnTo>
                  <a:lnTo>
                    <a:pt x="1045" y="3"/>
                  </a:lnTo>
                  <a:lnTo>
                    <a:pt x="993" y="5"/>
                  </a:lnTo>
                  <a:lnTo>
                    <a:pt x="891" y="24"/>
                  </a:lnTo>
                  <a:lnTo>
                    <a:pt x="793" y="54"/>
                  </a:lnTo>
                  <a:lnTo>
                    <a:pt x="698" y="96"/>
                  </a:lnTo>
                  <a:lnTo>
                    <a:pt x="607" y="149"/>
                  </a:lnTo>
                  <a:lnTo>
                    <a:pt x="521" y="214"/>
                  </a:lnTo>
                  <a:lnTo>
                    <a:pt x="439" y="287"/>
                  </a:lnTo>
                  <a:lnTo>
                    <a:pt x="364" y="369"/>
                  </a:lnTo>
                  <a:lnTo>
                    <a:pt x="293" y="460"/>
                  </a:lnTo>
                  <a:lnTo>
                    <a:pt x="228" y="559"/>
                  </a:lnTo>
                  <a:lnTo>
                    <a:pt x="172" y="666"/>
                  </a:lnTo>
                  <a:lnTo>
                    <a:pt x="122" y="779"/>
                  </a:lnTo>
                  <a:lnTo>
                    <a:pt x="80" y="899"/>
                  </a:lnTo>
                  <a:lnTo>
                    <a:pt x="47" y="1024"/>
                  </a:lnTo>
                  <a:lnTo>
                    <a:pt x="21" y="1154"/>
                  </a:lnTo>
                  <a:lnTo>
                    <a:pt x="5" y="1287"/>
                  </a:lnTo>
                  <a:lnTo>
                    <a:pt x="1" y="1356"/>
                  </a:lnTo>
                  <a:lnTo>
                    <a:pt x="0" y="1427"/>
                  </a:lnTo>
                  <a:lnTo>
                    <a:pt x="2" y="1568"/>
                  </a:lnTo>
                  <a:lnTo>
                    <a:pt x="17" y="1703"/>
                  </a:lnTo>
                  <a:lnTo>
                    <a:pt x="40" y="1836"/>
                  </a:lnTo>
                  <a:lnTo>
                    <a:pt x="72" y="1962"/>
                  </a:lnTo>
                  <a:lnTo>
                    <a:pt x="112" y="2084"/>
                  </a:lnTo>
                  <a:lnTo>
                    <a:pt x="161" y="2200"/>
                  </a:lnTo>
                  <a:lnTo>
                    <a:pt x="215" y="2309"/>
                  </a:lnTo>
                  <a:lnTo>
                    <a:pt x="247" y="2359"/>
                  </a:lnTo>
                  <a:lnTo>
                    <a:pt x="313" y="2469"/>
                  </a:lnTo>
                  <a:lnTo>
                    <a:pt x="441" y="2695"/>
                  </a:lnTo>
                  <a:lnTo>
                    <a:pt x="560" y="2926"/>
                  </a:lnTo>
                  <a:lnTo>
                    <a:pt x="667" y="3168"/>
                  </a:lnTo>
                  <a:lnTo>
                    <a:pt x="718" y="3293"/>
                  </a:lnTo>
                  <a:lnTo>
                    <a:pt x="778" y="3447"/>
                  </a:lnTo>
                  <a:lnTo>
                    <a:pt x="1399" y="3447"/>
                  </a:lnTo>
                  <a:lnTo>
                    <a:pt x="1456" y="3300"/>
                  </a:lnTo>
                  <a:lnTo>
                    <a:pt x="1505" y="3175"/>
                  </a:lnTo>
                  <a:lnTo>
                    <a:pt x="1615" y="2932"/>
                  </a:lnTo>
                  <a:lnTo>
                    <a:pt x="1733" y="2697"/>
                  </a:lnTo>
                  <a:lnTo>
                    <a:pt x="1861" y="2471"/>
                  </a:lnTo>
                  <a:lnTo>
                    <a:pt x="1928" y="2362"/>
                  </a:lnTo>
                  <a:lnTo>
                    <a:pt x="1957" y="2315"/>
                  </a:lnTo>
                  <a:lnTo>
                    <a:pt x="2009" y="2215"/>
                  </a:lnTo>
                  <a:lnTo>
                    <a:pt x="2055" y="2109"/>
                  </a:lnTo>
                  <a:lnTo>
                    <a:pt x="2094" y="1998"/>
                  </a:lnTo>
                  <a:lnTo>
                    <a:pt x="2126" y="1882"/>
                  </a:lnTo>
                  <a:lnTo>
                    <a:pt x="2150" y="1762"/>
                  </a:lnTo>
                  <a:lnTo>
                    <a:pt x="2167" y="1637"/>
                  </a:lnTo>
                  <a:lnTo>
                    <a:pt x="2176" y="1509"/>
                  </a:lnTo>
                  <a:lnTo>
                    <a:pt x="2178" y="1444"/>
                  </a:lnTo>
                  <a:close/>
                </a:path>
              </a:pathLst>
            </a:custGeom>
            <a:solidFill>
              <a:srgbClr val="B1DB1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35" name="Freeform 36">
              <a:extLst>
                <a:ext uri="{FF2B5EF4-FFF2-40B4-BE49-F238E27FC236}">
                  <a16:creationId xmlns:a16="http://schemas.microsoft.com/office/drawing/2014/main" id="{C38AB663-B24E-4220-B369-27B09D308998}"/>
                </a:ext>
              </a:extLst>
            </p:cNvPr>
            <p:cNvSpPr>
              <a:spLocks/>
            </p:cNvSpPr>
            <p:nvPr/>
          </p:nvSpPr>
          <p:spPr bwMode="auto">
            <a:xfrm>
              <a:off x="4586288" y="3148013"/>
              <a:ext cx="744538" cy="1824038"/>
            </a:xfrm>
            <a:custGeom>
              <a:avLst/>
              <a:gdLst>
                <a:gd name="T0" fmla="*/ 1405 w 1405"/>
                <a:gd name="T1" fmla="*/ 1444 h 3447"/>
                <a:gd name="T2" fmla="*/ 1405 w 1405"/>
                <a:gd name="T3" fmla="*/ 1444 h 3447"/>
                <a:gd name="T4" fmla="*/ 1405 w 1405"/>
                <a:gd name="T5" fmla="*/ 1368 h 3447"/>
                <a:gd name="T6" fmla="*/ 1397 w 1405"/>
                <a:gd name="T7" fmla="*/ 1220 h 3447"/>
                <a:gd name="T8" fmla="*/ 1382 w 1405"/>
                <a:gd name="T9" fmla="*/ 1074 h 3447"/>
                <a:gd name="T10" fmla="*/ 1361 w 1405"/>
                <a:gd name="T11" fmla="*/ 936 h 3447"/>
                <a:gd name="T12" fmla="*/ 1333 w 1405"/>
                <a:gd name="T13" fmla="*/ 804 h 3447"/>
                <a:gd name="T14" fmla="*/ 1299 w 1405"/>
                <a:gd name="T15" fmla="*/ 680 h 3447"/>
                <a:gd name="T16" fmla="*/ 1260 w 1405"/>
                <a:gd name="T17" fmla="*/ 562 h 3447"/>
                <a:gd name="T18" fmla="*/ 1215 w 1405"/>
                <a:gd name="T19" fmla="*/ 454 h 3447"/>
                <a:gd name="T20" fmla="*/ 1165 w 1405"/>
                <a:gd name="T21" fmla="*/ 356 h 3447"/>
                <a:gd name="T22" fmla="*/ 1110 w 1405"/>
                <a:gd name="T23" fmla="*/ 269 h 3447"/>
                <a:gd name="T24" fmla="*/ 1053 w 1405"/>
                <a:gd name="T25" fmla="*/ 191 h 3447"/>
                <a:gd name="T26" fmla="*/ 991 w 1405"/>
                <a:gd name="T27" fmla="*/ 126 h 3447"/>
                <a:gd name="T28" fmla="*/ 924 w 1405"/>
                <a:gd name="T29" fmla="*/ 73 h 3447"/>
                <a:gd name="T30" fmla="*/ 857 w 1405"/>
                <a:gd name="T31" fmla="*/ 34 h 3447"/>
                <a:gd name="T32" fmla="*/ 786 w 1405"/>
                <a:gd name="T33" fmla="*/ 10 h 3447"/>
                <a:gd name="T34" fmla="*/ 713 w 1405"/>
                <a:gd name="T35" fmla="*/ 0 h 3447"/>
                <a:gd name="T36" fmla="*/ 675 w 1405"/>
                <a:gd name="T37" fmla="*/ 3 h 3447"/>
                <a:gd name="T38" fmla="*/ 641 w 1405"/>
                <a:gd name="T39" fmla="*/ 5 h 3447"/>
                <a:gd name="T40" fmla="*/ 576 w 1405"/>
                <a:gd name="T41" fmla="*/ 24 h 3447"/>
                <a:gd name="T42" fmla="*/ 513 w 1405"/>
                <a:gd name="T43" fmla="*/ 54 h 3447"/>
                <a:gd name="T44" fmla="*/ 451 w 1405"/>
                <a:gd name="T45" fmla="*/ 96 h 3447"/>
                <a:gd name="T46" fmla="*/ 393 w 1405"/>
                <a:gd name="T47" fmla="*/ 149 h 3447"/>
                <a:gd name="T48" fmla="*/ 337 w 1405"/>
                <a:gd name="T49" fmla="*/ 214 h 3447"/>
                <a:gd name="T50" fmla="*/ 284 w 1405"/>
                <a:gd name="T51" fmla="*/ 287 h 3447"/>
                <a:gd name="T52" fmla="*/ 235 w 1405"/>
                <a:gd name="T53" fmla="*/ 369 h 3447"/>
                <a:gd name="T54" fmla="*/ 169 w 1405"/>
                <a:gd name="T55" fmla="*/ 508 h 3447"/>
                <a:gd name="T56" fmla="*/ 95 w 1405"/>
                <a:gd name="T57" fmla="*/ 720 h 3447"/>
                <a:gd name="T58" fmla="*/ 41 w 1405"/>
                <a:gd name="T59" fmla="*/ 959 h 3447"/>
                <a:gd name="T60" fmla="*/ 9 w 1405"/>
                <a:gd name="T61" fmla="*/ 1220 h 3447"/>
                <a:gd name="T62" fmla="*/ 2 w 1405"/>
                <a:gd name="T63" fmla="*/ 1356 h 3447"/>
                <a:gd name="T64" fmla="*/ 0 w 1405"/>
                <a:gd name="T65" fmla="*/ 1497 h 3447"/>
                <a:gd name="T66" fmla="*/ 18 w 1405"/>
                <a:gd name="T67" fmla="*/ 1771 h 3447"/>
                <a:gd name="T68" fmla="*/ 59 w 1405"/>
                <a:gd name="T69" fmla="*/ 2025 h 3447"/>
                <a:gd name="T70" fmla="*/ 121 w 1405"/>
                <a:gd name="T71" fmla="*/ 2256 h 3447"/>
                <a:gd name="T72" fmla="*/ 160 w 1405"/>
                <a:gd name="T73" fmla="*/ 2359 h 3447"/>
                <a:gd name="T74" fmla="*/ 203 w 1405"/>
                <a:gd name="T75" fmla="*/ 2469 h 3447"/>
                <a:gd name="T76" fmla="*/ 285 w 1405"/>
                <a:gd name="T77" fmla="*/ 2695 h 3447"/>
                <a:gd name="T78" fmla="*/ 362 w 1405"/>
                <a:gd name="T79" fmla="*/ 2926 h 3447"/>
                <a:gd name="T80" fmla="*/ 432 w 1405"/>
                <a:gd name="T81" fmla="*/ 3168 h 3447"/>
                <a:gd name="T82" fmla="*/ 464 w 1405"/>
                <a:gd name="T83" fmla="*/ 3293 h 3447"/>
                <a:gd name="T84" fmla="*/ 503 w 1405"/>
                <a:gd name="T85" fmla="*/ 3447 h 3447"/>
                <a:gd name="T86" fmla="*/ 903 w 1405"/>
                <a:gd name="T87" fmla="*/ 3447 h 3447"/>
                <a:gd name="T88" fmla="*/ 940 w 1405"/>
                <a:gd name="T89" fmla="*/ 3300 h 3447"/>
                <a:gd name="T90" fmla="*/ 972 w 1405"/>
                <a:gd name="T91" fmla="*/ 3175 h 3447"/>
                <a:gd name="T92" fmla="*/ 1043 w 1405"/>
                <a:gd name="T93" fmla="*/ 2932 h 3447"/>
                <a:gd name="T94" fmla="*/ 1119 w 1405"/>
                <a:gd name="T95" fmla="*/ 2697 h 3447"/>
                <a:gd name="T96" fmla="*/ 1202 w 1405"/>
                <a:gd name="T97" fmla="*/ 2471 h 3447"/>
                <a:gd name="T98" fmla="*/ 1246 w 1405"/>
                <a:gd name="T99" fmla="*/ 2362 h 3447"/>
                <a:gd name="T100" fmla="*/ 1281 w 1405"/>
                <a:gd name="T101" fmla="*/ 2266 h 3447"/>
                <a:gd name="T102" fmla="*/ 1341 w 1405"/>
                <a:gd name="T103" fmla="*/ 2054 h 3447"/>
                <a:gd name="T104" fmla="*/ 1382 w 1405"/>
                <a:gd name="T105" fmla="*/ 1823 h 3447"/>
                <a:gd name="T106" fmla="*/ 1404 w 1405"/>
                <a:gd name="T107" fmla="*/ 1574 h 3447"/>
                <a:gd name="T108" fmla="*/ 1405 w 1405"/>
                <a:gd name="T109"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5" h="3447">
                  <a:moveTo>
                    <a:pt x="1405" y="1444"/>
                  </a:moveTo>
                  <a:lnTo>
                    <a:pt x="1405" y="1444"/>
                  </a:lnTo>
                  <a:lnTo>
                    <a:pt x="1405" y="1368"/>
                  </a:lnTo>
                  <a:lnTo>
                    <a:pt x="1397" y="1220"/>
                  </a:lnTo>
                  <a:lnTo>
                    <a:pt x="1382" y="1074"/>
                  </a:lnTo>
                  <a:lnTo>
                    <a:pt x="1361" y="936"/>
                  </a:lnTo>
                  <a:lnTo>
                    <a:pt x="1333" y="804"/>
                  </a:lnTo>
                  <a:lnTo>
                    <a:pt x="1299" y="680"/>
                  </a:lnTo>
                  <a:lnTo>
                    <a:pt x="1260" y="562"/>
                  </a:lnTo>
                  <a:lnTo>
                    <a:pt x="1215" y="454"/>
                  </a:lnTo>
                  <a:lnTo>
                    <a:pt x="1165" y="356"/>
                  </a:lnTo>
                  <a:lnTo>
                    <a:pt x="1110" y="269"/>
                  </a:lnTo>
                  <a:lnTo>
                    <a:pt x="1053" y="191"/>
                  </a:lnTo>
                  <a:lnTo>
                    <a:pt x="991" y="126"/>
                  </a:lnTo>
                  <a:lnTo>
                    <a:pt x="924" y="73"/>
                  </a:lnTo>
                  <a:lnTo>
                    <a:pt x="857" y="34"/>
                  </a:lnTo>
                  <a:lnTo>
                    <a:pt x="786" y="10"/>
                  </a:lnTo>
                  <a:lnTo>
                    <a:pt x="713" y="0"/>
                  </a:lnTo>
                  <a:lnTo>
                    <a:pt x="675" y="3"/>
                  </a:lnTo>
                  <a:lnTo>
                    <a:pt x="641" y="5"/>
                  </a:lnTo>
                  <a:lnTo>
                    <a:pt x="576" y="24"/>
                  </a:lnTo>
                  <a:lnTo>
                    <a:pt x="513" y="54"/>
                  </a:lnTo>
                  <a:lnTo>
                    <a:pt x="451" y="96"/>
                  </a:lnTo>
                  <a:lnTo>
                    <a:pt x="393" y="149"/>
                  </a:lnTo>
                  <a:lnTo>
                    <a:pt x="337" y="214"/>
                  </a:lnTo>
                  <a:lnTo>
                    <a:pt x="284" y="287"/>
                  </a:lnTo>
                  <a:lnTo>
                    <a:pt x="235" y="369"/>
                  </a:lnTo>
                  <a:lnTo>
                    <a:pt x="169" y="508"/>
                  </a:lnTo>
                  <a:lnTo>
                    <a:pt x="95" y="720"/>
                  </a:lnTo>
                  <a:lnTo>
                    <a:pt x="41" y="959"/>
                  </a:lnTo>
                  <a:lnTo>
                    <a:pt x="9" y="1220"/>
                  </a:lnTo>
                  <a:lnTo>
                    <a:pt x="2" y="1356"/>
                  </a:lnTo>
                  <a:lnTo>
                    <a:pt x="0" y="1497"/>
                  </a:lnTo>
                  <a:lnTo>
                    <a:pt x="18" y="1771"/>
                  </a:lnTo>
                  <a:lnTo>
                    <a:pt x="59" y="2025"/>
                  </a:lnTo>
                  <a:lnTo>
                    <a:pt x="121" y="2256"/>
                  </a:lnTo>
                  <a:lnTo>
                    <a:pt x="160" y="2359"/>
                  </a:lnTo>
                  <a:lnTo>
                    <a:pt x="203" y="2469"/>
                  </a:lnTo>
                  <a:lnTo>
                    <a:pt x="285" y="2695"/>
                  </a:lnTo>
                  <a:lnTo>
                    <a:pt x="362" y="2926"/>
                  </a:lnTo>
                  <a:lnTo>
                    <a:pt x="432" y="3168"/>
                  </a:lnTo>
                  <a:lnTo>
                    <a:pt x="464" y="3293"/>
                  </a:lnTo>
                  <a:lnTo>
                    <a:pt x="503" y="3447"/>
                  </a:lnTo>
                  <a:lnTo>
                    <a:pt x="903" y="3447"/>
                  </a:lnTo>
                  <a:lnTo>
                    <a:pt x="940" y="3300"/>
                  </a:lnTo>
                  <a:lnTo>
                    <a:pt x="972" y="3175"/>
                  </a:lnTo>
                  <a:lnTo>
                    <a:pt x="1043" y="2932"/>
                  </a:lnTo>
                  <a:lnTo>
                    <a:pt x="1119" y="2697"/>
                  </a:lnTo>
                  <a:lnTo>
                    <a:pt x="1202" y="2471"/>
                  </a:lnTo>
                  <a:lnTo>
                    <a:pt x="1246" y="2362"/>
                  </a:lnTo>
                  <a:lnTo>
                    <a:pt x="1281" y="2266"/>
                  </a:lnTo>
                  <a:lnTo>
                    <a:pt x="1341" y="2054"/>
                  </a:lnTo>
                  <a:lnTo>
                    <a:pt x="1382" y="1823"/>
                  </a:lnTo>
                  <a:lnTo>
                    <a:pt x="1404" y="1574"/>
                  </a:lnTo>
                  <a:lnTo>
                    <a:pt x="1405" y="1444"/>
                  </a:lnTo>
                  <a:close/>
                </a:path>
              </a:pathLst>
            </a:custGeom>
            <a:solidFill>
              <a:srgbClr val="B1D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36" name="Freeform 37">
              <a:extLst>
                <a:ext uri="{FF2B5EF4-FFF2-40B4-BE49-F238E27FC236}">
                  <a16:creationId xmlns:a16="http://schemas.microsoft.com/office/drawing/2014/main" id="{D2A06EFB-44EB-4A6F-A713-0D904326ECAF}"/>
                </a:ext>
              </a:extLst>
            </p:cNvPr>
            <p:cNvSpPr>
              <a:spLocks/>
            </p:cNvSpPr>
            <p:nvPr/>
          </p:nvSpPr>
          <p:spPr bwMode="auto">
            <a:xfrm>
              <a:off x="4805363" y="3148013"/>
              <a:ext cx="307975" cy="1824038"/>
            </a:xfrm>
            <a:custGeom>
              <a:avLst/>
              <a:gdLst>
                <a:gd name="T0" fmla="*/ 582 w 582"/>
                <a:gd name="T1" fmla="*/ 1444 h 3447"/>
                <a:gd name="T2" fmla="*/ 582 w 582"/>
                <a:gd name="T3" fmla="*/ 1444 h 3447"/>
                <a:gd name="T4" fmla="*/ 580 w 582"/>
                <a:gd name="T5" fmla="*/ 1293 h 3447"/>
                <a:gd name="T6" fmla="*/ 569 w 582"/>
                <a:gd name="T7" fmla="*/ 1004 h 3447"/>
                <a:gd name="T8" fmla="*/ 546 w 582"/>
                <a:gd name="T9" fmla="*/ 741 h 3447"/>
                <a:gd name="T10" fmla="*/ 512 w 582"/>
                <a:gd name="T11" fmla="*/ 506 h 3447"/>
                <a:gd name="T12" fmla="*/ 472 w 582"/>
                <a:gd name="T13" fmla="*/ 309 h 3447"/>
                <a:gd name="T14" fmla="*/ 423 w 582"/>
                <a:gd name="T15" fmla="*/ 155 h 3447"/>
                <a:gd name="T16" fmla="*/ 383 w 582"/>
                <a:gd name="T17" fmla="*/ 73 h 3447"/>
                <a:gd name="T18" fmla="*/ 354 w 582"/>
                <a:gd name="T19" fmla="*/ 34 h 3447"/>
                <a:gd name="T20" fmla="*/ 325 w 582"/>
                <a:gd name="T21" fmla="*/ 10 h 3447"/>
                <a:gd name="T22" fmla="*/ 295 w 582"/>
                <a:gd name="T23" fmla="*/ 0 h 3447"/>
                <a:gd name="T24" fmla="*/ 279 w 582"/>
                <a:gd name="T25" fmla="*/ 3 h 3447"/>
                <a:gd name="T26" fmla="*/ 266 w 582"/>
                <a:gd name="T27" fmla="*/ 5 h 3447"/>
                <a:gd name="T28" fmla="*/ 239 w 582"/>
                <a:gd name="T29" fmla="*/ 24 h 3447"/>
                <a:gd name="T30" fmla="*/ 200 w 582"/>
                <a:gd name="T31" fmla="*/ 73 h 3447"/>
                <a:gd name="T32" fmla="*/ 151 w 582"/>
                <a:gd name="T33" fmla="*/ 179 h 3447"/>
                <a:gd name="T34" fmla="*/ 108 w 582"/>
                <a:gd name="T35" fmla="*/ 326 h 3447"/>
                <a:gd name="T36" fmla="*/ 71 w 582"/>
                <a:gd name="T37" fmla="*/ 508 h 3447"/>
                <a:gd name="T38" fmla="*/ 39 w 582"/>
                <a:gd name="T39" fmla="*/ 720 h 3447"/>
                <a:gd name="T40" fmla="*/ 17 w 582"/>
                <a:gd name="T41" fmla="*/ 959 h 3447"/>
                <a:gd name="T42" fmla="*/ 4 w 582"/>
                <a:gd name="T43" fmla="*/ 1220 h 3447"/>
                <a:gd name="T44" fmla="*/ 1 w 582"/>
                <a:gd name="T45" fmla="*/ 1356 h 3447"/>
                <a:gd name="T46" fmla="*/ 0 w 582"/>
                <a:gd name="T47" fmla="*/ 1497 h 3447"/>
                <a:gd name="T48" fmla="*/ 7 w 582"/>
                <a:gd name="T49" fmla="*/ 1771 h 3447"/>
                <a:gd name="T50" fmla="*/ 25 w 582"/>
                <a:gd name="T51" fmla="*/ 2025 h 3447"/>
                <a:gd name="T52" fmla="*/ 50 w 582"/>
                <a:gd name="T53" fmla="*/ 2256 h 3447"/>
                <a:gd name="T54" fmla="*/ 66 w 582"/>
                <a:gd name="T55" fmla="*/ 2359 h 3447"/>
                <a:gd name="T56" fmla="*/ 102 w 582"/>
                <a:gd name="T57" fmla="*/ 2579 h 3447"/>
                <a:gd name="T58" fmla="*/ 166 w 582"/>
                <a:gd name="T59" fmla="*/ 3046 h 3447"/>
                <a:gd name="T60" fmla="*/ 193 w 582"/>
                <a:gd name="T61" fmla="*/ 3293 h 3447"/>
                <a:gd name="T62" fmla="*/ 209 w 582"/>
                <a:gd name="T63" fmla="*/ 3447 h 3447"/>
                <a:gd name="T64" fmla="*/ 374 w 582"/>
                <a:gd name="T65" fmla="*/ 3447 h 3447"/>
                <a:gd name="T66" fmla="*/ 389 w 582"/>
                <a:gd name="T67" fmla="*/ 3300 h 3447"/>
                <a:gd name="T68" fmla="*/ 416 w 582"/>
                <a:gd name="T69" fmla="*/ 3051 h 3447"/>
                <a:gd name="T70" fmla="*/ 479 w 582"/>
                <a:gd name="T71" fmla="*/ 2582 h 3447"/>
                <a:gd name="T72" fmla="*/ 515 w 582"/>
                <a:gd name="T73" fmla="*/ 2362 h 3447"/>
                <a:gd name="T74" fmla="*/ 531 w 582"/>
                <a:gd name="T75" fmla="*/ 2266 h 3447"/>
                <a:gd name="T76" fmla="*/ 556 w 582"/>
                <a:gd name="T77" fmla="*/ 2054 h 3447"/>
                <a:gd name="T78" fmla="*/ 572 w 582"/>
                <a:gd name="T79" fmla="*/ 1823 h 3447"/>
                <a:gd name="T80" fmla="*/ 582 w 582"/>
                <a:gd name="T81" fmla="*/ 1574 h 3447"/>
                <a:gd name="T82" fmla="*/ 582 w 582"/>
                <a:gd name="T83"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3447">
                  <a:moveTo>
                    <a:pt x="582" y="1444"/>
                  </a:moveTo>
                  <a:lnTo>
                    <a:pt x="582" y="1444"/>
                  </a:lnTo>
                  <a:lnTo>
                    <a:pt x="580" y="1293"/>
                  </a:lnTo>
                  <a:lnTo>
                    <a:pt x="569" y="1004"/>
                  </a:lnTo>
                  <a:lnTo>
                    <a:pt x="546" y="741"/>
                  </a:lnTo>
                  <a:lnTo>
                    <a:pt x="512" y="506"/>
                  </a:lnTo>
                  <a:lnTo>
                    <a:pt x="472" y="309"/>
                  </a:lnTo>
                  <a:lnTo>
                    <a:pt x="423" y="155"/>
                  </a:lnTo>
                  <a:lnTo>
                    <a:pt x="383" y="73"/>
                  </a:lnTo>
                  <a:lnTo>
                    <a:pt x="354" y="34"/>
                  </a:lnTo>
                  <a:lnTo>
                    <a:pt x="325" y="10"/>
                  </a:lnTo>
                  <a:lnTo>
                    <a:pt x="295" y="0"/>
                  </a:lnTo>
                  <a:lnTo>
                    <a:pt x="279" y="3"/>
                  </a:lnTo>
                  <a:lnTo>
                    <a:pt x="266" y="5"/>
                  </a:lnTo>
                  <a:lnTo>
                    <a:pt x="239" y="24"/>
                  </a:lnTo>
                  <a:lnTo>
                    <a:pt x="200" y="73"/>
                  </a:lnTo>
                  <a:lnTo>
                    <a:pt x="151" y="179"/>
                  </a:lnTo>
                  <a:lnTo>
                    <a:pt x="108" y="326"/>
                  </a:lnTo>
                  <a:lnTo>
                    <a:pt x="71" y="508"/>
                  </a:lnTo>
                  <a:lnTo>
                    <a:pt x="39" y="720"/>
                  </a:lnTo>
                  <a:lnTo>
                    <a:pt x="17" y="959"/>
                  </a:lnTo>
                  <a:lnTo>
                    <a:pt x="4" y="1220"/>
                  </a:lnTo>
                  <a:lnTo>
                    <a:pt x="1" y="1356"/>
                  </a:lnTo>
                  <a:lnTo>
                    <a:pt x="0" y="1497"/>
                  </a:lnTo>
                  <a:lnTo>
                    <a:pt x="7" y="1771"/>
                  </a:lnTo>
                  <a:lnTo>
                    <a:pt x="25" y="2025"/>
                  </a:lnTo>
                  <a:lnTo>
                    <a:pt x="50" y="2256"/>
                  </a:lnTo>
                  <a:lnTo>
                    <a:pt x="66" y="2359"/>
                  </a:lnTo>
                  <a:lnTo>
                    <a:pt x="102" y="2579"/>
                  </a:lnTo>
                  <a:lnTo>
                    <a:pt x="166" y="3046"/>
                  </a:lnTo>
                  <a:lnTo>
                    <a:pt x="193" y="3293"/>
                  </a:lnTo>
                  <a:lnTo>
                    <a:pt x="209" y="3447"/>
                  </a:lnTo>
                  <a:lnTo>
                    <a:pt x="374" y="3447"/>
                  </a:lnTo>
                  <a:lnTo>
                    <a:pt x="389" y="3300"/>
                  </a:lnTo>
                  <a:lnTo>
                    <a:pt x="416" y="3051"/>
                  </a:lnTo>
                  <a:lnTo>
                    <a:pt x="479" y="2582"/>
                  </a:lnTo>
                  <a:lnTo>
                    <a:pt x="515" y="2362"/>
                  </a:lnTo>
                  <a:lnTo>
                    <a:pt x="531" y="2266"/>
                  </a:lnTo>
                  <a:lnTo>
                    <a:pt x="556" y="2054"/>
                  </a:lnTo>
                  <a:lnTo>
                    <a:pt x="572" y="1823"/>
                  </a:lnTo>
                  <a:lnTo>
                    <a:pt x="582" y="1574"/>
                  </a:lnTo>
                  <a:lnTo>
                    <a:pt x="582" y="1444"/>
                  </a:lnTo>
                  <a:close/>
                </a:path>
              </a:pathLst>
            </a:custGeom>
            <a:solidFill>
              <a:srgbClr val="B1DB1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37" name="Freeform 38">
              <a:extLst>
                <a:ext uri="{FF2B5EF4-FFF2-40B4-BE49-F238E27FC236}">
                  <a16:creationId xmlns:a16="http://schemas.microsoft.com/office/drawing/2014/main" id="{E3DF4155-A178-474C-AF63-50FEF88529FA}"/>
                </a:ext>
              </a:extLst>
            </p:cNvPr>
            <p:cNvSpPr>
              <a:spLocks/>
            </p:cNvSpPr>
            <p:nvPr/>
          </p:nvSpPr>
          <p:spPr bwMode="auto">
            <a:xfrm>
              <a:off x="4708526" y="4862513"/>
              <a:ext cx="501650" cy="109538"/>
            </a:xfrm>
            <a:custGeom>
              <a:avLst/>
              <a:gdLst>
                <a:gd name="T0" fmla="*/ 474 w 949"/>
                <a:gd name="T1" fmla="*/ 0 h 206"/>
                <a:gd name="T2" fmla="*/ 406 w 949"/>
                <a:gd name="T3" fmla="*/ 2 h 206"/>
                <a:gd name="T4" fmla="*/ 275 w 949"/>
                <a:gd name="T5" fmla="*/ 9 h 206"/>
                <a:gd name="T6" fmla="*/ 156 w 949"/>
                <a:gd name="T7" fmla="*/ 23 h 206"/>
                <a:gd name="T8" fmla="*/ 48 w 949"/>
                <a:gd name="T9" fmla="*/ 45 h 206"/>
                <a:gd name="T10" fmla="*/ 0 w 949"/>
                <a:gd name="T11" fmla="*/ 56 h 206"/>
                <a:gd name="T12" fmla="*/ 75 w 949"/>
                <a:gd name="T13" fmla="*/ 206 h 206"/>
                <a:gd name="T14" fmla="*/ 874 w 949"/>
                <a:gd name="T15" fmla="*/ 206 h 206"/>
                <a:gd name="T16" fmla="*/ 947 w 949"/>
                <a:gd name="T17" fmla="*/ 59 h 206"/>
                <a:gd name="T18" fmla="*/ 947 w 949"/>
                <a:gd name="T19" fmla="*/ 58 h 206"/>
                <a:gd name="T20" fmla="*/ 949 w 949"/>
                <a:gd name="T21" fmla="*/ 56 h 206"/>
                <a:gd name="T22" fmla="*/ 901 w 949"/>
                <a:gd name="T23" fmla="*/ 45 h 206"/>
                <a:gd name="T24" fmla="*/ 793 w 949"/>
                <a:gd name="T25" fmla="*/ 23 h 206"/>
                <a:gd name="T26" fmla="*/ 672 w 949"/>
                <a:gd name="T27" fmla="*/ 9 h 206"/>
                <a:gd name="T28" fmla="*/ 543 w 949"/>
                <a:gd name="T29" fmla="*/ 2 h 206"/>
                <a:gd name="T30" fmla="*/ 474 w 949"/>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9" h="206">
                  <a:moveTo>
                    <a:pt x="474" y="0"/>
                  </a:moveTo>
                  <a:lnTo>
                    <a:pt x="406" y="2"/>
                  </a:lnTo>
                  <a:lnTo>
                    <a:pt x="275" y="9"/>
                  </a:lnTo>
                  <a:lnTo>
                    <a:pt x="156" y="23"/>
                  </a:lnTo>
                  <a:lnTo>
                    <a:pt x="48" y="45"/>
                  </a:lnTo>
                  <a:lnTo>
                    <a:pt x="0" y="56"/>
                  </a:lnTo>
                  <a:lnTo>
                    <a:pt x="75" y="206"/>
                  </a:lnTo>
                  <a:lnTo>
                    <a:pt x="874" y="206"/>
                  </a:lnTo>
                  <a:lnTo>
                    <a:pt x="947" y="59"/>
                  </a:lnTo>
                  <a:lnTo>
                    <a:pt x="947" y="58"/>
                  </a:lnTo>
                  <a:lnTo>
                    <a:pt x="949" y="56"/>
                  </a:lnTo>
                  <a:lnTo>
                    <a:pt x="901" y="45"/>
                  </a:lnTo>
                  <a:lnTo>
                    <a:pt x="793" y="23"/>
                  </a:lnTo>
                  <a:lnTo>
                    <a:pt x="672" y="9"/>
                  </a:lnTo>
                  <a:lnTo>
                    <a:pt x="543" y="2"/>
                  </a:lnTo>
                  <a:lnTo>
                    <a:pt x="474" y="0"/>
                  </a:lnTo>
                  <a:close/>
                </a:path>
              </a:pathLst>
            </a:custGeom>
            <a:solidFill>
              <a:srgbClr val="B1DB1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38" name="Freeform 39">
              <a:extLst>
                <a:ext uri="{FF2B5EF4-FFF2-40B4-BE49-F238E27FC236}">
                  <a16:creationId xmlns:a16="http://schemas.microsoft.com/office/drawing/2014/main" id="{5C5A9B52-9041-42C4-83B2-8C1A8204B415}"/>
                </a:ext>
              </a:extLst>
            </p:cNvPr>
            <p:cNvSpPr>
              <a:spLocks/>
            </p:cNvSpPr>
            <p:nvPr/>
          </p:nvSpPr>
          <p:spPr bwMode="auto">
            <a:xfrm>
              <a:off x="4748213" y="4941888"/>
              <a:ext cx="422275" cy="58738"/>
            </a:xfrm>
            <a:custGeom>
              <a:avLst/>
              <a:gdLst>
                <a:gd name="T0" fmla="*/ 799 w 799"/>
                <a:gd name="T1" fmla="*/ 56 h 112"/>
                <a:gd name="T2" fmla="*/ 798 w 799"/>
                <a:gd name="T3" fmla="*/ 62 h 112"/>
                <a:gd name="T4" fmla="*/ 782 w 799"/>
                <a:gd name="T5" fmla="*/ 73 h 112"/>
                <a:gd name="T6" fmla="*/ 733 w 799"/>
                <a:gd name="T7" fmla="*/ 88 h 112"/>
                <a:gd name="T8" fmla="*/ 625 w 799"/>
                <a:gd name="T9" fmla="*/ 103 h 112"/>
                <a:gd name="T10" fmla="*/ 481 w 799"/>
                <a:gd name="T11" fmla="*/ 112 h 112"/>
                <a:gd name="T12" fmla="*/ 399 w 799"/>
                <a:gd name="T13" fmla="*/ 112 h 112"/>
                <a:gd name="T14" fmla="*/ 318 w 799"/>
                <a:gd name="T15" fmla="*/ 112 h 112"/>
                <a:gd name="T16" fmla="*/ 174 w 799"/>
                <a:gd name="T17" fmla="*/ 103 h 112"/>
                <a:gd name="T18" fmla="*/ 66 w 799"/>
                <a:gd name="T19" fmla="*/ 88 h 112"/>
                <a:gd name="T20" fmla="*/ 17 w 799"/>
                <a:gd name="T21" fmla="*/ 73 h 112"/>
                <a:gd name="T22" fmla="*/ 2 w 799"/>
                <a:gd name="T23" fmla="*/ 62 h 112"/>
                <a:gd name="T24" fmla="*/ 0 w 799"/>
                <a:gd name="T25" fmla="*/ 56 h 112"/>
                <a:gd name="T26" fmla="*/ 2 w 799"/>
                <a:gd name="T27" fmla="*/ 50 h 112"/>
                <a:gd name="T28" fmla="*/ 17 w 799"/>
                <a:gd name="T29" fmla="*/ 39 h 112"/>
                <a:gd name="T30" fmla="*/ 66 w 799"/>
                <a:gd name="T31" fmla="*/ 24 h 112"/>
                <a:gd name="T32" fmla="*/ 174 w 799"/>
                <a:gd name="T33" fmla="*/ 9 h 112"/>
                <a:gd name="T34" fmla="*/ 318 w 799"/>
                <a:gd name="T35" fmla="*/ 0 h 112"/>
                <a:gd name="T36" fmla="*/ 399 w 799"/>
                <a:gd name="T37" fmla="*/ 0 h 112"/>
                <a:gd name="T38" fmla="*/ 481 w 799"/>
                <a:gd name="T39" fmla="*/ 0 h 112"/>
                <a:gd name="T40" fmla="*/ 625 w 799"/>
                <a:gd name="T41" fmla="*/ 9 h 112"/>
                <a:gd name="T42" fmla="*/ 733 w 799"/>
                <a:gd name="T43" fmla="*/ 24 h 112"/>
                <a:gd name="T44" fmla="*/ 782 w 799"/>
                <a:gd name="T45" fmla="*/ 39 h 112"/>
                <a:gd name="T46" fmla="*/ 798 w 799"/>
                <a:gd name="T47" fmla="*/ 50 h 112"/>
                <a:gd name="T48" fmla="*/ 799 w 799"/>
                <a:gd name="T4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9" h="112">
                  <a:moveTo>
                    <a:pt x="799" y="56"/>
                  </a:moveTo>
                  <a:lnTo>
                    <a:pt x="798" y="62"/>
                  </a:lnTo>
                  <a:lnTo>
                    <a:pt x="782" y="73"/>
                  </a:lnTo>
                  <a:lnTo>
                    <a:pt x="733" y="88"/>
                  </a:lnTo>
                  <a:lnTo>
                    <a:pt x="625" y="103"/>
                  </a:lnTo>
                  <a:lnTo>
                    <a:pt x="481" y="112"/>
                  </a:lnTo>
                  <a:lnTo>
                    <a:pt x="399" y="112"/>
                  </a:lnTo>
                  <a:lnTo>
                    <a:pt x="318" y="112"/>
                  </a:lnTo>
                  <a:lnTo>
                    <a:pt x="174" y="103"/>
                  </a:lnTo>
                  <a:lnTo>
                    <a:pt x="66" y="88"/>
                  </a:lnTo>
                  <a:lnTo>
                    <a:pt x="17" y="73"/>
                  </a:lnTo>
                  <a:lnTo>
                    <a:pt x="2" y="62"/>
                  </a:lnTo>
                  <a:lnTo>
                    <a:pt x="0" y="56"/>
                  </a:lnTo>
                  <a:lnTo>
                    <a:pt x="2" y="50"/>
                  </a:lnTo>
                  <a:lnTo>
                    <a:pt x="17" y="39"/>
                  </a:lnTo>
                  <a:lnTo>
                    <a:pt x="66" y="24"/>
                  </a:lnTo>
                  <a:lnTo>
                    <a:pt x="174" y="9"/>
                  </a:lnTo>
                  <a:lnTo>
                    <a:pt x="318" y="0"/>
                  </a:lnTo>
                  <a:lnTo>
                    <a:pt x="399" y="0"/>
                  </a:lnTo>
                  <a:lnTo>
                    <a:pt x="481" y="0"/>
                  </a:lnTo>
                  <a:lnTo>
                    <a:pt x="625" y="9"/>
                  </a:lnTo>
                  <a:lnTo>
                    <a:pt x="733" y="24"/>
                  </a:lnTo>
                  <a:lnTo>
                    <a:pt x="782" y="39"/>
                  </a:lnTo>
                  <a:lnTo>
                    <a:pt x="798" y="50"/>
                  </a:lnTo>
                  <a:lnTo>
                    <a:pt x="799" y="56"/>
                  </a:lnTo>
                  <a:close/>
                </a:path>
              </a:pathLst>
            </a:custGeom>
            <a:solidFill>
              <a:srgbClr val="D3D3D3">
                <a:lumMod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39" name="Line 40">
              <a:extLst>
                <a:ext uri="{FF2B5EF4-FFF2-40B4-BE49-F238E27FC236}">
                  <a16:creationId xmlns:a16="http://schemas.microsoft.com/office/drawing/2014/main" id="{A0ACDFA0-5F70-4A33-BC87-0F7BEEBB5C57}"/>
                </a:ext>
              </a:extLst>
            </p:cNvPr>
            <p:cNvSpPr>
              <a:spLocks noChangeShapeType="1"/>
            </p:cNvSpPr>
            <p:nvPr/>
          </p:nvSpPr>
          <p:spPr bwMode="auto">
            <a:xfrm>
              <a:off x="4760913" y="4972050"/>
              <a:ext cx="39688"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40" name="Line 41">
              <a:extLst>
                <a:ext uri="{FF2B5EF4-FFF2-40B4-BE49-F238E27FC236}">
                  <a16:creationId xmlns:a16="http://schemas.microsoft.com/office/drawing/2014/main" id="{70C2A198-A92D-45D1-A84C-B3DA3DFA4B51}"/>
                </a:ext>
              </a:extLst>
            </p:cNvPr>
            <p:cNvSpPr>
              <a:spLocks noChangeShapeType="1"/>
            </p:cNvSpPr>
            <p:nvPr/>
          </p:nvSpPr>
          <p:spPr bwMode="auto">
            <a:xfrm>
              <a:off x="4857751" y="4972050"/>
              <a:ext cx="26988"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41" name="Line 42">
              <a:extLst>
                <a:ext uri="{FF2B5EF4-FFF2-40B4-BE49-F238E27FC236}">
                  <a16:creationId xmlns:a16="http://schemas.microsoft.com/office/drawing/2014/main" id="{D993CDCC-0E49-46EE-A1D8-1B6780C2909C}"/>
                </a:ext>
              </a:extLst>
            </p:cNvPr>
            <p:cNvSpPr>
              <a:spLocks noChangeShapeType="1"/>
            </p:cNvSpPr>
            <p:nvPr/>
          </p:nvSpPr>
          <p:spPr bwMode="auto">
            <a:xfrm flipH="1">
              <a:off x="5116513" y="4972050"/>
              <a:ext cx="41275" cy="23495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42" name="Line 43">
              <a:extLst>
                <a:ext uri="{FF2B5EF4-FFF2-40B4-BE49-F238E27FC236}">
                  <a16:creationId xmlns:a16="http://schemas.microsoft.com/office/drawing/2014/main" id="{976B751D-23CC-473F-9631-7C2B3222A3C3}"/>
                </a:ext>
              </a:extLst>
            </p:cNvPr>
            <p:cNvSpPr>
              <a:spLocks noChangeShapeType="1"/>
            </p:cNvSpPr>
            <p:nvPr/>
          </p:nvSpPr>
          <p:spPr bwMode="auto">
            <a:xfrm flipH="1">
              <a:off x="5033963" y="4972050"/>
              <a:ext cx="25400" cy="236538"/>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43" name="Line 44">
              <a:extLst>
                <a:ext uri="{FF2B5EF4-FFF2-40B4-BE49-F238E27FC236}">
                  <a16:creationId xmlns:a16="http://schemas.microsoft.com/office/drawing/2014/main" id="{A9D2D57E-14A3-4BA2-AA61-B5827DF70B31}"/>
                </a:ext>
              </a:extLst>
            </p:cNvPr>
            <p:cNvSpPr>
              <a:spLocks noChangeShapeType="1"/>
            </p:cNvSpPr>
            <p:nvPr/>
          </p:nvSpPr>
          <p:spPr bwMode="auto">
            <a:xfrm>
              <a:off x="4959351" y="4972050"/>
              <a:ext cx="0" cy="228600"/>
            </a:xfrm>
            <a:prstGeom prst="line">
              <a:avLst/>
            </a:prstGeom>
            <a:noFill/>
            <a:ln w="14288">
              <a:solidFill>
                <a:srgbClr val="D3D3D3">
                  <a:lumMod val="90000"/>
                </a:srgb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sp>
          <p:nvSpPr>
            <p:cNvPr id="144" name="Freeform 45">
              <a:extLst>
                <a:ext uri="{FF2B5EF4-FFF2-40B4-BE49-F238E27FC236}">
                  <a16:creationId xmlns:a16="http://schemas.microsoft.com/office/drawing/2014/main" id="{92BDFF9F-375E-4969-94A5-BD8AE7ABFBF8}"/>
                </a:ext>
              </a:extLst>
            </p:cNvPr>
            <p:cNvSpPr>
              <a:spLocks/>
            </p:cNvSpPr>
            <p:nvPr/>
          </p:nvSpPr>
          <p:spPr bwMode="auto">
            <a:xfrm>
              <a:off x="4784726" y="5208588"/>
              <a:ext cx="347663" cy="263525"/>
            </a:xfrm>
            <a:custGeom>
              <a:avLst/>
              <a:gdLst>
                <a:gd name="T0" fmla="*/ 514 w 659"/>
                <a:gd name="T1" fmla="*/ 496 h 496"/>
                <a:gd name="T2" fmla="*/ 147 w 659"/>
                <a:gd name="T3" fmla="*/ 496 h 496"/>
                <a:gd name="T4" fmla="*/ 133 w 659"/>
                <a:gd name="T5" fmla="*/ 496 h 496"/>
                <a:gd name="T6" fmla="*/ 107 w 659"/>
                <a:gd name="T7" fmla="*/ 486 h 496"/>
                <a:gd name="T8" fmla="*/ 85 w 659"/>
                <a:gd name="T9" fmla="*/ 467 h 496"/>
                <a:gd name="T10" fmla="*/ 72 w 659"/>
                <a:gd name="T11" fmla="*/ 443 h 496"/>
                <a:gd name="T12" fmla="*/ 68 w 659"/>
                <a:gd name="T13" fmla="*/ 429 h 496"/>
                <a:gd name="T14" fmla="*/ 0 w 659"/>
                <a:gd name="T15" fmla="*/ 0 h 496"/>
                <a:gd name="T16" fmla="*/ 659 w 659"/>
                <a:gd name="T17" fmla="*/ 0 h 496"/>
                <a:gd name="T18" fmla="*/ 592 w 659"/>
                <a:gd name="T19" fmla="*/ 429 h 496"/>
                <a:gd name="T20" fmla="*/ 589 w 659"/>
                <a:gd name="T21" fmla="*/ 443 h 496"/>
                <a:gd name="T22" fmla="*/ 575 w 659"/>
                <a:gd name="T23" fmla="*/ 467 h 496"/>
                <a:gd name="T24" fmla="*/ 554 w 659"/>
                <a:gd name="T25" fmla="*/ 486 h 496"/>
                <a:gd name="T26" fmla="*/ 528 w 659"/>
                <a:gd name="T27" fmla="*/ 496 h 496"/>
                <a:gd name="T28" fmla="*/ 514 w 659"/>
                <a:gd name="T2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9" h="496">
                  <a:moveTo>
                    <a:pt x="514" y="496"/>
                  </a:moveTo>
                  <a:lnTo>
                    <a:pt x="147" y="496"/>
                  </a:lnTo>
                  <a:lnTo>
                    <a:pt x="133" y="496"/>
                  </a:lnTo>
                  <a:lnTo>
                    <a:pt x="107" y="486"/>
                  </a:lnTo>
                  <a:lnTo>
                    <a:pt x="85" y="467"/>
                  </a:lnTo>
                  <a:lnTo>
                    <a:pt x="72" y="443"/>
                  </a:lnTo>
                  <a:lnTo>
                    <a:pt x="68" y="429"/>
                  </a:lnTo>
                  <a:lnTo>
                    <a:pt x="0" y="0"/>
                  </a:lnTo>
                  <a:lnTo>
                    <a:pt x="659" y="0"/>
                  </a:lnTo>
                  <a:lnTo>
                    <a:pt x="592" y="429"/>
                  </a:lnTo>
                  <a:lnTo>
                    <a:pt x="589" y="443"/>
                  </a:lnTo>
                  <a:lnTo>
                    <a:pt x="575" y="467"/>
                  </a:lnTo>
                  <a:lnTo>
                    <a:pt x="554" y="486"/>
                  </a:lnTo>
                  <a:lnTo>
                    <a:pt x="528" y="496"/>
                  </a:lnTo>
                  <a:lnTo>
                    <a:pt x="514" y="496"/>
                  </a:lnTo>
                  <a:close/>
                </a:path>
              </a:pathLst>
            </a:custGeom>
            <a:solidFill>
              <a:srgbClr val="B1DB1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ctr" anchorCtr="0" compatLnSpc="1">
              <a:prstTxWarp prst="textNoShape">
                <a:avLst/>
              </a:prstTxWarp>
            </a:bodyPr>
            <a:lstStyle/>
            <a:p>
              <a:pPr algn="ctr" defTabSz="914126">
                <a:defRPr/>
              </a:pPr>
              <a:endParaRPr lang="en-US" sz="1350" b="1" kern="0" dirty="0">
                <a:solidFill>
                  <a:sysClr val="window" lastClr="FFFFFF"/>
                </a:solidFill>
              </a:endParaRPr>
            </a:p>
          </p:txBody>
        </p:sp>
        <p:sp>
          <p:nvSpPr>
            <p:cNvPr id="145" name="Freeform 47">
              <a:extLst>
                <a:ext uri="{FF2B5EF4-FFF2-40B4-BE49-F238E27FC236}">
                  <a16:creationId xmlns:a16="http://schemas.microsoft.com/office/drawing/2014/main" id="{141325E8-AFD3-4821-AEF6-2839A976B337}"/>
                </a:ext>
              </a:extLst>
            </p:cNvPr>
            <p:cNvSpPr>
              <a:spLocks/>
            </p:cNvSpPr>
            <p:nvPr/>
          </p:nvSpPr>
          <p:spPr bwMode="auto">
            <a:xfrm>
              <a:off x="4760913" y="5178425"/>
              <a:ext cx="396875" cy="61913"/>
            </a:xfrm>
            <a:custGeom>
              <a:avLst/>
              <a:gdLst>
                <a:gd name="T0" fmla="*/ 693 w 750"/>
                <a:gd name="T1" fmla="*/ 118 h 118"/>
                <a:gd name="T2" fmla="*/ 614 w 750"/>
                <a:gd name="T3" fmla="*/ 106 h 118"/>
                <a:gd name="T4" fmla="*/ 454 w 750"/>
                <a:gd name="T5" fmla="*/ 95 h 118"/>
                <a:gd name="T6" fmla="*/ 295 w 750"/>
                <a:gd name="T7" fmla="*/ 95 h 118"/>
                <a:gd name="T8" fmla="*/ 135 w 750"/>
                <a:gd name="T9" fmla="*/ 106 h 118"/>
                <a:gd name="T10" fmla="*/ 56 w 750"/>
                <a:gd name="T11" fmla="*/ 118 h 118"/>
                <a:gd name="T12" fmla="*/ 36 w 750"/>
                <a:gd name="T13" fmla="*/ 118 h 118"/>
                <a:gd name="T14" fmla="*/ 12 w 750"/>
                <a:gd name="T15" fmla="*/ 103 h 118"/>
                <a:gd name="T16" fmla="*/ 2 w 750"/>
                <a:gd name="T17" fmla="*/ 88 h 118"/>
                <a:gd name="T18" fmla="*/ 0 w 750"/>
                <a:gd name="T19" fmla="*/ 79 h 118"/>
                <a:gd name="T20" fmla="*/ 0 w 750"/>
                <a:gd name="T21" fmla="*/ 69 h 118"/>
                <a:gd name="T22" fmla="*/ 4 w 750"/>
                <a:gd name="T23" fmla="*/ 50 h 118"/>
                <a:gd name="T24" fmla="*/ 14 w 750"/>
                <a:gd name="T25" fmla="*/ 36 h 118"/>
                <a:gd name="T26" fmla="*/ 31 w 750"/>
                <a:gd name="T27" fmla="*/ 26 h 118"/>
                <a:gd name="T28" fmla="*/ 41 w 750"/>
                <a:gd name="T29" fmla="*/ 23 h 118"/>
                <a:gd name="T30" fmla="*/ 123 w 750"/>
                <a:gd name="T31" fmla="*/ 11 h 118"/>
                <a:gd name="T32" fmla="*/ 290 w 750"/>
                <a:gd name="T33" fmla="*/ 0 h 118"/>
                <a:gd name="T34" fmla="*/ 457 w 750"/>
                <a:gd name="T35" fmla="*/ 0 h 118"/>
                <a:gd name="T36" fmla="*/ 624 w 750"/>
                <a:gd name="T37" fmla="*/ 11 h 118"/>
                <a:gd name="T38" fmla="*/ 708 w 750"/>
                <a:gd name="T39" fmla="*/ 23 h 118"/>
                <a:gd name="T40" fmla="*/ 718 w 750"/>
                <a:gd name="T41" fmla="*/ 26 h 118"/>
                <a:gd name="T42" fmla="*/ 734 w 750"/>
                <a:gd name="T43" fmla="*/ 36 h 118"/>
                <a:gd name="T44" fmla="*/ 745 w 750"/>
                <a:gd name="T45" fmla="*/ 50 h 118"/>
                <a:gd name="T46" fmla="*/ 750 w 750"/>
                <a:gd name="T47" fmla="*/ 69 h 118"/>
                <a:gd name="T48" fmla="*/ 748 w 750"/>
                <a:gd name="T49" fmla="*/ 79 h 118"/>
                <a:gd name="T50" fmla="*/ 747 w 750"/>
                <a:gd name="T51" fmla="*/ 88 h 118"/>
                <a:gd name="T52" fmla="*/ 737 w 750"/>
                <a:gd name="T53" fmla="*/ 103 h 118"/>
                <a:gd name="T54" fmla="*/ 712 w 750"/>
                <a:gd name="T55" fmla="*/ 118 h 118"/>
                <a:gd name="T56" fmla="*/ 693 w 750"/>
                <a:gd name="T5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118">
                  <a:moveTo>
                    <a:pt x="693" y="118"/>
                  </a:moveTo>
                  <a:lnTo>
                    <a:pt x="614" y="106"/>
                  </a:lnTo>
                  <a:lnTo>
                    <a:pt x="454" y="95"/>
                  </a:lnTo>
                  <a:lnTo>
                    <a:pt x="295" y="95"/>
                  </a:lnTo>
                  <a:lnTo>
                    <a:pt x="135" y="106"/>
                  </a:lnTo>
                  <a:lnTo>
                    <a:pt x="56" y="118"/>
                  </a:lnTo>
                  <a:lnTo>
                    <a:pt x="36" y="118"/>
                  </a:lnTo>
                  <a:lnTo>
                    <a:pt x="12" y="103"/>
                  </a:lnTo>
                  <a:lnTo>
                    <a:pt x="2" y="88"/>
                  </a:lnTo>
                  <a:lnTo>
                    <a:pt x="0" y="79"/>
                  </a:lnTo>
                  <a:lnTo>
                    <a:pt x="0" y="69"/>
                  </a:lnTo>
                  <a:lnTo>
                    <a:pt x="4" y="50"/>
                  </a:lnTo>
                  <a:lnTo>
                    <a:pt x="14" y="36"/>
                  </a:lnTo>
                  <a:lnTo>
                    <a:pt x="31" y="26"/>
                  </a:lnTo>
                  <a:lnTo>
                    <a:pt x="41" y="23"/>
                  </a:lnTo>
                  <a:lnTo>
                    <a:pt x="123" y="11"/>
                  </a:lnTo>
                  <a:lnTo>
                    <a:pt x="290" y="0"/>
                  </a:lnTo>
                  <a:lnTo>
                    <a:pt x="457" y="0"/>
                  </a:lnTo>
                  <a:lnTo>
                    <a:pt x="624" y="11"/>
                  </a:lnTo>
                  <a:lnTo>
                    <a:pt x="708" y="23"/>
                  </a:lnTo>
                  <a:lnTo>
                    <a:pt x="718" y="26"/>
                  </a:lnTo>
                  <a:lnTo>
                    <a:pt x="734" y="36"/>
                  </a:lnTo>
                  <a:lnTo>
                    <a:pt x="745" y="50"/>
                  </a:lnTo>
                  <a:lnTo>
                    <a:pt x="750" y="69"/>
                  </a:lnTo>
                  <a:lnTo>
                    <a:pt x="748" y="79"/>
                  </a:lnTo>
                  <a:lnTo>
                    <a:pt x="747" y="88"/>
                  </a:lnTo>
                  <a:lnTo>
                    <a:pt x="737" y="103"/>
                  </a:lnTo>
                  <a:lnTo>
                    <a:pt x="712" y="118"/>
                  </a:lnTo>
                  <a:lnTo>
                    <a:pt x="693" y="118"/>
                  </a:lnTo>
                  <a:close/>
                </a:path>
              </a:pathLst>
            </a:custGeom>
            <a:solidFill>
              <a:srgbClr val="B1DB1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914126">
                <a:defRPr/>
              </a:pPr>
              <a:endParaRPr lang="en-US" sz="1350" kern="0">
                <a:solidFill>
                  <a:sysClr val="windowText" lastClr="000000"/>
                </a:solidFill>
              </a:endParaRPr>
            </a:p>
          </p:txBody>
        </p:sp>
      </p:grpSp>
      <p:grpSp>
        <p:nvGrpSpPr>
          <p:cNvPr id="80" name="Group 145">
            <a:extLst>
              <a:ext uri="{FF2B5EF4-FFF2-40B4-BE49-F238E27FC236}">
                <a16:creationId xmlns:a16="http://schemas.microsoft.com/office/drawing/2014/main" id="{A2820AFA-5909-4DB4-9F08-30D213DAF342}"/>
              </a:ext>
            </a:extLst>
          </p:cNvPr>
          <p:cNvGrpSpPr/>
          <p:nvPr/>
        </p:nvGrpSpPr>
        <p:grpSpPr>
          <a:xfrm>
            <a:off x="147802" y="5918345"/>
            <a:ext cx="475632" cy="848178"/>
            <a:chOff x="4217988" y="3148013"/>
            <a:chExt cx="1481138" cy="2324100"/>
          </a:xfrm>
        </p:grpSpPr>
        <p:sp>
          <p:nvSpPr>
            <p:cNvPr id="81" name="Freeform 34">
              <a:extLst>
                <a:ext uri="{FF2B5EF4-FFF2-40B4-BE49-F238E27FC236}">
                  <a16:creationId xmlns:a16="http://schemas.microsoft.com/office/drawing/2014/main" id="{57417E47-6100-4462-ACDB-BAF2C7D14008}"/>
                </a:ext>
              </a:extLst>
            </p:cNvPr>
            <p:cNvSpPr>
              <a:spLocks/>
            </p:cNvSpPr>
            <p:nvPr/>
          </p:nvSpPr>
          <p:spPr bwMode="auto">
            <a:xfrm>
              <a:off x="4217988" y="3148013"/>
              <a:ext cx="1481138" cy="1824038"/>
            </a:xfrm>
            <a:custGeom>
              <a:avLst/>
              <a:gdLst>
                <a:gd name="T0" fmla="*/ 2801 w 2801"/>
                <a:gd name="T1" fmla="*/ 1444 h 3447"/>
                <a:gd name="T2" fmla="*/ 2786 w 2801"/>
                <a:gd name="T3" fmla="*/ 1220 h 3447"/>
                <a:gd name="T4" fmla="*/ 2714 w 2801"/>
                <a:gd name="T5" fmla="*/ 936 h 3447"/>
                <a:gd name="T6" fmla="*/ 2590 w 2801"/>
                <a:gd name="T7" fmla="*/ 680 h 3447"/>
                <a:gd name="T8" fmla="*/ 2421 w 2801"/>
                <a:gd name="T9" fmla="*/ 454 h 3447"/>
                <a:gd name="T10" fmla="*/ 2214 w 2801"/>
                <a:gd name="T11" fmla="*/ 269 h 3447"/>
                <a:gd name="T12" fmla="*/ 1974 w 2801"/>
                <a:gd name="T13" fmla="*/ 126 h 3447"/>
                <a:gd name="T14" fmla="*/ 1707 w 2801"/>
                <a:gd name="T15" fmla="*/ 34 h 3447"/>
                <a:gd name="T16" fmla="*/ 1420 w 2801"/>
                <a:gd name="T17" fmla="*/ 0 h 3447"/>
                <a:gd name="T18" fmla="*/ 1278 w 2801"/>
                <a:gd name="T19" fmla="*/ 5 h 3447"/>
                <a:gd name="T20" fmla="*/ 1021 w 2801"/>
                <a:gd name="T21" fmla="*/ 54 h 3447"/>
                <a:gd name="T22" fmla="*/ 782 w 2801"/>
                <a:gd name="T23" fmla="*/ 149 h 3447"/>
                <a:gd name="T24" fmla="*/ 566 w 2801"/>
                <a:gd name="T25" fmla="*/ 287 h 3447"/>
                <a:gd name="T26" fmla="*/ 377 w 2801"/>
                <a:gd name="T27" fmla="*/ 460 h 3447"/>
                <a:gd name="T28" fmla="*/ 222 w 2801"/>
                <a:gd name="T29" fmla="*/ 666 h 3447"/>
                <a:gd name="T30" fmla="*/ 104 w 2801"/>
                <a:gd name="T31" fmla="*/ 899 h 3447"/>
                <a:gd name="T32" fmla="*/ 29 w 2801"/>
                <a:gd name="T33" fmla="*/ 1154 h 3447"/>
                <a:gd name="T34" fmla="*/ 3 w 2801"/>
                <a:gd name="T35" fmla="*/ 1356 h 3447"/>
                <a:gd name="T36" fmla="*/ 6 w 2801"/>
                <a:gd name="T37" fmla="*/ 1568 h 3447"/>
                <a:gd name="T38" fmla="*/ 52 w 2801"/>
                <a:gd name="T39" fmla="*/ 1836 h 3447"/>
                <a:gd name="T40" fmla="*/ 146 w 2801"/>
                <a:gd name="T41" fmla="*/ 2084 h 3447"/>
                <a:gd name="T42" fmla="*/ 279 w 2801"/>
                <a:gd name="T43" fmla="*/ 2309 h 3447"/>
                <a:gd name="T44" fmla="*/ 405 w 2801"/>
                <a:gd name="T45" fmla="*/ 2469 h 3447"/>
                <a:gd name="T46" fmla="*/ 721 w 2801"/>
                <a:gd name="T47" fmla="*/ 2926 h 3447"/>
                <a:gd name="T48" fmla="*/ 924 w 2801"/>
                <a:gd name="T49" fmla="*/ 3293 h 3447"/>
                <a:gd name="T50" fmla="*/ 1801 w 2801"/>
                <a:gd name="T51" fmla="*/ 3447 h 3447"/>
                <a:gd name="T52" fmla="*/ 1938 w 2801"/>
                <a:gd name="T53" fmla="*/ 3175 h 3447"/>
                <a:gd name="T54" fmla="*/ 2231 w 2801"/>
                <a:gd name="T55" fmla="*/ 2697 h 3447"/>
                <a:gd name="T56" fmla="*/ 2482 w 2801"/>
                <a:gd name="T57" fmla="*/ 2362 h 3447"/>
                <a:gd name="T58" fmla="*/ 2586 w 2801"/>
                <a:gd name="T59" fmla="*/ 2215 h 3447"/>
                <a:gd name="T60" fmla="*/ 2695 w 2801"/>
                <a:gd name="T61" fmla="*/ 1998 h 3447"/>
                <a:gd name="T62" fmla="*/ 2768 w 2801"/>
                <a:gd name="T63" fmla="*/ 1762 h 3447"/>
                <a:gd name="T64" fmla="*/ 2800 w 2801"/>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1" h="3447">
                  <a:moveTo>
                    <a:pt x="2801" y="1444"/>
                  </a:moveTo>
                  <a:lnTo>
                    <a:pt x="2801" y="1444"/>
                  </a:lnTo>
                  <a:lnTo>
                    <a:pt x="2800" y="1368"/>
                  </a:lnTo>
                  <a:lnTo>
                    <a:pt x="2786" y="1220"/>
                  </a:lnTo>
                  <a:lnTo>
                    <a:pt x="2755" y="1074"/>
                  </a:lnTo>
                  <a:lnTo>
                    <a:pt x="2714" y="936"/>
                  </a:lnTo>
                  <a:lnTo>
                    <a:pt x="2658" y="804"/>
                  </a:lnTo>
                  <a:lnTo>
                    <a:pt x="2590" y="680"/>
                  </a:lnTo>
                  <a:lnTo>
                    <a:pt x="2511" y="562"/>
                  </a:lnTo>
                  <a:lnTo>
                    <a:pt x="2421" y="454"/>
                  </a:lnTo>
                  <a:lnTo>
                    <a:pt x="2322" y="356"/>
                  </a:lnTo>
                  <a:lnTo>
                    <a:pt x="2214" y="269"/>
                  </a:lnTo>
                  <a:lnTo>
                    <a:pt x="2098" y="191"/>
                  </a:lnTo>
                  <a:lnTo>
                    <a:pt x="1974" y="126"/>
                  </a:lnTo>
                  <a:lnTo>
                    <a:pt x="1844" y="73"/>
                  </a:lnTo>
                  <a:lnTo>
                    <a:pt x="1707" y="34"/>
                  </a:lnTo>
                  <a:lnTo>
                    <a:pt x="1565" y="10"/>
                  </a:lnTo>
                  <a:lnTo>
                    <a:pt x="1420" y="0"/>
                  </a:lnTo>
                  <a:lnTo>
                    <a:pt x="1345" y="3"/>
                  </a:lnTo>
                  <a:lnTo>
                    <a:pt x="1278" y="5"/>
                  </a:lnTo>
                  <a:lnTo>
                    <a:pt x="1147" y="24"/>
                  </a:lnTo>
                  <a:lnTo>
                    <a:pt x="1021" y="54"/>
                  </a:lnTo>
                  <a:lnTo>
                    <a:pt x="898" y="96"/>
                  </a:lnTo>
                  <a:lnTo>
                    <a:pt x="782" y="149"/>
                  </a:lnTo>
                  <a:lnTo>
                    <a:pt x="671" y="214"/>
                  </a:lnTo>
                  <a:lnTo>
                    <a:pt x="566" y="287"/>
                  </a:lnTo>
                  <a:lnTo>
                    <a:pt x="468" y="369"/>
                  </a:lnTo>
                  <a:lnTo>
                    <a:pt x="377" y="460"/>
                  </a:lnTo>
                  <a:lnTo>
                    <a:pt x="295" y="559"/>
                  </a:lnTo>
                  <a:lnTo>
                    <a:pt x="222" y="666"/>
                  </a:lnTo>
                  <a:lnTo>
                    <a:pt x="159" y="779"/>
                  </a:lnTo>
                  <a:lnTo>
                    <a:pt x="104" y="899"/>
                  </a:lnTo>
                  <a:lnTo>
                    <a:pt x="61" y="1024"/>
                  </a:lnTo>
                  <a:lnTo>
                    <a:pt x="29" y="1154"/>
                  </a:lnTo>
                  <a:lnTo>
                    <a:pt x="9" y="1287"/>
                  </a:lnTo>
                  <a:lnTo>
                    <a:pt x="3" y="1356"/>
                  </a:lnTo>
                  <a:lnTo>
                    <a:pt x="0" y="1427"/>
                  </a:lnTo>
                  <a:lnTo>
                    <a:pt x="6" y="1568"/>
                  </a:lnTo>
                  <a:lnTo>
                    <a:pt x="23" y="1703"/>
                  </a:lnTo>
                  <a:lnTo>
                    <a:pt x="52" y="1836"/>
                  </a:lnTo>
                  <a:lnTo>
                    <a:pt x="94" y="1962"/>
                  </a:lnTo>
                  <a:lnTo>
                    <a:pt x="146" y="2084"/>
                  </a:lnTo>
                  <a:lnTo>
                    <a:pt x="207" y="2200"/>
                  </a:lnTo>
                  <a:lnTo>
                    <a:pt x="279" y="2309"/>
                  </a:lnTo>
                  <a:lnTo>
                    <a:pt x="318" y="2359"/>
                  </a:lnTo>
                  <a:lnTo>
                    <a:pt x="405" y="2469"/>
                  </a:lnTo>
                  <a:lnTo>
                    <a:pt x="569" y="2695"/>
                  </a:lnTo>
                  <a:lnTo>
                    <a:pt x="721" y="2926"/>
                  </a:lnTo>
                  <a:lnTo>
                    <a:pt x="861" y="3168"/>
                  </a:lnTo>
                  <a:lnTo>
                    <a:pt x="924" y="3293"/>
                  </a:lnTo>
                  <a:lnTo>
                    <a:pt x="1002" y="3447"/>
                  </a:lnTo>
                  <a:lnTo>
                    <a:pt x="1801" y="3447"/>
                  </a:lnTo>
                  <a:lnTo>
                    <a:pt x="1874" y="3300"/>
                  </a:lnTo>
                  <a:lnTo>
                    <a:pt x="1938" y="3175"/>
                  </a:lnTo>
                  <a:lnTo>
                    <a:pt x="2079" y="2932"/>
                  </a:lnTo>
                  <a:lnTo>
                    <a:pt x="2231" y="2697"/>
                  </a:lnTo>
                  <a:lnTo>
                    <a:pt x="2396" y="2471"/>
                  </a:lnTo>
                  <a:lnTo>
                    <a:pt x="2482" y="2362"/>
                  </a:lnTo>
                  <a:lnTo>
                    <a:pt x="2519" y="2315"/>
                  </a:lnTo>
                  <a:lnTo>
                    <a:pt x="2586" y="2215"/>
                  </a:lnTo>
                  <a:lnTo>
                    <a:pt x="2645" y="2109"/>
                  </a:lnTo>
                  <a:lnTo>
                    <a:pt x="2695" y="1998"/>
                  </a:lnTo>
                  <a:lnTo>
                    <a:pt x="2737" y="1882"/>
                  </a:lnTo>
                  <a:lnTo>
                    <a:pt x="2768" y="1762"/>
                  </a:lnTo>
                  <a:lnTo>
                    <a:pt x="2790" y="1637"/>
                  </a:lnTo>
                  <a:lnTo>
                    <a:pt x="2800" y="1509"/>
                  </a:lnTo>
                  <a:lnTo>
                    <a:pt x="2801" y="14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2" name="Freeform 35">
              <a:extLst>
                <a:ext uri="{FF2B5EF4-FFF2-40B4-BE49-F238E27FC236}">
                  <a16:creationId xmlns:a16="http://schemas.microsoft.com/office/drawing/2014/main" id="{BE8E6E56-FD36-4140-B24E-DD1DD949D26B}"/>
                </a:ext>
              </a:extLst>
            </p:cNvPr>
            <p:cNvSpPr>
              <a:spLocks/>
            </p:cNvSpPr>
            <p:nvPr/>
          </p:nvSpPr>
          <p:spPr bwMode="auto">
            <a:xfrm>
              <a:off x="4383088" y="3148013"/>
              <a:ext cx="1152525" cy="1824038"/>
            </a:xfrm>
            <a:custGeom>
              <a:avLst/>
              <a:gdLst>
                <a:gd name="T0" fmla="*/ 2178 w 2178"/>
                <a:gd name="T1" fmla="*/ 1444 h 3447"/>
                <a:gd name="T2" fmla="*/ 2165 w 2178"/>
                <a:gd name="T3" fmla="*/ 1220 h 3447"/>
                <a:gd name="T4" fmla="*/ 2108 w 2178"/>
                <a:gd name="T5" fmla="*/ 936 h 3447"/>
                <a:gd name="T6" fmla="*/ 2012 w 2178"/>
                <a:gd name="T7" fmla="*/ 680 h 3447"/>
                <a:gd name="T8" fmla="*/ 1881 w 2178"/>
                <a:gd name="T9" fmla="*/ 454 h 3447"/>
                <a:gd name="T10" fmla="*/ 1720 w 2178"/>
                <a:gd name="T11" fmla="*/ 269 h 3447"/>
                <a:gd name="T12" fmla="*/ 1534 w 2178"/>
                <a:gd name="T13" fmla="*/ 126 h 3447"/>
                <a:gd name="T14" fmla="*/ 1327 w 2178"/>
                <a:gd name="T15" fmla="*/ 34 h 3447"/>
                <a:gd name="T16" fmla="*/ 1102 w 2178"/>
                <a:gd name="T17" fmla="*/ 0 h 3447"/>
                <a:gd name="T18" fmla="*/ 993 w 2178"/>
                <a:gd name="T19" fmla="*/ 5 h 3447"/>
                <a:gd name="T20" fmla="*/ 793 w 2178"/>
                <a:gd name="T21" fmla="*/ 54 h 3447"/>
                <a:gd name="T22" fmla="*/ 607 w 2178"/>
                <a:gd name="T23" fmla="*/ 149 h 3447"/>
                <a:gd name="T24" fmla="*/ 439 w 2178"/>
                <a:gd name="T25" fmla="*/ 287 h 3447"/>
                <a:gd name="T26" fmla="*/ 293 w 2178"/>
                <a:gd name="T27" fmla="*/ 460 h 3447"/>
                <a:gd name="T28" fmla="*/ 172 w 2178"/>
                <a:gd name="T29" fmla="*/ 666 h 3447"/>
                <a:gd name="T30" fmla="*/ 80 w 2178"/>
                <a:gd name="T31" fmla="*/ 899 h 3447"/>
                <a:gd name="T32" fmla="*/ 21 w 2178"/>
                <a:gd name="T33" fmla="*/ 1154 h 3447"/>
                <a:gd name="T34" fmla="*/ 1 w 2178"/>
                <a:gd name="T35" fmla="*/ 1356 h 3447"/>
                <a:gd name="T36" fmla="*/ 2 w 2178"/>
                <a:gd name="T37" fmla="*/ 1568 h 3447"/>
                <a:gd name="T38" fmla="*/ 40 w 2178"/>
                <a:gd name="T39" fmla="*/ 1836 h 3447"/>
                <a:gd name="T40" fmla="*/ 112 w 2178"/>
                <a:gd name="T41" fmla="*/ 2084 h 3447"/>
                <a:gd name="T42" fmla="*/ 215 w 2178"/>
                <a:gd name="T43" fmla="*/ 2309 h 3447"/>
                <a:gd name="T44" fmla="*/ 313 w 2178"/>
                <a:gd name="T45" fmla="*/ 2469 h 3447"/>
                <a:gd name="T46" fmla="*/ 560 w 2178"/>
                <a:gd name="T47" fmla="*/ 2926 h 3447"/>
                <a:gd name="T48" fmla="*/ 718 w 2178"/>
                <a:gd name="T49" fmla="*/ 3293 h 3447"/>
                <a:gd name="T50" fmla="*/ 1399 w 2178"/>
                <a:gd name="T51" fmla="*/ 3447 h 3447"/>
                <a:gd name="T52" fmla="*/ 1505 w 2178"/>
                <a:gd name="T53" fmla="*/ 3175 h 3447"/>
                <a:gd name="T54" fmla="*/ 1733 w 2178"/>
                <a:gd name="T55" fmla="*/ 2697 h 3447"/>
                <a:gd name="T56" fmla="*/ 1928 w 2178"/>
                <a:gd name="T57" fmla="*/ 2362 h 3447"/>
                <a:gd name="T58" fmla="*/ 2009 w 2178"/>
                <a:gd name="T59" fmla="*/ 2215 h 3447"/>
                <a:gd name="T60" fmla="*/ 2094 w 2178"/>
                <a:gd name="T61" fmla="*/ 1998 h 3447"/>
                <a:gd name="T62" fmla="*/ 2150 w 2178"/>
                <a:gd name="T63" fmla="*/ 1762 h 3447"/>
                <a:gd name="T64" fmla="*/ 2176 w 2178"/>
                <a:gd name="T65" fmla="*/ 1509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8" h="3447">
                  <a:moveTo>
                    <a:pt x="2178" y="1444"/>
                  </a:moveTo>
                  <a:lnTo>
                    <a:pt x="2178" y="1444"/>
                  </a:lnTo>
                  <a:lnTo>
                    <a:pt x="2176" y="1368"/>
                  </a:lnTo>
                  <a:lnTo>
                    <a:pt x="2165" y="1220"/>
                  </a:lnTo>
                  <a:lnTo>
                    <a:pt x="2142" y="1074"/>
                  </a:lnTo>
                  <a:lnTo>
                    <a:pt x="2108" y="936"/>
                  </a:lnTo>
                  <a:lnTo>
                    <a:pt x="2065" y="804"/>
                  </a:lnTo>
                  <a:lnTo>
                    <a:pt x="2012" y="680"/>
                  </a:lnTo>
                  <a:lnTo>
                    <a:pt x="1952" y="562"/>
                  </a:lnTo>
                  <a:lnTo>
                    <a:pt x="1881" y="454"/>
                  </a:lnTo>
                  <a:lnTo>
                    <a:pt x="1805" y="356"/>
                  </a:lnTo>
                  <a:lnTo>
                    <a:pt x="1720" y="269"/>
                  </a:lnTo>
                  <a:lnTo>
                    <a:pt x="1631" y="191"/>
                  </a:lnTo>
                  <a:lnTo>
                    <a:pt x="1534" y="126"/>
                  </a:lnTo>
                  <a:lnTo>
                    <a:pt x="1432" y="73"/>
                  </a:lnTo>
                  <a:lnTo>
                    <a:pt x="1327" y="34"/>
                  </a:lnTo>
                  <a:lnTo>
                    <a:pt x="1216" y="10"/>
                  </a:lnTo>
                  <a:lnTo>
                    <a:pt x="1102" y="0"/>
                  </a:lnTo>
                  <a:lnTo>
                    <a:pt x="1045" y="3"/>
                  </a:lnTo>
                  <a:lnTo>
                    <a:pt x="993" y="5"/>
                  </a:lnTo>
                  <a:lnTo>
                    <a:pt x="891" y="24"/>
                  </a:lnTo>
                  <a:lnTo>
                    <a:pt x="793" y="54"/>
                  </a:lnTo>
                  <a:lnTo>
                    <a:pt x="698" y="96"/>
                  </a:lnTo>
                  <a:lnTo>
                    <a:pt x="607" y="149"/>
                  </a:lnTo>
                  <a:lnTo>
                    <a:pt x="521" y="214"/>
                  </a:lnTo>
                  <a:lnTo>
                    <a:pt x="439" y="287"/>
                  </a:lnTo>
                  <a:lnTo>
                    <a:pt x="364" y="369"/>
                  </a:lnTo>
                  <a:lnTo>
                    <a:pt x="293" y="460"/>
                  </a:lnTo>
                  <a:lnTo>
                    <a:pt x="228" y="559"/>
                  </a:lnTo>
                  <a:lnTo>
                    <a:pt x="172" y="666"/>
                  </a:lnTo>
                  <a:lnTo>
                    <a:pt x="122" y="779"/>
                  </a:lnTo>
                  <a:lnTo>
                    <a:pt x="80" y="899"/>
                  </a:lnTo>
                  <a:lnTo>
                    <a:pt x="47" y="1024"/>
                  </a:lnTo>
                  <a:lnTo>
                    <a:pt x="21" y="1154"/>
                  </a:lnTo>
                  <a:lnTo>
                    <a:pt x="5" y="1287"/>
                  </a:lnTo>
                  <a:lnTo>
                    <a:pt x="1" y="1356"/>
                  </a:lnTo>
                  <a:lnTo>
                    <a:pt x="0" y="1427"/>
                  </a:lnTo>
                  <a:lnTo>
                    <a:pt x="2" y="1568"/>
                  </a:lnTo>
                  <a:lnTo>
                    <a:pt x="17" y="1703"/>
                  </a:lnTo>
                  <a:lnTo>
                    <a:pt x="40" y="1836"/>
                  </a:lnTo>
                  <a:lnTo>
                    <a:pt x="72" y="1962"/>
                  </a:lnTo>
                  <a:lnTo>
                    <a:pt x="112" y="2084"/>
                  </a:lnTo>
                  <a:lnTo>
                    <a:pt x="161" y="2200"/>
                  </a:lnTo>
                  <a:lnTo>
                    <a:pt x="215" y="2309"/>
                  </a:lnTo>
                  <a:lnTo>
                    <a:pt x="247" y="2359"/>
                  </a:lnTo>
                  <a:lnTo>
                    <a:pt x="313" y="2469"/>
                  </a:lnTo>
                  <a:lnTo>
                    <a:pt x="441" y="2695"/>
                  </a:lnTo>
                  <a:lnTo>
                    <a:pt x="560" y="2926"/>
                  </a:lnTo>
                  <a:lnTo>
                    <a:pt x="667" y="3168"/>
                  </a:lnTo>
                  <a:lnTo>
                    <a:pt x="718" y="3293"/>
                  </a:lnTo>
                  <a:lnTo>
                    <a:pt x="778" y="3447"/>
                  </a:lnTo>
                  <a:lnTo>
                    <a:pt x="1399" y="3447"/>
                  </a:lnTo>
                  <a:lnTo>
                    <a:pt x="1456" y="3300"/>
                  </a:lnTo>
                  <a:lnTo>
                    <a:pt x="1505" y="3175"/>
                  </a:lnTo>
                  <a:lnTo>
                    <a:pt x="1615" y="2932"/>
                  </a:lnTo>
                  <a:lnTo>
                    <a:pt x="1733" y="2697"/>
                  </a:lnTo>
                  <a:lnTo>
                    <a:pt x="1861" y="2471"/>
                  </a:lnTo>
                  <a:lnTo>
                    <a:pt x="1928" y="2362"/>
                  </a:lnTo>
                  <a:lnTo>
                    <a:pt x="1957" y="2315"/>
                  </a:lnTo>
                  <a:lnTo>
                    <a:pt x="2009" y="2215"/>
                  </a:lnTo>
                  <a:lnTo>
                    <a:pt x="2055" y="2109"/>
                  </a:lnTo>
                  <a:lnTo>
                    <a:pt x="2094" y="1998"/>
                  </a:lnTo>
                  <a:lnTo>
                    <a:pt x="2126" y="1882"/>
                  </a:lnTo>
                  <a:lnTo>
                    <a:pt x="2150" y="1762"/>
                  </a:lnTo>
                  <a:lnTo>
                    <a:pt x="2167" y="1637"/>
                  </a:lnTo>
                  <a:lnTo>
                    <a:pt x="2176" y="1509"/>
                  </a:lnTo>
                  <a:lnTo>
                    <a:pt x="2178" y="144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3" name="Freeform 36">
              <a:extLst>
                <a:ext uri="{FF2B5EF4-FFF2-40B4-BE49-F238E27FC236}">
                  <a16:creationId xmlns:a16="http://schemas.microsoft.com/office/drawing/2014/main" id="{3274440E-8528-4619-B813-BECABD023F6A}"/>
                </a:ext>
              </a:extLst>
            </p:cNvPr>
            <p:cNvSpPr>
              <a:spLocks/>
            </p:cNvSpPr>
            <p:nvPr/>
          </p:nvSpPr>
          <p:spPr bwMode="auto">
            <a:xfrm>
              <a:off x="4586288" y="3148013"/>
              <a:ext cx="744538" cy="1824038"/>
            </a:xfrm>
            <a:custGeom>
              <a:avLst/>
              <a:gdLst>
                <a:gd name="T0" fmla="*/ 1405 w 1405"/>
                <a:gd name="T1" fmla="*/ 1444 h 3447"/>
                <a:gd name="T2" fmla="*/ 1405 w 1405"/>
                <a:gd name="T3" fmla="*/ 1444 h 3447"/>
                <a:gd name="T4" fmla="*/ 1405 w 1405"/>
                <a:gd name="T5" fmla="*/ 1368 h 3447"/>
                <a:gd name="T6" fmla="*/ 1397 w 1405"/>
                <a:gd name="T7" fmla="*/ 1220 h 3447"/>
                <a:gd name="T8" fmla="*/ 1382 w 1405"/>
                <a:gd name="T9" fmla="*/ 1074 h 3447"/>
                <a:gd name="T10" fmla="*/ 1361 w 1405"/>
                <a:gd name="T11" fmla="*/ 936 h 3447"/>
                <a:gd name="T12" fmla="*/ 1333 w 1405"/>
                <a:gd name="T13" fmla="*/ 804 h 3447"/>
                <a:gd name="T14" fmla="*/ 1299 w 1405"/>
                <a:gd name="T15" fmla="*/ 680 h 3447"/>
                <a:gd name="T16" fmla="*/ 1260 w 1405"/>
                <a:gd name="T17" fmla="*/ 562 h 3447"/>
                <a:gd name="T18" fmla="*/ 1215 w 1405"/>
                <a:gd name="T19" fmla="*/ 454 h 3447"/>
                <a:gd name="T20" fmla="*/ 1165 w 1405"/>
                <a:gd name="T21" fmla="*/ 356 h 3447"/>
                <a:gd name="T22" fmla="*/ 1110 w 1405"/>
                <a:gd name="T23" fmla="*/ 269 h 3447"/>
                <a:gd name="T24" fmla="*/ 1053 w 1405"/>
                <a:gd name="T25" fmla="*/ 191 h 3447"/>
                <a:gd name="T26" fmla="*/ 991 w 1405"/>
                <a:gd name="T27" fmla="*/ 126 h 3447"/>
                <a:gd name="T28" fmla="*/ 924 w 1405"/>
                <a:gd name="T29" fmla="*/ 73 h 3447"/>
                <a:gd name="T30" fmla="*/ 857 w 1405"/>
                <a:gd name="T31" fmla="*/ 34 h 3447"/>
                <a:gd name="T32" fmla="*/ 786 w 1405"/>
                <a:gd name="T33" fmla="*/ 10 h 3447"/>
                <a:gd name="T34" fmla="*/ 713 w 1405"/>
                <a:gd name="T35" fmla="*/ 0 h 3447"/>
                <a:gd name="T36" fmla="*/ 675 w 1405"/>
                <a:gd name="T37" fmla="*/ 3 h 3447"/>
                <a:gd name="T38" fmla="*/ 641 w 1405"/>
                <a:gd name="T39" fmla="*/ 5 h 3447"/>
                <a:gd name="T40" fmla="*/ 576 w 1405"/>
                <a:gd name="T41" fmla="*/ 24 h 3447"/>
                <a:gd name="T42" fmla="*/ 513 w 1405"/>
                <a:gd name="T43" fmla="*/ 54 h 3447"/>
                <a:gd name="T44" fmla="*/ 451 w 1405"/>
                <a:gd name="T45" fmla="*/ 96 h 3447"/>
                <a:gd name="T46" fmla="*/ 393 w 1405"/>
                <a:gd name="T47" fmla="*/ 149 h 3447"/>
                <a:gd name="T48" fmla="*/ 337 w 1405"/>
                <a:gd name="T49" fmla="*/ 214 h 3447"/>
                <a:gd name="T50" fmla="*/ 284 w 1405"/>
                <a:gd name="T51" fmla="*/ 287 h 3447"/>
                <a:gd name="T52" fmla="*/ 235 w 1405"/>
                <a:gd name="T53" fmla="*/ 369 h 3447"/>
                <a:gd name="T54" fmla="*/ 169 w 1405"/>
                <a:gd name="T55" fmla="*/ 508 h 3447"/>
                <a:gd name="T56" fmla="*/ 95 w 1405"/>
                <a:gd name="T57" fmla="*/ 720 h 3447"/>
                <a:gd name="T58" fmla="*/ 41 w 1405"/>
                <a:gd name="T59" fmla="*/ 959 h 3447"/>
                <a:gd name="T60" fmla="*/ 9 w 1405"/>
                <a:gd name="T61" fmla="*/ 1220 h 3447"/>
                <a:gd name="T62" fmla="*/ 2 w 1405"/>
                <a:gd name="T63" fmla="*/ 1356 h 3447"/>
                <a:gd name="T64" fmla="*/ 0 w 1405"/>
                <a:gd name="T65" fmla="*/ 1497 h 3447"/>
                <a:gd name="T66" fmla="*/ 18 w 1405"/>
                <a:gd name="T67" fmla="*/ 1771 h 3447"/>
                <a:gd name="T68" fmla="*/ 59 w 1405"/>
                <a:gd name="T69" fmla="*/ 2025 h 3447"/>
                <a:gd name="T70" fmla="*/ 121 w 1405"/>
                <a:gd name="T71" fmla="*/ 2256 h 3447"/>
                <a:gd name="T72" fmla="*/ 160 w 1405"/>
                <a:gd name="T73" fmla="*/ 2359 h 3447"/>
                <a:gd name="T74" fmla="*/ 203 w 1405"/>
                <a:gd name="T75" fmla="*/ 2469 h 3447"/>
                <a:gd name="T76" fmla="*/ 285 w 1405"/>
                <a:gd name="T77" fmla="*/ 2695 h 3447"/>
                <a:gd name="T78" fmla="*/ 362 w 1405"/>
                <a:gd name="T79" fmla="*/ 2926 h 3447"/>
                <a:gd name="T80" fmla="*/ 432 w 1405"/>
                <a:gd name="T81" fmla="*/ 3168 h 3447"/>
                <a:gd name="T82" fmla="*/ 464 w 1405"/>
                <a:gd name="T83" fmla="*/ 3293 h 3447"/>
                <a:gd name="T84" fmla="*/ 503 w 1405"/>
                <a:gd name="T85" fmla="*/ 3447 h 3447"/>
                <a:gd name="T86" fmla="*/ 903 w 1405"/>
                <a:gd name="T87" fmla="*/ 3447 h 3447"/>
                <a:gd name="T88" fmla="*/ 940 w 1405"/>
                <a:gd name="T89" fmla="*/ 3300 h 3447"/>
                <a:gd name="T90" fmla="*/ 972 w 1405"/>
                <a:gd name="T91" fmla="*/ 3175 h 3447"/>
                <a:gd name="T92" fmla="*/ 1043 w 1405"/>
                <a:gd name="T93" fmla="*/ 2932 h 3447"/>
                <a:gd name="T94" fmla="*/ 1119 w 1405"/>
                <a:gd name="T95" fmla="*/ 2697 h 3447"/>
                <a:gd name="T96" fmla="*/ 1202 w 1405"/>
                <a:gd name="T97" fmla="*/ 2471 h 3447"/>
                <a:gd name="T98" fmla="*/ 1246 w 1405"/>
                <a:gd name="T99" fmla="*/ 2362 h 3447"/>
                <a:gd name="T100" fmla="*/ 1281 w 1405"/>
                <a:gd name="T101" fmla="*/ 2266 h 3447"/>
                <a:gd name="T102" fmla="*/ 1341 w 1405"/>
                <a:gd name="T103" fmla="*/ 2054 h 3447"/>
                <a:gd name="T104" fmla="*/ 1382 w 1405"/>
                <a:gd name="T105" fmla="*/ 1823 h 3447"/>
                <a:gd name="T106" fmla="*/ 1404 w 1405"/>
                <a:gd name="T107" fmla="*/ 1574 h 3447"/>
                <a:gd name="T108" fmla="*/ 1405 w 1405"/>
                <a:gd name="T109"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5" h="3447">
                  <a:moveTo>
                    <a:pt x="1405" y="1444"/>
                  </a:moveTo>
                  <a:lnTo>
                    <a:pt x="1405" y="1444"/>
                  </a:lnTo>
                  <a:lnTo>
                    <a:pt x="1405" y="1368"/>
                  </a:lnTo>
                  <a:lnTo>
                    <a:pt x="1397" y="1220"/>
                  </a:lnTo>
                  <a:lnTo>
                    <a:pt x="1382" y="1074"/>
                  </a:lnTo>
                  <a:lnTo>
                    <a:pt x="1361" y="936"/>
                  </a:lnTo>
                  <a:lnTo>
                    <a:pt x="1333" y="804"/>
                  </a:lnTo>
                  <a:lnTo>
                    <a:pt x="1299" y="680"/>
                  </a:lnTo>
                  <a:lnTo>
                    <a:pt x="1260" y="562"/>
                  </a:lnTo>
                  <a:lnTo>
                    <a:pt x="1215" y="454"/>
                  </a:lnTo>
                  <a:lnTo>
                    <a:pt x="1165" y="356"/>
                  </a:lnTo>
                  <a:lnTo>
                    <a:pt x="1110" y="269"/>
                  </a:lnTo>
                  <a:lnTo>
                    <a:pt x="1053" y="191"/>
                  </a:lnTo>
                  <a:lnTo>
                    <a:pt x="991" y="126"/>
                  </a:lnTo>
                  <a:lnTo>
                    <a:pt x="924" y="73"/>
                  </a:lnTo>
                  <a:lnTo>
                    <a:pt x="857" y="34"/>
                  </a:lnTo>
                  <a:lnTo>
                    <a:pt x="786" y="10"/>
                  </a:lnTo>
                  <a:lnTo>
                    <a:pt x="713" y="0"/>
                  </a:lnTo>
                  <a:lnTo>
                    <a:pt x="675" y="3"/>
                  </a:lnTo>
                  <a:lnTo>
                    <a:pt x="641" y="5"/>
                  </a:lnTo>
                  <a:lnTo>
                    <a:pt x="576" y="24"/>
                  </a:lnTo>
                  <a:lnTo>
                    <a:pt x="513" y="54"/>
                  </a:lnTo>
                  <a:lnTo>
                    <a:pt x="451" y="96"/>
                  </a:lnTo>
                  <a:lnTo>
                    <a:pt x="393" y="149"/>
                  </a:lnTo>
                  <a:lnTo>
                    <a:pt x="337" y="214"/>
                  </a:lnTo>
                  <a:lnTo>
                    <a:pt x="284" y="287"/>
                  </a:lnTo>
                  <a:lnTo>
                    <a:pt x="235" y="369"/>
                  </a:lnTo>
                  <a:lnTo>
                    <a:pt x="169" y="508"/>
                  </a:lnTo>
                  <a:lnTo>
                    <a:pt x="95" y="720"/>
                  </a:lnTo>
                  <a:lnTo>
                    <a:pt x="41" y="959"/>
                  </a:lnTo>
                  <a:lnTo>
                    <a:pt x="9" y="1220"/>
                  </a:lnTo>
                  <a:lnTo>
                    <a:pt x="2" y="1356"/>
                  </a:lnTo>
                  <a:lnTo>
                    <a:pt x="0" y="1497"/>
                  </a:lnTo>
                  <a:lnTo>
                    <a:pt x="18" y="1771"/>
                  </a:lnTo>
                  <a:lnTo>
                    <a:pt x="59" y="2025"/>
                  </a:lnTo>
                  <a:lnTo>
                    <a:pt x="121" y="2256"/>
                  </a:lnTo>
                  <a:lnTo>
                    <a:pt x="160" y="2359"/>
                  </a:lnTo>
                  <a:lnTo>
                    <a:pt x="203" y="2469"/>
                  </a:lnTo>
                  <a:lnTo>
                    <a:pt x="285" y="2695"/>
                  </a:lnTo>
                  <a:lnTo>
                    <a:pt x="362" y="2926"/>
                  </a:lnTo>
                  <a:lnTo>
                    <a:pt x="432" y="3168"/>
                  </a:lnTo>
                  <a:lnTo>
                    <a:pt x="464" y="3293"/>
                  </a:lnTo>
                  <a:lnTo>
                    <a:pt x="503" y="3447"/>
                  </a:lnTo>
                  <a:lnTo>
                    <a:pt x="903" y="3447"/>
                  </a:lnTo>
                  <a:lnTo>
                    <a:pt x="940" y="3300"/>
                  </a:lnTo>
                  <a:lnTo>
                    <a:pt x="972" y="3175"/>
                  </a:lnTo>
                  <a:lnTo>
                    <a:pt x="1043" y="2932"/>
                  </a:lnTo>
                  <a:lnTo>
                    <a:pt x="1119" y="2697"/>
                  </a:lnTo>
                  <a:lnTo>
                    <a:pt x="1202" y="2471"/>
                  </a:lnTo>
                  <a:lnTo>
                    <a:pt x="1246" y="2362"/>
                  </a:lnTo>
                  <a:lnTo>
                    <a:pt x="1281" y="2266"/>
                  </a:lnTo>
                  <a:lnTo>
                    <a:pt x="1341" y="2054"/>
                  </a:lnTo>
                  <a:lnTo>
                    <a:pt x="1382" y="1823"/>
                  </a:lnTo>
                  <a:lnTo>
                    <a:pt x="1404" y="1574"/>
                  </a:lnTo>
                  <a:lnTo>
                    <a:pt x="1405" y="14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4" name="Freeform 37">
              <a:extLst>
                <a:ext uri="{FF2B5EF4-FFF2-40B4-BE49-F238E27FC236}">
                  <a16:creationId xmlns:a16="http://schemas.microsoft.com/office/drawing/2014/main" id="{A7DCD416-26FE-47D9-B149-3727ABB0DE3E}"/>
                </a:ext>
              </a:extLst>
            </p:cNvPr>
            <p:cNvSpPr>
              <a:spLocks/>
            </p:cNvSpPr>
            <p:nvPr/>
          </p:nvSpPr>
          <p:spPr bwMode="auto">
            <a:xfrm>
              <a:off x="4805363" y="3148013"/>
              <a:ext cx="307975" cy="1824038"/>
            </a:xfrm>
            <a:custGeom>
              <a:avLst/>
              <a:gdLst>
                <a:gd name="T0" fmla="*/ 582 w 582"/>
                <a:gd name="T1" fmla="*/ 1444 h 3447"/>
                <a:gd name="T2" fmla="*/ 582 w 582"/>
                <a:gd name="T3" fmla="*/ 1444 h 3447"/>
                <a:gd name="T4" fmla="*/ 580 w 582"/>
                <a:gd name="T5" fmla="*/ 1293 h 3447"/>
                <a:gd name="T6" fmla="*/ 569 w 582"/>
                <a:gd name="T7" fmla="*/ 1004 h 3447"/>
                <a:gd name="T8" fmla="*/ 546 w 582"/>
                <a:gd name="T9" fmla="*/ 741 h 3447"/>
                <a:gd name="T10" fmla="*/ 512 w 582"/>
                <a:gd name="T11" fmla="*/ 506 h 3447"/>
                <a:gd name="T12" fmla="*/ 472 w 582"/>
                <a:gd name="T13" fmla="*/ 309 h 3447"/>
                <a:gd name="T14" fmla="*/ 423 w 582"/>
                <a:gd name="T15" fmla="*/ 155 h 3447"/>
                <a:gd name="T16" fmla="*/ 383 w 582"/>
                <a:gd name="T17" fmla="*/ 73 h 3447"/>
                <a:gd name="T18" fmla="*/ 354 w 582"/>
                <a:gd name="T19" fmla="*/ 34 h 3447"/>
                <a:gd name="T20" fmla="*/ 325 w 582"/>
                <a:gd name="T21" fmla="*/ 10 h 3447"/>
                <a:gd name="T22" fmla="*/ 295 w 582"/>
                <a:gd name="T23" fmla="*/ 0 h 3447"/>
                <a:gd name="T24" fmla="*/ 279 w 582"/>
                <a:gd name="T25" fmla="*/ 3 h 3447"/>
                <a:gd name="T26" fmla="*/ 266 w 582"/>
                <a:gd name="T27" fmla="*/ 5 h 3447"/>
                <a:gd name="T28" fmla="*/ 239 w 582"/>
                <a:gd name="T29" fmla="*/ 24 h 3447"/>
                <a:gd name="T30" fmla="*/ 200 w 582"/>
                <a:gd name="T31" fmla="*/ 73 h 3447"/>
                <a:gd name="T32" fmla="*/ 151 w 582"/>
                <a:gd name="T33" fmla="*/ 179 h 3447"/>
                <a:gd name="T34" fmla="*/ 108 w 582"/>
                <a:gd name="T35" fmla="*/ 326 h 3447"/>
                <a:gd name="T36" fmla="*/ 71 w 582"/>
                <a:gd name="T37" fmla="*/ 508 h 3447"/>
                <a:gd name="T38" fmla="*/ 39 w 582"/>
                <a:gd name="T39" fmla="*/ 720 h 3447"/>
                <a:gd name="T40" fmla="*/ 17 w 582"/>
                <a:gd name="T41" fmla="*/ 959 h 3447"/>
                <a:gd name="T42" fmla="*/ 4 w 582"/>
                <a:gd name="T43" fmla="*/ 1220 h 3447"/>
                <a:gd name="T44" fmla="*/ 1 w 582"/>
                <a:gd name="T45" fmla="*/ 1356 h 3447"/>
                <a:gd name="T46" fmla="*/ 0 w 582"/>
                <a:gd name="T47" fmla="*/ 1497 h 3447"/>
                <a:gd name="T48" fmla="*/ 7 w 582"/>
                <a:gd name="T49" fmla="*/ 1771 h 3447"/>
                <a:gd name="T50" fmla="*/ 25 w 582"/>
                <a:gd name="T51" fmla="*/ 2025 h 3447"/>
                <a:gd name="T52" fmla="*/ 50 w 582"/>
                <a:gd name="T53" fmla="*/ 2256 h 3447"/>
                <a:gd name="T54" fmla="*/ 66 w 582"/>
                <a:gd name="T55" fmla="*/ 2359 h 3447"/>
                <a:gd name="T56" fmla="*/ 102 w 582"/>
                <a:gd name="T57" fmla="*/ 2579 h 3447"/>
                <a:gd name="T58" fmla="*/ 166 w 582"/>
                <a:gd name="T59" fmla="*/ 3046 h 3447"/>
                <a:gd name="T60" fmla="*/ 193 w 582"/>
                <a:gd name="T61" fmla="*/ 3293 h 3447"/>
                <a:gd name="T62" fmla="*/ 209 w 582"/>
                <a:gd name="T63" fmla="*/ 3447 h 3447"/>
                <a:gd name="T64" fmla="*/ 374 w 582"/>
                <a:gd name="T65" fmla="*/ 3447 h 3447"/>
                <a:gd name="T66" fmla="*/ 389 w 582"/>
                <a:gd name="T67" fmla="*/ 3300 h 3447"/>
                <a:gd name="T68" fmla="*/ 416 w 582"/>
                <a:gd name="T69" fmla="*/ 3051 h 3447"/>
                <a:gd name="T70" fmla="*/ 479 w 582"/>
                <a:gd name="T71" fmla="*/ 2582 h 3447"/>
                <a:gd name="T72" fmla="*/ 515 w 582"/>
                <a:gd name="T73" fmla="*/ 2362 h 3447"/>
                <a:gd name="T74" fmla="*/ 531 w 582"/>
                <a:gd name="T75" fmla="*/ 2266 h 3447"/>
                <a:gd name="T76" fmla="*/ 556 w 582"/>
                <a:gd name="T77" fmla="*/ 2054 h 3447"/>
                <a:gd name="T78" fmla="*/ 572 w 582"/>
                <a:gd name="T79" fmla="*/ 1823 h 3447"/>
                <a:gd name="T80" fmla="*/ 582 w 582"/>
                <a:gd name="T81" fmla="*/ 1574 h 3447"/>
                <a:gd name="T82" fmla="*/ 582 w 582"/>
                <a:gd name="T83" fmla="*/ 1444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3447">
                  <a:moveTo>
                    <a:pt x="582" y="1444"/>
                  </a:moveTo>
                  <a:lnTo>
                    <a:pt x="582" y="1444"/>
                  </a:lnTo>
                  <a:lnTo>
                    <a:pt x="580" y="1293"/>
                  </a:lnTo>
                  <a:lnTo>
                    <a:pt x="569" y="1004"/>
                  </a:lnTo>
                  <a:lnTo>
                    <a:pt x="546" y="741"/>
                  </a:lnTo>
                  <a:lnTo>
                    <a:pt x="512" y="506"/>
                  </a:lnTo>
                  <a:lnTo>
                    <a:pt x="472" y="309"/>
                  </a:lnTo>
                  <a:lnTo>
                    <a:pt x="423" y="155"/>
                  </a:lnTo>
                  <a:lnTo>
                    <a:pt x="383" y="73"/>
                  </a:lnTo>
                  <a:lnTo>
                    <a:pt x="354" y="34"/>
                  </a:lnTo>
                  <a:lnTo>
                    <a:pt x="325" y="10"/>
                  </a:lnTo>
                  <a:lnTo>
                    <a:pt x="295" y="0"/>
                  </a:lnTo>
                  <a:lnTo>
                    <a:pt x="279" y="3"/>
                  </a:lnTo>
                  <a:lnTo>
                    <a:pt x="266" y="5"/>
                  </a:lnTo>
                  <a:lnTo>
                    <a:pt x="239" y="24"/>
                  </a:lnTo>
                  <a:lnTo>
                    <a:pt x="200" y="73"/>
                  </a:lnTo>
                  <a:lnTo>
                    <a:pt x="151" y="179"/>
                  </a:lnTo>
                  <a:lnTo>
                    <a:pt x="108" y="326"/>
                  </a:lnTo>
                  <a:lnTo>
                    <a:pt x="71" y="508"/>
                  </a:lnTo>
                  <a:lnTo>
                    <a:pt x="39" y="720"/>
                  </a:lnTo>
                  <a:lnTo>
                    <a:pt x="17" y="959"/>
                  </a:lnTo>
                  <a:lnTo>
                    <a:pt x="4" y="1220"/>
                  </a:lnTo>
                  <a:lnTo>
                    <a:pt x="1" y="1356"/>
                  </a:lnTo>
                  <a:lnTo>
                    <a:pt x="0" y="1497"/>
                  </a:lnTo>
                  <a:lnTo>
                    <a:pt x="7" y="1771"/>
                  </a:lnTo>
                  <a:lnTo>
                    <a:pt x="25" y="2025"/>
                  </a:lnTo>
                  <a:lnTo>
                    <a:pt x="50" y="2256"/>
                  </a:lnTo>
                  <a:lnTo>
                    <a:pt x="66" y="2359"/>
                  </a:lnTo>
                  <a:lnTo>
                    <a:pt x="102" y="2579"/>
                  </a:lnTo>
                  <a:lnTo>
                    <a:pt x="166" y="3046"/>
                  </a:lnTo>
                  <a:lnTo>
                    <a:pt x="193" y="3293"/>
                  </a:lnTo>
                  <a:lnTo>
                    <a:pt x="209" y="3447"/>
                  </a:lnTo>
                  <a:lnTo>
                    <a:pt x="374" y="3447"/>
                  </a:lnTo>
                  <a:lnTo>
                    <a:pt x="389" y="3300"/>
                  </a:lnTo>
                  <a:lnTo>
                    <a:pt x="416" y="3051"/>
                  </a:lnTo>
                  <a:lnTo>
                    <a:pt x="479" y="2582"/>
                  </a:lnTo>
                  <a:lnTo>
                    <a:pt x="515" y="2362"/>
                  </a:lnTo>
                  <a:lnTo>
                    <a:pt x="531" y="2266"/>
                  </a:lnTo>
                  <a:lnTo>
                    <a:pt x="556" y="2054"/>
                  </a:lnTo>
                  <a:lnTo>
                    <a:pt x="572" y="1823"/>
                  </a:lnTo>
                  <a:lnTo>
                    <a:pt x="582" y="1574"/>
                  </a:lnTo>
                  <a:lnTo>
                    <a:pt x="582" y="144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5" name="Freeform 38">
              <a:extLst>
                <a:ext uri="{FF2B5EF4-FFF2-40B4-BE49-F238E27FC236}">
                  <a16:creationId xmlns:a16="http://schemas.microsoft.com/office/drawing/2014/main" id="{7BE7D5CA-D5A0-4EA2-81DA-E149650A4D6E}"/>
                </a:ext>
              </a:extLst>
            </p:cNvPr>
            <p:cNvSpPr>
              <a:spLocks/>
            </p:cNvSpPr>
            <p:nvPr/>
          </p:nvSpPr>
          <p:spPr bwMode="auto">
            <a:xfrm>
              <a:off x="4708526" y="4862513"/>
              <a:ext cx="501650" cy="109538"/>
            </a:xfrm>
            <a:custGeom>
              <a:avLst/>
              <a:gdLst>
                <a:gd name="T0" fmla="*/ 474 w 949"/>
                <a:gd name="T1" fmla="*/ 0 h 206"/>
                <a:gd name="T2" fmla="*/ 406 w 949"/>
                <a:gd name="T3" fmla="*/ 2 h 206"/>
                <a:gd name="T4" fmla="*/ 275 w 949"/>
                <a:gd name="T5" fmla="*/ 9 h 206"/>
                <a:gd name="T6" fmla="*/ 156 w 949"/>
                <a:gd name="T7" fmla="*/ 23 h 206"/>
                <a:gd name="T8" fmla="*/ 48 w 949"/>
                <a:gd name="T9" fmla="*/ 45 h 206"/>
                <a:gd name="T10" fmla="*/ 0 w 949"/>
                <a:gd name="T11" fmla="*/ 56 h 206"/>
                <a:gd name="T12" fmla="*/ 75 w 949"/>
                <a:gd name="T13" fmla="*/ 206 h 206"/>
                <a:gd name="T14" fmla="*/ 874 w 949"/>
                <a:gd name="T15" fmla="*/ 206 h 206"/>
                <a:gd name="T16" fmla="*/ 947 w 949"/>
                <a:gd name="T17" fmla="*/ 59 h 206"/>
                <a:gd name="T18" fmla="*/ 947 w 949"/>
                <a:gd name="T19" fmla="*/ 58 h 206"/>
                <a:gd name="T20" fmla="*/ 949 w 949"/>
                <a:gd name="T21" fmla="*/ 56 h 206"/>
                <a:gd name="T22" fmla="*/ 901 w 949"/>
                <a:gd name="T23" fmla="*/ 45 h 206"/>
                <a:gd name="T24" fmla="*/ 793 w 949"/>
                <a:gd name="T25" fmla="*/ 23 h 206"/>
                <a:gd name="T26" fmla="*/ 672 w 949"/>
                <a:gd name="T27" fmla="*/ 9 h 206"/>
                <a:gd name="T28" fmla="*/ 543 w 949"/>
                <a:gd name="T29" fmla="*/ 2 h 206"/>
                <a:gd name="T30" fmla="*/ 474 w 949"/>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9" h="206">
                  <a:moveTo>
                    <a:pt x="474" y="0"/>
                  </a:moveTo>
                  <a:lnTo>
                    <a:pt x="406" y="2"/>
                  </a:lnTo>
                  <a:lnTo>
                    <a:pt x="275" y="9"/>
                  </a:lnTo>
                  <a:lnTo>
                    <a:pt x="156" y="23"/>
                  </a:lnTo>
                  <a:lnTo>
                    <a:pt x="48" y="45"/>
                  </a:lnTo>
                  <a:lnTo>
                    <a:pt x="0" y="56"/>
                  </a:lnTo>
                  <a:lnTo>
                    <a:pt x="75" y="206"/>
                  </a:lnTo>
                  <a:lnTo>
                    <a:pt x="874" y="206"/>
                  </a:lnTo>
                  <a:lnTo>
                    <a:pt x="947" y="59"/>
                  </a:lnTo>
                  <a:lnTo>
                    <a:pt x="947" y="58"/>
                  </a:lnTo>
                  <a:lnTo>
                    <a:pt x="949" y="56"/>
                  </a:lnTo>
                  <a:lnTo>
                    <a:pt x="901" y="45"/>
                  </a:lnTo>
                  <a:lnTo>
                    <a:pt x="793" y="23"/>
                  </a:lnTo>
                  <a:lnTo>
                    <a:pt x="672" y="9"/>
                  </a:lnTo>
                  <a:lnTo>
                    <a:pt x="543" y="2"/>
                  </a:lnTo>
                  <a:lnTo>
                    <a:pt x="47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6" name="Freeform 39">
              <a:extLst>
                <a:ext uri="{FF2B5EF4-FFF2-40B4-BE49-F238E27FC236}">
                  <a16:creationId xmlns:a16="http://schemas.microsoft.com/office/drawing/2014/main" id="{25ABEED6-5764-42FE-9682-0A6448A9C5AC}"/>
                </a:ext>
              </a:extLst>
            </p:cNvPr>
            <p:cNvSpPr>
              <a:spLocks/>
            </p:cNvSpPr>
            <p:nvPr/>
          </p:nvSpPr>
          <p:spPr bwMode="auto">
            <a:xfrm>
              <a:off x="4748213" y="4941888"/>
              <a:ext cx="422275" cy="58738"/>
            </a:xfrm>
            <a:custGeom>
              <a:avLst/>
              <a:gdLst>
                <a:gd name="T0" fmla="*/ 799 w 799"/>
                <a:gd name="T1" fmla="*/ 56 h 112"/>
                <a:gd name="T2" fmla="*/ 798 w 799"/>
                <a:gd name="T3" fmla="*/ 62 h 112"/>
                <a:gd name="T4" fmla="*/ 782 w 799"/>
                <a:gd name="T5" fmla="*/ 73 h 112"/>
                <a:gd name="T6" fmla="*/ 733 w 799"/>
                <a:gd name="T7" fmla="*/ 88 h 112"/>
                <a:gd name="T8" fmla="*/ 625 w 799"/>
                <a:gd name="T9" fmla="*/ 103 h 112"/>
                <a:gd name="T10" fmla="*/ 481 w 799"/>
                <a:gd name="T11" fmla="*/ 112 h 112"/>
                <a:gd name="T12" fmla="*/ 399 w 799"/>
                <a:gd name="T13" fmla="*/ 112 h 112"/>
                <a:gd name="T14" fmla="*/ 318 w 799"/>
                <a:gd name="T15" fmla="*/ 112 h 112"/>
                <a:gd name="T16" fmla="*/ 174 w 799"/>
                <a:gd name="T17" fmla="*/ 103 h 112"/>
                <a:gd name="T18" fmla="*/ 66 w 799"/>
                <a:gd name="T19" fmla="*/ 88 h 112"/>
                <a:gd name="T20" fmla="*/ 17 w 799"/>
                <a:gd name="T21" fmla="*/ 73 h 112"/>
                <a:gd name="T22" fmla="*/ 2 w 799"/>
                <a:gd name="T23" fmla="*/ 62 h 112"/>
                <a:gd name="T24" fmla="*/ 0 w 799"/>
                <a:gd name="T25" fmla="*/ 56 h 112"/>
                <a:gd name="T26" fmla="*/ 2 w 799"/>
                <a:gd name="T27" fmla="*/ 50 h 112"/>
                <a:gd name="T28" fmla="*/ 17 w 799"/>
                <a:gd name="T29" fmla="*/ 39 h 112"/>
                <a:gd name="T30" fmla="*/ 66 w 799"/>
                <a:gd name="T31" fmla="*/ 24 h 112"/>
                <a:gd name="T32" fmla="*/ 174 w 799"/>
                <a:gd name="T33" fmla="*/ 9 h 112"/>
                <a:gd name="T34" fmla="*/ 318 w 799"/>
                <a:gd name="T35" fmla="*/ 0 h 112"/>
                <a:gd name="T36" fmla="*/ 399 w 799"/>
                <a:gd name="T37" fmla="*/ 0 h 112"/>
                <a:gd name="T38" fmla="*/ 481 w 799"/>
                <a:gd name="T39" fmla="*/ 0 h 112"/>
                <a:gd name="T40" fmla="*/ 625 w 799"/>
                <a:gd name="T41" fmla="*/ 9 h 112"/>
                <a:gd name="T42" fmla="*/ 733 w 799"/>
                <a:gd name="T43" fmla="*/ 24 h 112"/>
                <a:gd name="T44" fmla="*/ 782 w 799"/>
                <a:gd name="T45" fmla="*/ 39 h 112"/>
                <a:gd name="T46" fmla="*/ 798 w 799"/>
                <a:gd name="T47" fmla="*/ 50 h 112"/>
                <a:gd name="T48" fmla="*/ 799 w 799"/>
                <a:gd name="T4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9" h="112">
                  <a:moveTo>
                    <a:pt x="799" y="56"/>
                  </a:moveTo>
                  <a:lnTo>
                    <a:pt x="798" y="62"/>
                  </a:lnTo>
                  <a:lnTo>
                    <a:pt x="782" y="73"/>
                  </a:lnTo>
                  <a:lnTo>
                    <a:pt x="733" y="88"/>
                  </a:lnTo>
                  <a:lnTo>
                    <a:pt x="625" y="103"/>
                  </a:lnTo>
                  <a:lnTo>
                    <a:pt x="481" y="112"/>
                  </a:lnTo>
                  <a:lnTo>
                    <a:pt x="399" y="112"/>
                  </a:lnTo>
                  <a:lnTo>
                    <a:pt x="318" y="112"/>
                  </a:lnTo>
                  <a:lnTo>
                    <a:pt x="174" y="103"/>
                  </a:lnTo>
                  <a:lnTo>
                    <a:pt x="66" y="88"/>
                  </a:lnTo>
                  <a:lnTo>
                    <a:pt x="17" y="73"/>
                  </a:lnTo>
                  <a:lnTo>
                    <a:pt x="2" y="62"/>
                  </a:lnTo>
                  <a:lnTo>
                    <a:pt x="0" y="56"/>
                  </a:lnTo>
                  <a:lnTo>
                    <a:pt x="2" y="50"/>
                  </a:lnTo>
                  <a:lnTo>
                    <a:pt x="17" y="39"/>
                  </a:lnTo>
                  <a:lnTo>
                    <a:pt x="66" y="24"/>
                  </a:lnTo>
                  <a:lnTo>
                    <a:pt x="174" y="9"/>
                  </a:lnTo>
                  <a:lnTo>
                    <a:pt x="318" y="0"/>
                  </a:lnTo>
                  <a:lnTo>
                    <a:pt x="399" y="0"/>
                  </a:lnTo>
                  <a:lnTo>
                    <a:pt x="481" y="0"/>
                  </a:lnTo>
                  <a:lnTo>
                    <a:pt x="625" y="9"/>
                  </a:lnTo>
                  <a:lnTo>
                    <a:pt x="733" y="24"/>
                  </a:lnTo>
                  <a:lnTo>
                    <a:pt x="782" y="39"/>
                  </a:lnTo>
                  <a:lnTo>
                    <a:pt x="798" y="50"/>
                  </a:lnTo>
                  <a:lnTo>
                    <a:pt x="799" y="56"/>
                  </a:lnTo>
                  <a:close/>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7" name="Line 40">
              <a:extLst>
                <a:ext uri="{FF2B5EF4-FFF2-40B4-BE49-F238E27FC236}">
                  <a16:creationId xmlns:a16="http://schemas.microsoft.com/office/drawing/2014/main" id="{EEEBDFE3-9F7F-4C89-82D9-EE2A0FA73E24}"/>
                </a:ext>
              </a:extLst>
            </p:cNvPr>
            <p:cNvSpPr>
              <a:spLocks noChangeShapeType="1"/>
            </p:cNvSpPr>
            <p:nvPr/>
          </p:nvSpPr>
          <p:spPr bwMode="auto">
            <a:xfrm>
              <a:off x="4760913" y="4972050"/>
              <a:ext cx="39688" cy="234950"/>
            </a:xfrm>
            <a:prstGeom prst="line">
              <a:avLst/>
            </a:prstGeom>
            <a:noFill/>
            <a:ln w="14288">
              <a:solidFill>
                <a:schemeClr val="bg2">
                  <a:lumMod val="90000"/>
                </a:scheme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8" name="Line 41">
              <a:extLst>
                <a:ext uri="{FF2B5EF4-FFF2-40B4-BE49-F238E27FC236}">
                  <a16:creationId xmlns:a16="http://schemas.microsoft.com/office/drawing/2014/main" id="{D8EAFFBC-E243-4515-B3A0-CA192A5C3E28}"/>
                </a:ext>
              </a:extLst>
            </p:cNvPr>
            <p:cNvSpPr>
              <a:spLocks noChangeShapeType="1"/>
            </p:cNvSpPr>
            <p:nvPr/>
          </p:nvSpPr>
          <p:spPr bwMode="auto">
            <a:xfrm>
              <a:off x="4857751" y="4972050"/>
              <a:ext cx="26988" cy="236538"/>
            </a:xfrm>
            <a:prstGeom prst="line">
              <a:avLst/>
            </a:prstGeom>
            <a:noFill/>
            <a:ln w="14288">
              <a:solidFill>
                <a:schemeClr val="bg2">
                  <a:lumMod val="90000"/>
                </a:scheme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9" name="Line 42">
              <a:extLst>
                <a:ext uri="{FF2B5EF4-FFF2-40B4-BE49-F238E27FC236}">
                  <a16:creationId xmlns:a16="http://schemas.microsoft.com/office/drawing/2014/main" id="{F512D409-BA82-4CF9-A19E-3EA0C9A260DB}"/>
                </a:ext>
              </a:extLst>
            </p:cNvPr>
            <p:cNvSpPr>
              <a:spLocks noChangeShapeType="1"/>
            </p:cNvSpPr>
            <p:nvPr/>
          </p:nvSpPr>
          <p:spPr bwMode="auto">
            <a:xfrm flipH="1">
              <a:off x="5116513" y="4972050"/>
              <a:ext cx="41275" cy="234950"/>
            </a:xfrm>
            <a:prstGeom prst="line">
              <a:avLst/>
            </a:prstGeom>
            <a:noFill/>
            <a:ln w="14288">
              <a:solidFill>
                <a:schemeClr val="bg2">
                  <a:lumMod val="90000"/>
                </a:scheme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0" name="Line 43">
              <a:extLst>
                <a:ext uri="{FF2B5EF4-FFF2-40B4-BE49-F238E27FC236}">
                  <a16:creationId xmlns:a16="http://schemas.microsoft.com/office/drawing/2014/main" id="{AD12863A-6167-4185-A305-3281AA819B1A}"/>
                </a:ext>
              </a:extLst>
            </p:cNvPr>
            <p:cNvSpPr>
              <a:spLocks noChangeShapeType="1"/>
            </p:cNvSpPr>
            <p:nvPr/>
          </p:nvSpPr>
          <p:spPr bwMode="auto">
            <a:xfrm flipH="1">
              <a:off x="5033963" y="4972050"/>
              <a:ext cx="25400" cy="236538"/>
            </a:xfrm>
            <a:prstGeom prst="line">
              <a:avLst/>
            </a:prstGeom>
            <a:noFill/>
            <a:ln w="14288">
              <a:solidFill>
                <a:schemeClr val="bg2">
                  <a:lumMod val="90000"/>
                </a:scheme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1" name="Line 44">
              <a:extLst>
                <a:ext uri="{FF2B5EF4-FFF2-40B4-BE49-F238E27FC236}">
                  <a16:creationId xmlns:a16="http://schemas.microsoft.com/office/drawing/2014/main" id="{E4C98738-FE54-4A26-991D-83B370B0A868}"/>
                </a:ext>
              </a:extLst>
            </p:cNvPr>
            <p:cNvSpPr>
              <a:spLocks noChangeShapeType="1"/>
            </p:cNvSpPr>
            <p:nvPr/>
          </p:nvSpPr>
          <p:spPr bwMode="auto">
            <a:xfrm>
              <a:off x="4959351" y="4972050"/>
              <a:ext cx="0" cy="228600"/>
            </a:xfrm>
            <a:prstGeom prst="line">
              <a:avLst/>
            </a:prstGeom>
            <a:noFill/>
            <a:ln w="14288">
              <a:solidFill>
                <a:schemeClr val="bg2">
                  <a:lumMod val="90000"/>
                </a:schemeClr>
              </a:solidFill>
              <a:prstDash val="solid"/>
              <a:round/>
              <a:headEnd/>
              <a:tailEn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2" name="Freeform 45">
              <a:extLst>
                <a:ext uri="{FF2B5EF4-FFF2-40B4-BE49-F238E27FC236}">
                  <a16:creationId xmlns:a16="http://schemas.microsoft.com/office/drawing/2014/main" id="{B5A6BB96-56A6-459F-BA02-FE55A6F90A0D}"/>
                </a:ext>
              </a:extLst>
            </p:cNvPr>
            <p:cNvSpPr>
              <a:spLocks/>
            </p:cNvSpPr>
            <p:nvPr/>
          </p:nvSpPr>
          <p:spPr bwMode="auto">
            <a:xfrm>
              <a:off x="4784726" y="5208588"/>
              <a:ext cx="347663" cy="263525"/>
            </a:xfrm>
            <a:custGeom>
              <a:avLst/>
              <a:gdLst>
                <a:gd name="T0" fmla="*/ 514 w 659"/>
                <a:gd name="T1" fmla="*/ 496 h 496"/>
                <a:gd name="T2" fmla="*/ 147 w 659"/>
                <a:gd name="T3" fmla="*/ 496 h 496"/>
                <a:gd name="T4" fmla="*/ 133 w 659"/>
                <a:gd name="T5" fmla="*/ 496 h 496"/>
                <a:gd name="T6" fmla="*/ 107 w 659"/>
                <a:gd name="T7" fmla="*/ 486 h 496"/>
                <a:gd name="T8" fmla="*/ 85 w 659"/>
                <a:gd name="T9" fmla="*/ 467 h 496"/>
                <a:gd name="T10" fmla="*/ 72 w 659"/>
                <a:gd name="T11" fmla="*/ 443 h 496"/>
                <a:gd name="T12" fmla="*/ 68 w 659"/>
                <a:gd name="T13" fmla="*/ 429 h 496"/>
                <a:gd name="T14" fmla="*/ 0 w 659"/>
                <a:gd name="T15" fmla="*/ 0 h 496"/>
                <a:gd name="T16" fmla="*/ 659 w 659"/>
                <a:gd name="T17" fmla="*/ 0 h 496"/>
                <a:gd name="T18" fmla="*/ 592 w 659"/>
                <a:gd name="T19" fmla="*/ 429 h 496"/>
                <a:gd name="T20" fmla="*/ 589 w 659"/>
                <a:gd name="T21" fmla="*/ 443 h 496"/>
                <a:gd name="T22" fmla="*/ 575 w 659"/>
                <a:gd name="T23" fmla="*/ 467 h 496"/>
                <a:gd name="T24" fmla="*/ 554 w 659"/>
                <a:gd name="T25" fmla="*/ 486 h 496"/>
                <a:gd name="T26" fmla="*/ 528 w 659"/>
                <a:gd name="T27" fmla="*/ 496 h 496"/>
                <a:gd name="T28" fmla="*/ 514 w 659"/>
                <a:gd name="T29"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9" h="496">
                  <a:moveTo>
                    <a:pt x="514" y="496"/>
                  </a:moveTo>
                  <a:lnTo>
                    <a:pt x="147" y="496"/>
                  </a:lnTo>
                  <a:lnTo>
                    <a:pt x="133" y="496"/>
                  </a:lnTo>
                  <a:lnTo>
                    <a:pt x="107" y="486"/>
                  </a:lnTo>
                  <a:lnTo>
                    <a:pt x="85" y="467"/>
                  </a:lnTo>
                  <a:lnTo>
                    <a:pt x="72" y="443"/>
                  </a:lnTo>
                  <a:lnTo>
                    <a:pt x="68" y="429"/>
                  </a:lnTo>
                  <a:lnTo>
                    <a:pt x="0" y="0"/>
                  </a:lnTo>
                  <a:lnTo>
                    <a:pt x="659" y="0"/>
                  </a:lnTo>
                  <a:lnTo>
                    <a:pt x="592" y="429"/>
                  </a:lnTo>
                  <a:lnTo>
                    <a:pt x="589" y="443"/>
                  </a:lnTo>
                  <a:lnTo>
                    <a:pt x="575" y="467"/>
                  </a:lnTo>
                  <a:lnTo>
                    <a:pt x="554" y="486"/>
                  </a:lnTo>
                  <a:lnTo>
                    <a:pt x="528" y="496"/>
                  </a:lnTo>
                  <a:lnTo>
                    <a:pt x="514" y="49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b="1" dirty="0">
                <a:solidFill>
                  <a:schemeClr val="bg1"/>
                </a:solidFill>
              </a:endParaRPr>
            </a:p>
          </p:txBody>
        </p:sp>
        <p:sp>
          <p:nvSpPr>
            <p:cNvPr id="93" name="Freeform 47">
              <a:extLst>
                <a:ext uri="{FF2B5EF4-FFF2-40B4-BE49-F238E27FC236}">
                  <a16:creationId xmlns:a16="http://schemas.microsoft.com/office/drawing/2014/main" id="{842F46FD-9091-4164-8AA4-A4091B5DD0EF}"/>
                </a:ext>
              </a:extLst>
            </p:cNvPr>
            <p:cNvSpPr>
              <a:spLocks/>
            </p:cNvSpPr>
            <p:nvPr/>
          </p:nvSpPr>
          <p:spPr bwMode="auto">
            <a:xfrm>
              <a:off x="4760913" y="5178425"/>
              <a:ext cx="396875" cy="61913"/>
            </a:xfrm>
            <a:custGeom>
              <a:avLst/>
              <a:gdLst>
                <a:gd name="T0" fmla="*/ 693 w 750"/>
                <a:gd name="T1" fmla="*/ 118 h 118"/>
                <a:gd name="T2" fmla="*/ 614 w 750"/>
                <a:gd name="T3" fmla="*/ 106 h 118"/>
                <a:gd name="T4" fmla="*/ 454 w 750"/>
                <a:gd name="T5" fmla="*/ 95 h 118"/>
                <a:gd name="T6" fmla="*/ 295 w 750"/>
                <a:gd name="T7" fmla="*/ 95 h 118"/>
                <a:gd name="T8" fmla="*/ 135 w 750"/>
                <a:gd name="T9" fmla="*/ 106 h 118"/>
                <a:gd name="T10" fmla="*/ 56 w 750"/>
                <a:gd name="T11" fmla="*/ 118 h 118"/>
                <a:gd name="T12" fmla="*/ 36 w 750"/>
                <a:gd name="T13" fmla="*/ 118 h 118"/>
                <a:gd name="T14" fmla="*/ 12 w 750"/>
                <a:gd name="T15" fmla="*/ 103 h 118"/>
                <a:gd name="T16" fmla="*/ 2 w 750"/>
                <a:gd name="T17" fmla="*/ 88 h 118"/>
                <a:gd name="T18" fmla="*/ 0 w 750"/>
                <a:gd name="T19" fmla="*/ 79 h 118"/>
                <a:gd name="T20" fmla="*/ 0 w 750"/>
                <a:gd name="T21" fmla="*/ 69 h 118"/>
                <a:gd name="T22" fmla="*/ 4 w 750"/>
                <a:gd name="T23" fmla="*/ 50 h 118"/>
                <a:gd name="T24" fmla="*/ 14 w 750"/>
                <a:gd name="T25" fmla="*/ 36 h 118"/>
                <a:gd name="T26" fmla="*/ 31 w 750"/>
                <a:gd name="T27" fmla="*/ 26 h 118"/>
                <a:gd name="T28" fmla="*/ 41 w 750"/>
                <a:gd name="T29" fmla="*/ 23 h 118"/>
                <a:gd name="T30" fmla="*/ 123 w 750"/>
                <a:gd name="T31" fmla="*/ 11 h 118"/>
                <a:gd name="T32" fmla="*/ 290 w 750"/>
                <a:gd name="T33" fmla="*/ 0 h 118"/>
                <a:gd name="T34" fmla="*/ 457 w 750"/>
                <a:gd name="T35" fmla="*/ 0 h 118"/>
                <a:gd name="T36" fmla="*/ 624 w 750"/>
                <a:gd name="T37" fmla="*/ 11 h 118"/>
                <a:gd name="T38" fmla="*/ 708 w 750"/>
                <a:gd name="T39" fmla="*/ 23 h 118"/>
                <a:gd name="T40" fmla="*/ 718 w 750"/>
                <a:gd name="T41" fmla="*/ 26 h 118"/>
                <a:gd name="T42" fmla="*/ 734 w 750"/>
                <a:gd name="T43" fmla="*/ 36 h 118"/>
                <a:gd name="T44" fmla="*/ 745 w 750"/>
                <a:gd name="T45" fmla="*/ 50 h 118"/>
                <a:gd name="T46" fmla="*/ 750 w 750"/>
                <a:gd name="T47" fmla="*/ 69 h 118"/>
                <a:gd name="T48" fmla="*/ 748 w 750"/>
                <a:gd name="T49" fmla="*/ 79 h 118"/>
                <a:gd name="T50" fmla="*/ 747 w 750"/>
                <a:gd name="T51" fmla="*/ 88 h 118"/>
                <a:gd name="T52" fmla="*/ 737 w 750"/>
                <a:gd name="T53" fmla="*/ 103 h 118"/>
                <a:gd name="T54" fmla="*/ 712 w 750"/>
                <a:gd name="T55" fmla="*/ 118 h 118"/>
                <a:gd name="T56" fmla="*/ 693 w 750"/>
                <a:gd name="T5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118">
                  <a:moveTo>
                    <a:pt x="693" y="118"/>
                  </a:moveTo>
                  <a:lnTo>
                    <a:pt x="614" y="106"/>
                  </a:lnTo>
                  <a:lnTo>
                    <a:pt x="454" y="95"/>
                  </a:lnTo>
                  <a:lnTo>
                    <a:pt x="295" y="95"/>
                  </a:lnTo>
                  <a:lnTo>
                    <a:pt x="135" y="106"/>
                  </a:lnTo>
                  <a:lnTo>
                    <a:pt x="56" y="118"/>
                  </a:lnTo>
                  <a:lnTo>
                    <a:pt x="36" y="118"/>
                  </a:lnTo>
                  <a:lnTo>
                    <a:pt x="12" y="103"/>
                  </a:lnTo>
                  <a:lnTo>
                    <a:pt x="2" y="88"/>
                  </a:lnTo>
                  <a:lnTo>
                    <a:pt x="0" y="79"/>
                  </a:lnTo>
                  <a:lnTo>
                    <a:pt x="0" y="69"/>
                  </a:lnTo>
                  <a:lnTo>
                    <a:pt x="4" y="50"/>
                  </a:lnTo>
                  <a:lnTo>
                    <a:pt x="14" y="36"/>
                  </a:lnTo>
                  <a:lnTo>
                    <a:pt x="31" y="26"/>
                  </a:lnTo>
                  <a:lnTo>
                    <a:pt x="41" y="23"/>
                  </a:lnTo>
                  <a:lnTo>
                    <a:pt x="123" y="11"/>
                  </a:lnTo>
                  <a:lnTo>
                    <a:pt x="290" y="0"/>
                  </a:lnTo>
                  <a:lnTo>
                    <a:pt x="457" y="0"/>
                  </a:lnTo>
                  <a:lnTo>
                    <a:pt x="624" y="11"/>
                  </a:lnTo>
                  <a:lnTo>
                    <a:pt x="708" y="23"/>
                  </a:lnTo>
                  <a:lnTo>
                    <a:pt x="718" y="26"/>
                  </a:lnTo>
                  <a:lnTo>
                    <a:pt x="734" y="36"/>
                  </a:lnTo>
                  <a:lnTo>
                    <a:pt x="745" y="50"/>
                  </a:lnTo>
                  <a:lnTo>
                    <a:pt x="750" y="69"/>
                  </a:lnTo>
                  <a:lnTo>
                    <a:pt x="748" y="79"/>
                  </a:lnTo>
                  <a:lnTo>
                    <a:pt x="747" y="88"/>
                  </a:lnTo>
                  <a:lnTo>
                    <a:pt x="737" y="103"/>
                  </a:lnTo>
                  <a:lnTo>
                    <a:pt x="712" y="118"/>
                  </a:lnTo>
                  <a:lnTo>
                    <a:pt x="693" y="118"/>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
        <p:nvSpPr>
          <p:cNvPr id="9" name="Ορθογώνιο 8">
            <a:extLst>
              <a:ext uri="{FF2B5EF4-FFF2-40B4-BE49-F238E27FC236}">
                <a16:creationId xmlns:a16="http://schemas.microsoft.com/office/drawing/2014/main" id="{3BD00EDE-6FCD-450A-A46F-3A4BAC88AB3E}"/>
              </a:ext>
            </a:extLst>
          </p:cNvPr>
          <p:cNvSpPr/>
          <p:nvPr/>
        </p:nvSpPr>
        <p:spPr>
          <a:xfrm>
            <a:off x="994753" y="1144066"/>
            <a:ext cx="10304028" cy="461665"/>
          </a:xfrm>
          <a:prstGeom prst="rect">
            <a:avLst/>
          </a:prstGeom>
        </p:spPr>
        <p:txBody>
          <a:bodyPr wrap="square">
            <a:spAutoFit/>
          </a:bodyPr>
          <a:lstStyle/>
          <a:p>
            <a:r>
              <a:rPr lang="el-GR" b="1" dirty="0">
                <a:latin typeface="Century Gothic" panose="020B0502020202020204" pitchFamily="34" charset="0"/>
                <a:ea typeface="Times New Roman" panose="02020603050405020304" pitchFamily="18" charset="0"/>
              </a:rPr>
              <a:t>Κοινωνικός </a:t>
            </a:r>
            <a:r>
              <a:rPr lang="el-GR" b="1" dirty="0" err="1">
                <a:latin typeface="Century Gothic" panose="020B0502020202020204" pitchFamily="34" charset="0"/>
                <a:ea typeface="Times New Roman" panose="02020603050405020304" pitchFamily="18" charset="0"/>
              </a:rPr>
              <a:t>εποικοδομητισμός</a:t>
            </a:r>
            <a:r>
              <a:rPr lang="el-GR" b="1" dirty="0">
                <a:latin typeface="Century Gothic" panose="020B0502020202020204" pitchFamily="34" charset="0"/>
                <a:ea typeface="Times New Roman" panose="02020603050405020304" pitchFamily="18" charset="0"/>
              </a:rPr>
              <a:t> του </a:t>
            </a:r>
            <a:r>
              <a:rPr lang="el-GR" b="1" dirty="0" err="1">
                <a:latin typeface="Century Gothic" panose="020B0502020202020204" pitchFamily="34" charset="0"/>
                <a:ea typeface="Times New Roman" panose="02020603050405020304" pitchFamily="18" charset="0"/>
              </a:rPr>
              <a:t>Vygotsky</a:t>
            </a:r>
            <a:endParaRPr lang="el-GR" b="1" dirty="0">
              <a:latin typeface="Century Gothic" panose="020B0502020202020204" pitchFamily="34" charset="0"/>
            </a:endParaRPr>
          </a:p>
        </p:txBody>
      </p:sp>
      <p:sp>
        <p:nvSpPr>
          <p:cNvPr id="10" name="Ορθογώνιο 9">
            <a:extLst>
              <a:ext uri="{FF2B5EF4-FFF2-40B4-BE49-F238E27FC236}">
                <a16:creationId xmlns:a16="http://schemas.microsoft.com/office/drawing/2014/main" id="{430EBDF1-58F8-4F3A-878B-7BBB3AC6F98C}"/>
              </a:ext>
            </a:extLst>
          </p:cNvPr>
          <p:cNvSpPr/>
          <p:nvPr/>
        </p:nvSpPr>
        <p:spPr>
          <a:xfrm>
            <a:off x="980440" y="2088365"/>
            <a:ext cx="10721119" cy="830997"/>
          </a:xfrm>
          <a:prstGeom prst="rect">
            <a:avLst/>
          </a:prstGeom>
        </p:spPr>
        <p:txBody>
          <a:bodyPr wrap="square">
            <a:spAutoFit/>
          </a:bodyPr>
          <a:lstStyle/>
          <a:p>
            <a:pPr algn="just">
              <a:spcBef>
                <a:spcPts val="250"/>
              </a:spcBef>
              <a:spcAft>
                <a:spcPts val="600"/>
              </a:spcAft>
            </a:pPr>
            <a:r>
              <a:rPr lang="el-GR" b="1" dirty="0" err="1">
                <a:latin typeface="Century Gothic" panose="020B0502020202020204" pitchFamily="34" charset="0"/>
                <a:ea typeface="Times New Roman" panose="02020603050405020304" pitchFamily="18" charset="0"/>
                <a:cs typeface="Times New Roman" panose="02020603050405020304" pitchFamily="18" charset="0"/>
              </a:rPr>
              <a:t>Κοινωνικο</a:t>
            </a:r>
            <a:r>
              <a:rPr lang="el-GR" b="1" dirty="0">
                <a:latin typeface="Century Gothic" panose="020B0502020202020204" pitchFamily="34" charset="0"/>
                <a:ea typeface="Times New Roman" panose="02020603050405020304" pitchFamily="18" charset="0"/>
                <a:cs typeface="Times New Roman" panose="02020603050405020304" pitchFamily="18" charset="0"/>
              </a:rPr>
              <a:t>-πολιτισμικές προσεγγίσεις- η μάθηση είναι μια διαδικασία κοινωνικής αλληλεπίδρασης.</a:t>
            </a:r>
          </a:p>
        </p:txBody>
      </p:sp>
      <p:sp>
        <p:nvSpPr>
          <p:cNvPr id="11" name="Ορθογώνιο 10">
            <a:extLst>
              <a:ext uri="{FF2B5EF4-FFF2-40B4-BE49-F238E27FC236}">
                <a16:creationId xmlns:a16="http://schemas.microsoft.com/office/drawing/2014/main" id="{99B4AD4D-1542-4615-8D21-D67CE1999480}"/>
              </a:ext>
            </a:extLst>
          </p:cNvPr>
          <p:cNvSpPr/>
          <p:nvPr/>
        </p:nvSpPr>
        <p:spPr>
          <a:xfrm>
            <a:off x="994753" y="3669021"/>
            <a:ext cx="10860700" cy="830997"/>
          </a:xfrm>
          <a:prstGeom prst="rect">
            <a:avLst/>
          </a:prstGeom>
        </p:spPr>
        <p:txBody>
          <a:bodyPr wrap="square">
            <a:spAutoFit/>
          </a:bodyPr>
          <a:lstStyle/>
          <a:p>
            <a:pPr algn="just"/>
            <a:r>
              <a:rPr lang="el-GR" b="1" dirty="0">
                <a:latin typeface="Century Gothic" panose="020B0502020202020204" pitchFamily="34" charset="0"/>
                <a:ea typeface="Times New Roman" panose="02020603050405020304" pitchFamily="18" charset="0"/>
              </a:rPr>
              <a:t>Η </a:t>
            </a:r>
            <a:r>
              <a:rPr lang="el-GR" b="1" dirty="0" err="1">
                <a:latin typeface="Century Gothic" panose="020B0502020202020204" pitchFamily="34" charset="0"/>
                <a:ea typeface="Times New Roman" panose="02020603050405020304" pitchFamily="18" charset="0"/>
              </a:rPr>
              <a:t>ευρετική-ανακαλυπτική</a:t>
            </a:r>
            <a:r>
              <a:rPr lang="el-GR" b="1" dirty="0">
                <a:latin typeface="Century Gothic" panose="020B0502020202020204" pitchFamily="34" charset="0"/>
                <a:ea typeface="Times New Roman" panose="02020603050405020304" pitchFamily="18" charset="0"/>
              </a:rPr>
              <a:t> θεωρία μάθησης (</a:t>
            </a:r>
            <a:r>
              <a:rPr lang="el-GR" b="1" dirty="0" err="1">
                <a:latin typeface="Century Gothic" panose="020B0502020202020204" pitchFamily="34" charset="0"/>
                <a:ea typeface="Times New Roman" panose="02020603050405020304" pitchFamily="18" charset="0"/>
              </a:rPr>
              <a:t>discovery</a:t>
            </a:r>
            <a:r>
              <a:rPr lang="el-GR" b="1" dirty="0">
                <a:latin typeface="Century Gothic" panose="020B0502020202020204" pitchFamily="34" charset="0"/>
                <a:ea typeface="Times New Roman" panose="02020603050405020304" pitchFamily="18" charset="0"/>
              </a:rPr>
              <a:t> </a:t>
            </a:r>
            <a:r>
              <a:rPr lang="el-GR" b="1" dirty="0" err="1">
                <a:latin typeface="Century Gothic" panose="020B0502020202020204" pitchFamily="34" charset="0"/>
                <a:ea typeface="Times New Roman" panose="02020603050405020304" pitchFamily="18" charset="0"/>
              </a:rPr>
              <a:t>learning</a:t>
            </a:r>
            <a:r>
              <a:rPr lang="el-GR" b="1" dirty="0">
                <a:latin typeface="Century Gothic" panose="020B0502020202020204" pitchFamily="34" charset="0"/>
                <a:ea typeface="Times New Roman" panose="02020603050405020304" pitchFamily="18" charset="0"/>
              </a:rPr>
              <a:t>) του </a:t>
            </a:r>
            <a:r>
              <a:rPr lang="el-GR" b="1" dirty="0" err="1">
                <a:latin typeface="Century Gothic" panose="020B0502020202020204" pitchFamily="34" charset="0"/>
                <a:ea typeface="Times New Roman" panose="02020603050405020304" pitchFamily="18" charset="0"/>
              </a:rPr>
              <a:t>Bruner</a:t>
            </a:r>
            <a:r>
              <a:rPr lang="el-GR" b="1" dirty="0">
                <a:latin typeface="Century Gothic" panose="020B0502020202020204" pitchFamily="34" charset="0"/>
                <a:ea typeface="Times New Roman" panose="02020603050405020304" pitchFamily="18" charset="0"/>
              </a:rPr>
              <a:t> </a:t>
            </a:r>
            <a:endParaRPr lang="el-GR" b="1" dirty="0">
              <a:latin typeface="Century Gothic" panose="020B0502020202020204" pitchFamily="34" charset="0"/>
            </a:endParaRPr>
          </a:p>
        </p:txBody>
      </p:sp>
      <p:sp>
        <p:nvSpPr>
          <p:cNvPr id="12" name="Ορθογώνιο 11">
            <a:extLst>
              <a:ext uri="{FF2B5EF4-FFF2-40B4-BE49-F238E27FC236}">
                <a16:creationId xmlns:a16="http://schemas.microsoft.com/office/drawing/2014/main" id="{CABCCB3D-4645-45A1-BD23-E0C9E67C19F5}"/>
              </a:ext>
            </a:extLst>
          </p:cNvPr>
          <p:cNvSpPr/>
          <p:nvPr/>
        </p:nvSpPr>
        <p:spPr>
          <a:xfrm>
            <a:off x="1070716" y="4911123"/>
            <a:ext cx="10940482" cy="461665"/>
          </a:xfrm>
          <a:prstGeom prst="rect">
            <a:avLst/>
          </a:prstGeom>
        </p:spPr>
        <p:txBody>
          <a:bodyPr wrap="square">
            <a:spAutoFit/>
          </a:bodyPr>
          <a:lstStyle/>
          <a:p>
            <a:pPr algn="just">
              <a:spcBef>
                <a:spcPts val="250"/>
              </a:spcBef>
              <a:spcAft>
                <a:spcPts val="600"/>
              </a:spcAft>
            </a:pPr>
            <a:r>
              <a:rPr lang="el-GR" b="1" dirty="0" err="1">
                <a:latin typeface="Century Gothic" panose="020B0502020202020204" pitchFamily="34" charset="0"/>
                <a:ea typeface="Times New Roman" panose="02020603050405020304" pitchFamily="18" charset="0"/>
                <a:cs typeface="Times New Roman" panose="02020603050405020304" pitchFamily="18" charset="0"/>
              </a:rPr>
              <a:t>Ανακαλυπτική</a:t>
            </a:r>
            <a:r>
              <a:rPr lang="el-GR" b="1" dirty="0">
                <a:latin typeface="Century Gothic" panose="020B0502020202020204" pitchFamily="34" charset="0"/>
                <a:ea typeface="Times New Roman" panose="02020603050405020304" pitchFamily="18" charset="0"/>
                <a:cs typeface="Times New Roman" panose="02020603050405020304" pitchFamily="18" charset="0"/>
              </a:rPr>
              <a:t> μάθηση</a:t>
            </a:r>
            <a:endParaRPr lang="el-GR"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3" name="Ορθογώνιο 12">
            <a:extLst>
              <a:ext uri="{FF2B5EF4-FFF2-40B4-BE49-F238E27FC236}">
                <a16:creationId xmlns:a16="http://schemas.microsoft.com/office/drawing/2014/main" id="{3B7D7A6E-5974-423E-8073-3F74BFC79630}"/>
              </a:ext>
            </a:extLst>
          </p:cNvPr>
          <p:cNvSpPr/>
          <p:nvPr/>
        </p:nvSpPr>
        <p:spPr>
          <a:xfrm>
            <a:off x="1100541" y="5761180"/>
            <a:ext cx="10940482" cy="830997"/>
          </a:xfrm>
          <a:prstGeom prst="rect">
            <a:avLst/>
          </a:prstGeom>
        </p:spPr>
        <p:txBody>
          <a:bodyPr wrap="square">
            <a:spAutoFit/>
          </a:bodyPr>
          <a:lstStyle/>
          <a:p>
            <a:pPr algn="just">
              <a:spcBef>
                <a:spcPts val="250"/>
              </a:spcBef>
              <a:spcAft>
                <a:spcPts val="600"/>
              </a:spcAft>
            </a:pPr>
            <a:r>
              <a:rPr lang="el-GR" b="1" dirty="0">
                <a:latin typeface="Century Gothic" panose="020B0502020202020204" pitchFamily="34" charset="0"/>
                <a:ea typeface="Times New Roman" panose="02020603050405020304" pitchFamily="18" charset="0"/>
                <a:cs typeface="Times New Roman" panose="02020603050405020304" pitchFamily="18" charset="0"/>
              </a:rPr>
              <a:t>«Η μάθηση είναι μια συνεχής διαδικασία, πανταχού παρούσα και η τεχνολογία που τη συνέχει είναι αυτή των κινητών συσκευών».</a:t>
            </a:r>
          </a:p>
        </p:txBody>
      </p:sp>
    </p:spTree>
    <p:extLst>
      <p:ext uri="{BB962C8B-B14F-4D97-AF65-F5344CB8AC3E}">
        <p14:creationId xmlns:p14="http://schemas.microsoft.com/office/powerpoint/2010/main" val="402753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254739" y="53444"/>
            <a:ext cx="11764172" cy="728224"/>
          </a:xfrm>
        </p:spPr>
        <p:txBody>
          <a:bodyPr>
            <a:noAutofit/>
          </a:bodyPr>
          <a:lstStyle/>
          <a:p>
            <a:pPr lvl="0"/>
            <a:r>
              <a:rPr lang="el-GR" sz="3200" b="1" i="1" dirty="0">
                <a:effectLst>
                  <a:outerShdw blurRad="38100" dist="38100" dir="2700000" algn="tl">
                    <a:srgbClr val="000000">
                      <a:alpha val="43137"/>
                    </a:srgbClr>
                  </a:outerShdw>
                </a:effectLst>
                <a:latin typeface="Century Gothic" panose="020B0502020202020204" pitchFamily="34" charset="0"/>
              </a:rPr>
              <a:t>  </a:t>
            </a:r>
            <a:r>
              <a:rPr lang="el-GR" sz="3200" b="1" dirty="0">
                <a:latin typeface="Century Gothic" panose="020B0502020202020204" pitchFamily="34" charset="0"/>
                <a:ea typeface="Times New Roman" panose="02020603050405020304" pitchFamily="18" charset="0"/>
              </a:rPr>
              <a:t>Σχεδιασμός και εφαρμογή του εκπαιδευτικού υλικού 1/2</a:t>
            </a:r>
            <a:endParaRPr lang="el-GR" sz="3200" b="1" i="1" dirty="0">
              <a:effectLst>
                <a:outerShdw blurRad="38100" dist="38100" dir="2700000" algn="tl">
                  <a:srgbClr val="000000">
                    <a:alpha val="43137"/>
                  </a:srgbClr>
                </a:outerShdw>
              </a:effectLst>
              <a:latin typeface="Century Gothic" panose="020B0502020202020204" pitchFamily="34" charset="0"/>
            </a:endParaRPr>
          </a:p>
        </p:txBody>
      </p:sp>
      <p:grpSp>
        <p:nvGrpSpPr>
          <p:cNvPr id="3" name="Ομάδα 2"/>
          <p:cNvGrpSpPr/>
          <p:nvPr/>
        </p:nvGrpSpPr>
        <p:grpSpPr>
          <a:xfrm>
            <a:off x="176153" y="1243350"/>
            <a:ext cx="5838025" cy="2124354"/>
            <a:chOff x="82561" y="780890"/>
            <a:chExt cx="5839546" cy="2124907"/>
          </a:xfrm>
        </p:grpSpPr>
        <p:grpSp>
          <p:nvGrpSpPr>
            <p:cNvPr id="13" name="Group 73">
              <a:extLst>
                <a:ext uri="{FF2B5EF4-FFF2-40B4-BE49-F238E27FC236}">
                  <a16:creationId xmlns:a16="http://schemas.microsoft.com/office/drawing/2014/main" id="{EF736032-46B5-4C7F-A045-D31B8A228DA7}"/>
                </a:ext>
              </a:extLst>
            </p:cNvPr>
            <p:cNvGrpSpPr/>
            <p:nvPr/>
          </p:nvGrpSpPr>
          <p:grpSpPr>
            <a:xfrm>
              <a:off x="82561" y="994513"/>
              <a:ext cx="1174179" cy="827106"/>
              <a:chOff x="504996" y="1389831"/>
              <a:chExt cx="1806259" cy="1347381"/>
            </a:xfrm>
          </p:grpSpPr>
          <p:sp>
            <p:nvSpPr>
              <p:cNvPr id="14" name="Freeform 45">
                <a:extLst>
                  <a:ext uri="{FF2B5EF4-FFF2-40B4-BE49-F238E27FC236}">
                    <a16:creationId xmlns:a16="http://schemas.microsoft.com/office/drawing/2014/main" id="{5FD4B0D2-9438-4A28-9541-740C0BD1EB6C}"/>
                  </a:ext>
                </a:extLst>
              </p:cNvPr>
              <p:cNvSpPr>
                <a:spLocks/>
              </p:cNvSpPr>
              <p:nvPr/>
            </p:nvSpPr>
            <p:spPr bwMode="auto">
              <a:xfrm>
                <a:off x="504996" y="1389831"/>
                <a:ext cx="1589734" cy="1347381"/>
              </a:xfrm>
              <a:custGeom>
                <a:avLst/>
                <a:gdLst>
                  <a:gd name="T0" fmla="*/ 2708 w 2793"/>
                  <a:gd name="T1" fmla="*/ 401 h 2371"/>
                  <a:gd name="T2" fmla="*/ 2666 w 2793"/>
                  <a:gd name="T3" fmla="*/ 361 h 2371"/>
                  <a:gd name="T4" fmla="*/ 1376 w 2793"/>
                  <a:gd name="T5" fmla="*/ 361 h 2371"/>
                  <a:gd name="T6" fmla="*/ 1000 w 2793"/>
                  <a:gd name="T7" fmla="*/ 12 h 2371"/>
                  <a:gd name="T8" fmla="*/ 971 w 2793"/>
                  <a:gd name="T9" fmla="*/ 0 h 2371"/>
                  <a:gd name="T10" fmla="*/ 380 w 2793"/>
                  <a:gd name="T11" fmla="*/ 0 h 2371"/>
                  <a:gd name="T12" fmla="*/ 349 w 2793"/>
                  <a:gd name="T13" fmla="*/ 14 h 2371"/>
                  <a:gd name="T14" fmla="*/ 12 w 2793"/>
                  <a:gd name="T15" fmla="*/ 374 h 2371"/>
                  <a:gd name="T16" fmla="*/ 0 w 2793"/>
                  <a:gd name="T17" fmla="*/ 405 h 2371"/>
                  <a:gd name="T18" fmla="*/ 85 w 2793"/>
                  <a:gd name="T19" fmla="*/ 2330 h 2371"/>
                  <a:gd name="T20" fmla="*/ 127 w 2793"/>
                  <a:gd name="T21" fmla="*/ 2371 h 2371"/>
                  <a:gd name="T22" fmla="*/ 2750 w 2793"/>
                  <a:gd name="T23" fmla="*/ 2371 h 2371"/>
                  <a:gd name="T24" fmla="*/ 2781 w 2793"/>
                  <a:gd name="T25" fmla="*/ 2358 h 2371"/>
                  <a:gd name="T26" fmla="*/ 2793 w 2793"/>
                  <a:gd name="T27" fmla="*/ 2327 h 2371"/>
                  <a:gd name="T28" fmla="*/ 2708 w 2793"/>
                  <a:gd name="T29" fmla="*/ 40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3" h="2371">
                    <a:moveTo>
                      <a:pt x="2708" y="401"/>
                    </a:moveTo>
                    <a:cubicBezTo>
                      <a:pt x="2707" y="379"/>
                      <a:pt x="2688" y="361"/>
                      <a:pt x="2666" y="361"/>
                    </a:cubicBezTo>
                    <a:lnTo>
                      <a:pt x="1376" y="361"/>
                    </a:lnTo>
                    <a:lnTo>
                      <a:pt x="1000" y="12"/>
                    </a:lnTo>
                    <a:cubicBezTo>
                      <a:pt x="992" y="4"/>
                      <a:pt x="982" y="0"/>
                      <a:pt x="971" y="0"/>
                    </a:cubicBezTo>
                    <a:lnTo>
                      <a:pt x="380" y="0"/>
                    </a:lnTo>
                    <a:cubicBezTo>
                      <a:pt x="369" y="0"/>
                      <a:pt x="357" y="5"/>
                      <a:pt x="349" y="14"/>
                    </a:cubicBezTo>
                    <a:lnTo>
                      <a:pt x="12" y="374"/>
                    </a:lnTo>
                    <a:cubicBezTo>
                      <a:pt x="4" y="382"/>
                      <a:pt x="0" y="393"/>
                      <a:pt x="0" y="405"/>
                    </a:cubicBezTo>
                    <a:lnTo>
                      <a:pt x="85" y="2330"/>
                    </a:lnTo>
                    <a:cubicBezTo>
                      <a:pt x="86" y="2353"/>
                      <a:pt x="104" y="2371"/>
                      <a:pt x="127" y="2371"/>
                    </a:cubicBezTo>
                    <a:lnTo>
                      <a:pt x="2750" y="2371"/>
                    </a:lnTo>
                    <a:cubicBezTo>
                      <a:pt x="2762" y="2371"/>
                      <a:pt x="2773" y="2366"/>
                      <a:pt x="2781" y="2358"/>
                    </a:cubicBezTo>
                    <a:cubicBezTo>
                      <a:pt x="2789" y="2349"/>
                      <a:pt x="2793" y="2338"/>
                      <a:pt x="2793" y="2327"/>
                    </a:cubicBezTo>
                    <a:lnTo>
                      <a:pt x="2708" y="401"/>
                    </a:lnTo>
                    <a:close/>
                  </a:path>
                </a:pathLst>
              </a:custGeom>
              <a:solidFill>
                <a:srgbClr val="00A89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15" name="Freeform 46">
                <a:extLst>
                  <a:ext uri="{FF2B5EF4-FFF2-40B4-BE49-F238E27FC236}">
                    <a16:creationId xmlns:a16="http://schemas.microsoft.com/office/drawing/2014/main" id="{7C804A75-2697-4F30-B12B-5BA7E43DAF94}"/>
                  </a:ext>
                </a:extLst>
              </p:cNvPr>
              <p:cNvSpPr>
                <a:spLocks/>
              </p:cNvSpPr>
              <p:nvPr/>
            </p:nvSpPr>
            <p:spPr bwMode="auto">
              <a:xfrm>
                <a:off x="581448" y="1667758"/>
                <a:ext cx="1476339" cy="918266"/>
              </a:xfrm>
              <a:custGeom>
                <a:avLst/>
                <a:gdLst>
                  <a:gd name="T0" fmla="*/ 2500 w 2593"/>
                  <a:gd name="T1" fmla="*/ 1 h 1614"/>
                  <a:gd name="T2" fmla="*/ 42 w 2593"/>
                  <a:gd name="T3" fmla="*/ 83 h 1614"/>
                  <a:gd name="T4" fmla="*/ 1 w 2593"/>
                  <a:gd name="T5" fmla="*/ 126 h 1614"/>
                  <a:gd name="T6" fmla="*/ 49 w 2593"/>
                  <a:gd name="T7" fmla="*/ 1572 h 1614"/>
                  <a:gd name="T8" fmla="*/ 92 w 2593"/>
                  <a:gd name="T9" fmla="*/ 1613 h 1614"/>
                  <a:gd name="T10" fmla="*/ 2551 w 2593"/>
                  <a:gd name="T11" fmla="*/ 1531 h 1614"/>
                  <a:gd name="T12" fmla="*/ 2592 w 2593"/>
                  <a:gd name="T13" fmla="*/ 1488 h 1614"/>
                  <a:gd name="T14" fmla="*/ 2544 w 2593"/>
                  <a:gd name="T15" fmla="*/ 42 h 1614"/>
                  <a:gd name="T16" fmla="*/ 2500 w 2593"/>
                  <a:gd name="T17" fmla="*/ 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3" h="1614">
                    <a:moveTo>
                      <a:pt x="2500" y="1"/>
                    </a:moveTo>
                    <a:lnTo>
                      <a:pt x="42" y="83"/>
                    </a:lnTo>
                    <a:cubicBezTo>
                      <a:pt x="18" y="83"/>
                      <a:pt x="0" y="103"/>
                      <a:pt x="1" y="126"/>
                    </a:cubicBezTo>
                    <a:lnTo>
                      <a:pt x="49" y="1572"/>
                    </a:lnTo>
                    <a:cubicBezTo>
                      <a:pt x="50" y="1596"/>
                      <a:pt x="69" y="1614"/>
                      <a:pt x="92" y="1613"/>
                    </a:cubicBezTo>
                    <a:lnTo>
                      <a:pt x="2551" y="1531"/>
                    </a:lnTo>
                    <a:cubicBezTo>
                      <a:pt x="2574" y="1531"/>
                      <a:pt x="2593" y="1511"/>
                      <a:pt x="2592" y="1488"/>
                    </a:cubicBezTo>
                    <a:lnTo>
                      <a:pt x="2544" y="42"/>
                    </a:lnTo>
                    <a:cubicBezTo>
                      <a:pt x="2543" y="19"/>
                      <a:pt x="2524" y="0"/>
                      <a:pt x="2500" y="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16" name="Freeform 47">
                <a:extLst>
                  <a:ext uri="{FF2B5EF4-FFF2-40B4-BE49-F238E27FC236}">
                    <a16:creationId xmlns:a16="http://schemas.microsoft.com/office/drawing/2014/main" id="{08A59370-4C02-4075-97BE-FBA77DFBD7A4}"/>
                  </a:ext>
                </a:extLst>
              </p:cNvPr>
              <p:cNvSpPr>
                <a:spLocks/>
              </p:cNvSpPr>
              <p:nvPr/>
            </p:nvSpPr>
            <p:spPr bwMode="auto">
              <a:xfrm>
                <a:off x="632585" y="1558812"/>
                <a:ext cx="1462999" cy="893808"/>
              </a:xfrm>
              <a:custGeom>
                <a:avLst/>
                <a:gdLst>
                  <a:gd name="T0" fmla="*/ 2525 w 2567"/>
                  <a:gd name="T1" fmla="*/ 37 h 1569"/>
                  <a:gd name="T2" fmla="*/ 65 w 2567"/>
                  <a:gd name="T3" fmla="*/ 0 h 1569"/>
                  <a:gd name="T4" fmla="*/ 22 w 2567"/>
                  <a:gd name="T5" fmla="*/ 42 h 1569"/>
                  <a:gd name="T6" fmla="*/ 0 w 2567"/>
                  <a:gd name="T7" fmla="*/ 1488 h 1569"/>
                  <a:gd name="T8" fmla="*/ 42 w 2567"/>
                  <a:gd name="T9" fmla="*/ 1531 h 1569"/>
                  <a:gd name="T10" fmla="*/ 2502 w 2567"/>
                  <a:gd name="T11" fmla="*/ 1568 h 1569"/>
                  <a:gd name="T12" fmla="*/ 2544 w 2567"/>
                  <a:gd name="T13" fmla="*/ 1527 h 1569"/>
                  <a:gd name="T14" fmla="*/ 2566 w 2567"/>
                  <a:gd name="T15" fmla="*/ 80 h 1569"/>
                  <a:gd name="T16" fmla="*/ 2525 w 2567"/>
                  <a:gd name="T17" fmla="*/ 3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1569">
                    <a:moveTo>
                      <a:pt x="2525" y="37"/>
                    </a:moveTo>
                    <a:lnTo>
                      <a:pt x="65" y="0"/>
                    </a:lnTo>
                    <a:cubicBezTo>
                      <a:pt x="42" y="0"/>
                      <a:pt x="22" y="18"/>
                      <a:pt x="22" y="42"/>
                    </a:cubicBezTo>
                    <a:lnTo>
                      <a:pt x="0" y="1488"/>
                    </a:lnTo>
                    <a:cubicBezTo>
                      <a:pt x="0" y="1512"/>
                      <a:pt x="18" y="1531"/>
                      <a:pt x="42" y="1531"/>
                    </a:cubicBezTo>
                    <a:lnTo>
                      <a:pt x="2502" y="1568"/>
                    </a:lnTo>
                    <a:cubicBezTo>
                      <a:pt x="2525" y="1569"/>
                      <a:pt x="2544" y="1550"/>
                      <a:pt x="2544" y="1527"/>
                    </a:cubicBezTo>
                    <a:lnTo>
                      <a:pt x="2566" y="80"/>
                    </a:lnTo>
                    <a:cubicBezTo>
                      <a:pt x="2567" y="57"/>
                      <a:pt x="2548" y="38"/>
                      <a:pt x="2525" y="3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17" name="Freeform 48">
                <a:extLst>
                  <a:ext uri="{FF2B5EF4-FFF2-40B4-BE49-F238E27FC236}">
                    <a16:creationId xmlns:a16="http://schemas.microsoft.com/office/drawing/2014/main" id="{3E3150B2-432E-40A3-B072-5DEF5181B720}"/>
                  </a:ext>
                </a:extLst>
              </p:cNvPr>
              <p:cNvSpPr>
                <a:spLocks/>
              </p:cNvSpPr>
              <p:nvPr/>
            </p:nvSpPr>
            <p:spPr bwMode="auto">
              <a:xfrm>
                <a:off x="625916" y="1458758"/>
                <a:ext cx="1540819" cy="1036105"/>
              </a:xfrm>
              <a:custGeom>
                <a:avLst/>
                <a:gdLst>
                  <a:gd name="T0" fmla="*/ 2666 w 2705"/>
                  <a:gd name="T1" fmla="*/ 298 h 1821"/>
                  <a:gd name="T2" fmla="*/ 223 w 2705"/>
                  <a:gd name="T3" fmla="*/ 3 h 1821"/>
                  <a:gd name="T4" fmla="*/ 176 w 2705"/>
                  <a:gd name="T5" fmla="*/ 40 h 1821"/>
                  <a:gd name="T6" fmla="*/ 3 w 2705"/>
                  <a:gd name="T7" fmla="*/ 1476 h 1821"/>
                  <a:gd name="T8" fmla="*/ 40 w 2705"/>
                  <a:gd name="T9" fmla="*/ 1523 h 1821"/>
                  <a:gd name="T10" fmla="*/ 2482 w 2705"/>
                  <a:gd name="T11" fmla="*/ 1818 h 1821"/>
                  <a:gd name="T12" fmla="*/ 2529 w 2705"/>
                  <a:gd name="T13" fmla="*/ 1781 h 1821"/>
                  <a:gd name="T14" fmla="*/ 2702 w 2705"/>
                  <a:gd name="T15" fmla="*/ 345 h 1821"/>
                  <a:gd name="T16" fmla="*/ 2666 w 2705"/>
                  <a:gd name="T17" fmla="*/ 298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5" h="1821">
                    <a:moveTo>
                      <a:pt x="2666" y="298"/>
                    </a:moveTo>
                    <a:lnTo>
                      <a:pt x="223" y="3"/>
                    </a:lnTo>
                    <a:cubicBezTo>
                      <a:pt x="200" y="0"/>
                      <a:pt x="179" y="17"/>
                      <a:pt x="176" y="40"/>
                    </a:cubicBezTo>
                    <a:lnTo>
                      <a:pt x="3" y="1476"/>
                    </a:lnTo>
                    <a:cubicBezTo>
                      <a:pt x="0" y="1499"/>
                      <a:pt x="16" y="1520"/>
                      <a:pt x="40" y="1523"/>
                    </a:cubicBezTo>
                    <a:lnTo>
                      <a:pt x="2482" y="1818"/>
                    </a:lnTo>
                    <a:cubicBezTo>
                      <a:pt x="2505" y="1821"/>
                      <a:pt x="2526" y="1804"/>
                      <a:pt x="2529" y="1781"/>
                    </a:cubicBezTo>
                    <a:lnTo>
                      <a:pt x="2702" y="345"/>
                    </a:lnTo>
                    <a:cubicBezTo>
                      <a:pt x="2705" y="322"/>
                      <a:pt x="2689" y="301"/>
                      <a:pt x="266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18" name="Freeform 49">
                <a:extLst>
                  <a:ext uri="{FF2B5EF4-FFF2-40B4-BE49-F238E27FC236}">
                    <a16:creationId xmlns:a16="http://schemas.microsoft.com/office/drawing/2014/main" id="{9ECDD58F-5D6E-4094-9D9A-D50082AB043D}"/>
                  </a:ext>
                </a:extLst>
              </p:cNvPr>
              <p:cNvSpPr>
                <a:spLocks/>
              </p:cNvSpPr>
              <p:nvPr/>
            </p:nvSpPr>
            <p:spPr bwMode="auto">
              <a:xfrm>
                <a:off x="577001" y="1389833"/>
                <a:ext cx="1734254" cy="1229542"/>
              </a:xfrm>
              <a:custGeom>
                <a:avLst/>
                <a:gdLst>
                  <a:gd name="T0" fmla="*/ 3037 w 3049"/>
                  <a:gd name="T1" fmla="*/ 15 h 2162"/>
                  <a:gd name="T2" fmla="*/ 3005 w 3049"/>
                  <a:gd name="T3" fmla="*/ 0 h 2162"/>
                  <a:gd name="T4" fmla="*/ 1699 w 3049"/>
                  <a:gd name="T5" fmla="*/ 0 h 2162"/>
                  <a:gd name="T6" fmla="*/ 1670 w 3049"/>
                  <a:gd name="T7" fmla="*/ 11 h 2162"/>
                  <a:gd name="T8" fmla="*/ 1294 w 3049"/>
                  <a:gd name="T9" fmla="*/ 360 h 2162"/>
                  <a:gd name="T10" fmla="*/ 382 w 3049"/>
                  <a:gd name="T11" fmla="*/ 360 h 2162"/>
                  <a:gd name="T12" fmla="*/ 340 w 3049"/>
                  <a:gd name="T13" fmla="*/ 394 h 2162"/>
                  <a:gd name="T14" fmla="*/ 3 w 3049"/>
                  <a:gd name="T15" fmla="*/ 2111 h 2162"/>
                  <a:gd name="T16" fmla="*/ 11 w 3049"/>
                  <a:gd name="T17" fmla="*/ 2146 h 2162"/>
                  <a:gd name="T18" fmla="*/ 44 w 3049"/>
                  <a:gd name="T19" fmla="*/ 2162 h 2162"/>
                  <a:gd name="T20" fmla="*/ 2667 w 3049"/>
                  <a:gd name="T21" fmla="*/ 2162 h 2162"/>
                  <a:gd name="T22" fmla="*/ 2709 w 3049"/>
                  <a:gd name="T23" fmla="*/ 2126 h 2162"/>
                  <a:gd name="T24" fmla="*/ 3047 w 3049"/>
                  <a:gd name="T25" fmla="*/ 49 h 2162"/>
                  <a:gd name="T26" fmla="*/ 3037 w 3049"/>
                  <a:gd name="T27" fmla="*/ 15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9" h="2162">
                    <a:moveTo>
                      <a:pt x="3037" y="15"/>
                    </a:moveTo>
                    <a:cubicBezTo>
                      <a:pt x="3029" y="5"/>
                      <a:pt x="3017" y="0"/>
                      <a:pt x="3005" y="0"/>
                    </a:cubicBezTo>
                    <a:lnTo>
                      <a:pt x="1699" y="0"/>
                    </a:lnTo>
                    <a:cubicBezTo>
                      <a:pt x="1688" y="0"/>
                      <a:pt x="1678" y="4"/>
                      <a:pt x="1670" y="11"/>
                    </a:cubicBezTo>
                    <a:lnTo>
                      <a:pt x="1294" y="360"/>
                    </a:lnTo>
                    <a:lnTo>
                      <a:pt x="382" y="360"/>
                    </a:lnTo>
                    <a:cubicBezTo>
                      <a:pt x="362" y="360"/>
                      <a:pt x="344" y="375"/>
                      <a:pt x="340" y="394"/>
                    </a:cubicBezTo>
                    <a:lnTo>
                      <a:pt x="3" y="2111"/>
                    </a:lnTo>
                    <a:cubicBezTo>
                      <a:pt x="0" y="2124"/>
                      <a:pt x="3" y="2137"/>
                      <a:pt x="11" y="2146"/>
                    </a:cubicBezTo>
                    <a:cubicBezTo>
                      <a:pt x="19" y="2156"/>
                      <a:pt x="31" y="2162"/>
                      <a:pt x="44" y="2162"/>
                    </a:cubicBezTo>
                    <a:lnTo>
                      <a:pt x="2667" y="2162"/>
                    </a:lnTo>
                    <a:cubicBezTo>
                      <a:pt x="2688" y="2162"/>
                      <a:pt x="2706" y="2147"/>
                      <a:pt x="2709" y="2126"/>
                    </a:cubicBezTo>
                    <a:lnTo>
                      <a:pt x="3047" y="49"/>
                    </a:lnTo>
                    <a:cubicBezTo>
                      <a:pt x="3049" y="37"/>
                      <a:pt x="3045" y="24"/>
                      <a:pt x="3037" y="15"/>
                    </a:cubicBezTo>
                    <a:close/>
                  </a:path>
                </a:pathLst>
              </a:custGeom>
              <a:solidFill>
                <a:srgbClr val="00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endParaRPr lang="en-US" sz="4499" b="1" dirty="0">
                  <a:solidFill>
                    <a:sysClr val="window" lastClr="FFFFFF"/>
                  </a:solidFill>
                  <a:effectLst>
                    <a:outerShdw blurRad="38100" dist="38100" dir="2700000" algn="tl">
                      <a:srgbClr val="000000">
                        <a:alpha val="43137"/>
                      </a:srgbClr>
                    </a:outerShdw>
                  </a:effectLst>
                  <a:latin typeface="Calibri" panose="020F0502020204030204"/>
                </a:endParaRPr>
              </a:p>
            </p:txBody>
          </p:sp>
          <p:sp>
            <p:nvSpPr>
              <p:cNvPr id="19" name="Freeform 50">
                <a:extLst>
                  <a:ext uri="{FF2B5EF4-FFF2-40B4-BE49-F238E27FC236}">
                    <a16:creationId xmlns:a16="http://schemas.microsoft.com/office/drawing/2014/main" id="{62751473-DDC2-48B4-B8FD-F69314B44A1E}"/>
                  </a:ext>
                </a:extLst>
              </p:cNvPr>
              <p:cNvSpPr>
                <a:spLocks/>
              </p:cNvSpPr>
              <p:nvPr/>
            </p:nvSpPr>
            <p:spPr bwMode="auto">
              <a:xfrm>
                <a:off x="577001" y="2256960"/>
                <a:ext cx="1596403" cy="362415"/>
              </a:xfrm>
              <a:custGeom>
                <a:avLst/>
                <a:gdLst>
                  <a:gd name="T0" fmla="*/ 11 w 2807"/>
                  <a:gd name="T1" fmla="*/ 623 h 639"/>
                  <a:gd name="T2" fmla="*/ 44 w 2807"/>
                  <a:gd name="T3" fmla="*/ 639 h 639"/>
                  <a:gd name="T4" fmla="*/ 2667 w 2807"/>
                  <a:gd name="T5" fmla="*/ 639 h 639"/>
                  <a:gd name="T6" fmla="*/ 2709 w 2807"/>
                  <a:gd name="T7" fmla="*/ 603 h 639"/>
                  <a:gd name="T8" fmla="*/ 2807 w 2807"/>
                  <a:gd name="T9" fmla="*/ 0 h 639"/>
                  <a:gd name="T10" fmla="*/ 3 w 2807"/>
                  <a:gd name="T11" fmla="*/ 588 h 639"/>
                  <a:gd name="T12" fmla="*/ 11 w 2807"/>
                  <a:gd name="T13" fmla="*/ 623 h 639"/>
                </a:gdLst>
                <a:ahLst/>
                <a:cxnLst>
                  <a:cxn ang="0">
                    <a:pos x="T0" y="T1"/>
                  </a:cxn>
                  <a:cxn ang="0">
                    <a:pos x="T2" y="T3"/>
                  </a:cxn>
                  <a:cxn ang="0">
                    <a:pos x="T4" y="T5"/>
                  </a:cxn>
                  <a:cxn ang="0">
                    <a:pos x="T6" y="T7"/>
                  </a:cxn>
                  <a:cxn ang="0">
                    <a:pos x="T8" y="T9"/>
                  </a:cxn>
                  <a:cxn ang="0">
                    <a:pos x="T10" y="T11"/>
                  </a:cxn>
                  <a:cxn ang="0">
                    <a:pos x="T12" y="T13"/>
                  </a:cxn>
                </a:cxnLst>
                <a:rect l="0" t="0" r="r" b="b"/>
                <a:pathLst>
                  <a:path w="2807" h="639">
                    <a:moveTo>
                      <a:pt x="11" y="623"/>
                    </a:moveTo>
                    <a:cubicBezTo>
                      <a:pt x="19" y="633"/>
                      <a:pt x="31" y="639"/>
                      <a:pt x="44" y="639"/>
                    </a:cubicBezTo>
                    <a:lnTo>
                      <a:pt x="2667" y="639"/>
                    </a:lnTo>
                    <a:cubicBezTo>
                      <a:pt x="2688" y="639"/>
                      <a:pt x="2706" y="624"/>
                      <a:pt x="2709" y="603"/>
                    </a:cubicBezTo>
                    <a:lnTo>
                      <a:pt x="2807" y="0"/>
                    </a:lnTo>
                    <a:lnTo>
                      <a:pt x="3" y="588"/>
                    </a:lnTo>
                    <a:cubicBezTo>
                      <a:pt x="0" y="601"/>
                      <a:pt x="3" y="614"/>
                      <a:pt x="11" y="623"/>
                    </a:cubicBezTo>
                    <a:close/>
                  </a:path>
                </a:pathLst>
              </a:custGeom>
              <a:solidFill>
                <a:sysClr val="windowText" lastClr="000000">
                  <a:alpha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grpSp>
        <p:sp>
          <p:nvSpPr>
            <p:cNvPr id="20" name="Rectangle 111">
              <a:extLst>
                <a:ext uri="{FF2B5EF4-FFF2-40B4-BE49-F238E27FC236}">
                  <a16:creationId xmlns:a16="http://schemas.microsoft.com/office/drawing/2014/main" id="{740D2B04-3EB5-4974-86A3-13ADA43B0004}"/>
                </a:ext>
              </a:extLst>
            </p:cNvPr>
            <p:cNvSpPr/>
            <p:nvPr/>
          </p:nvSpPr>
          <p:spPr>
            <a:xfrm>
              <a:off x="416289" y="1210942"/>
              <a:ext cx="550294" cy="523356"/>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800" b="1" dirty="0">
                  <a:solidFill>
                    <a:prstClr val="white"/>
                  </a:solidFill>
                  <a:effectLst>
                    <a:outerShdw blurRad="38100" dist="38100" dir="2700000" algn="tl">
                      <a:srgbClr val="000000">
                        <a:alpha val="43137"/>
                      </a:srgbClr>
                    </a:outerShdw>
                  </a:effectLst>
                </a:rPr>
                <a:t>01</a:t>
              </a:r>
            </a:p>
          </p:txBody>
        </p:sp>
        <p:grpSp>
          <p:nvGrpSpPr>
            <p:cNvPr id="72" name="Group 68">
              <a:extLst>
                <a:ext uri="{FF2B5EF4-FFF2-40B4-BE49-F238E27FC236}">
                  <a16:creationId xmlns:a16="http://schemas.microsoft.com/office/drawing/2014/main" id="{7BB45B26-D900-4A27-97DD-1E5DB4BF4552}"/>
                </a:ext>
              </a:extLst>
            </p:cNvPr>
            <p:cNvGrpSpPr/>
            <p:nvPr/>
          </p:nvGrpSpPr>
          <p:grpSpPr>
            <a:xfrm>
              <a:off x="1337086" y="780890"/>
              <a:ext cx="4585021" cy="2124907"/>
              <a:chOff x="1752868" y="1412469"/>
              <a:chExt cx="3875488" cy="1415087"/>
            </a:xfrm>
          </p:grpSpPr>
          <p:sp>
            <p:nvSpPr>
              <p:cNvPr id="73" name="TextBox 72">
                <a:extLst>
                  <a:ext uri="{FF2B5EF4-FFF2-40B4-BE49-F238E27FC236}">
                    <a16:creationId xmlns:a16="http://schemas.microsoft.com/office/drawing/2014/main" id="{4F22282A-C2E1-459A-BB83-656FBCBEEAEE}"/>
                  </a:ext>
                </a:extLst>
              </p:cNvPr>
              <p:cNvSpPr txBox="1"/>
              <p:nvPr/>
            </p:nvSpPr>
            <p:spPr>
              <a:xfrm>
                <a:off x="1786180" y="1412469"/>
                <a:ext cx="3457969" cy="348530"/>
              </a:xfrm>
              <a:prstGeom prst="rect">
                <a:avLst/>
              </a:prstGeom>
              <a:noFill/>
            </p:spPr>
            <p:txBody>
              <a:bodyPr wrap="square" lIns="0" rIns="0" rtlCol="0" anchor="b">
                <a:spAutoFit/>
              </a:bodyPr>
              <a:lstStyle/>
              <a:p>
                <a:pPr defTabSz="914126">
                  <a:defRPr/>
                </a:pPr>
                <a:r>
                  <a:rPr lang="el-GR" sz="2800" b="1" u="sng" kern="0" cap="all" dirty="0" err="1">
                    <a:solidFill>
                      <a:srgbClr val="00A891"/>
                    </a:solidFill>
                    <a:effectLst>
                      <a:outerShdw blurRad="38100" dist="38100" dir="2700000" algn="tl">
                        <a:srgbClr val="000000">
                          <a:alpha val="43137"/>
                        </a:srgbClr>
                      </a:outerShdw>
                    </a:effectLst>
                    <a:latin typeface="Century Gothic" panose="020B0502020202020204" pitchFamily="34" charset="0"/>
                  </a:rPr>
                  <a:t>Σκοποσ</a:t>
                </a:r>
                <a:r>
                  <a:rPr lang="el-GR" sz="2800" b="1" u="sng" kern="0" cap="all" dirty="0">
                    <a:solidFill>
                      <a:srgbClr val="00A891"/>
                    </a:solidFill>
                    <a:effectLst>
                      <a:outerShdw blurRad="38100" dist="38100" dir="2700000" algn="tl">
                        <a:srgbClr val="000000">
                          <a:alpha val="43137"/>
                        </a:srgbClr>
                      </a:outerShdw>
                    </a:effectLst>
                    <a:latin typeface="Century Gothic" panose="020B0502020202020204" pitchFamily="34" charset="0"/>
                  </a:rPr>
                  <a:t> της ΕΡΓΑΣΙΑΣ</a:t>
                </a:r>
                <a:endParaRPr lang="en-US" sz="2800" b="1" u="sng" kern="0" cap="all" dirty="0">
                  <a:solidFill>
                    <a:srgbClr val="00A891"/>
                  </a:solidFill>
                  <a:effectLst>
                    <a:outerShdw blurRad="38100" dist="38100" dir="2700000" algn="tl">
                      <a:srgbClr val="000000">
                        <a:alpha val="43137"/>
                      </a:srgbClr>
                    </a:outerShdw>
                  </a:effectLst>
                  <a:latin typeface="Century Gothic" panose="020B0502020202020204" pitchFamily="34" charset="0"/>
                </a:endParaRPr>
              </a:p>
            </p:txBody>
          </p:sp>
          <p:sp>
            <p:nvSpPr>
              <p:cNvPr id="74" name="TextBox 73">
                <a:extLst>
                  <a:ext uri="{FF2B5EF4-FFF2-40B4-BE49-F238E27FC236}">
                    <a16:creationId xmlns:a16="http://schemas.microsoft.com/office/drawing/2014/main" id="{95244381-A4DC-4CF6-A8BD-2327BCDA7842}"/>
                  </a:ext>
                </a:extLst>
              </p:cNvPr>
              <p:cNvSpPr txBox="1"/>
              <p:nvPr/>
            </p:nvSpPr>
            <p:spPr>
              <a:xfrm>
                <a:off x="1752868" y="1781965"/>
                <a:ext cx="3875488" cy="1045591"/>
              </a:xfrm>
              <a:prstGeom prst="rect">
                <a:avLst/>
              </a:prstGeom>
              <a:noFill/>
            </p:spPr>
            <p:txBody>
              <a:bodyPr wrap="square" lIns="0" rIns="0" rtlCol="0" anchor="t">
                <a:spAutoFit/>
              </a:bodyPr>
              <a:lstStyle/>
              <a:p>
                <a:pPr lvl="0" algn="just"/>
                <a:r>
                  <a:rPr lang="el-GR" b="1" dirty="0">
                    <a:latin typeface="Century Gothic" panose="020B0502020202020204" pitchFamily="34" charset="0"/>
                  </a:rPr>
                  <a:t>Δημιουργία ΕΥ με θέμα την τοπική ιστορία και συγκεκριμένα την </a:t>
                </a:r>
                <a:r>
                  <a:rPr lang="el-GR" b="1" dirty="0" err="1">
                    <a:latin typeface="Century Gothic" panose="020B0502020202020204" pitchFamily="34" charset="0"/>
                  </a:rPr>
                  <a:t>Φορτέτζα</a:t>
                </a:r>
                <a:r>
                  <a:rPr lang="el-GR" b="1" dirty="0">
                    <a:latin typeface="Century Gothic" panose="020B0502020202020204" pitchFamily="34" charset="0"/>
                  </a:rPr>
                  <a:t> Ρεθύμνου</a:t>
                </a:r>
                <a:endParaRPr lang="en-US" b="1" kern="0" dirty="0">
                  <a:solidFill>
                    <a:prstClr val="white">
                      <a:lumMod val="75000"/>
                    </a:prstClr>
                  </a:solidFill>
                  <a:latin typeface="Century Gothic" panose="020B0502020202020204" pitchFamily="34" charset="0"/>
                </a:endParaRPr>
              </a:p>
            </p:txBody>
          </p:sp>
        </p:grpSp>
      </p:grpSp>
      <p:grpSp>
        <p:nvGrpSpPr>
          <p:cNvPr id="7" name="Ομάδα 6"/>
          <p:cNvGrpSpPr/>
          <p:nvPr/>
        </p:nvGrpSpPr>
        <p:grpSpPr>
          <a:xfrm>
            <a:off x="149811" y="3684376"/>
            <a:ext cx="5805814" cy="2462211"/>
            <a:chOff x="63966" y="3081044"/>
            <a:chExt cx="5791735" cy="2528888"/>
          </a:xfrm>
        </p:grpSpPr>
        <p:grpSp>
          <p:nvGrpSpPr>
            <p:cNvPr id="29" name="Group 113">
              <a:extLst>
                <a:ext uri="{FF2B5EF4-FFF2-40B4-BE49-F238E27FC236}">
                  <a16:creationId xmlns:a16="http://schemas.microsoft.com/office/drawing/2014/main" id="{E4E693C2-A7CF-4FA7-B1A5-E8B3BA0264F5}"/>
                </a:ext>
              </a:extLst>
            </p:cNvPr>
            <p:cNvGrpSpPr/>
            <p:nvPr/>
          </p:nvGrpSpPr>
          <p:grpSpPr>
            <a:xfrm>
              <a:off x="63966" y="3244624"/>
              <a:ext cx="1192301" cy="874563"/>
              <a:chOff x="528086" y="3033234"/>
              <a:chExt cx="1783169" cy="1347383"/>
            </a:xfrm>
          </p:grpSpPr>
          <p:sp>
            <p:nvSpPr>
              <p:cNvPr id="31" name="Freeform 45">
                <a:extLst>
                  <a:ext uri="{FF2B5EF4-FFF2-40B4-BE49-F238E27FC236}">
                    <a16:creationId xmlns:a16="http://schemas.microsoft.com/office/drawing/2014/main" id="{C041E525-B106-4A1F-A225-2FDD8771EF8F}"/>
                  </a:ext>
                </a:extLst>
              </p:cNvPr>
              <p:cNvSpPr>
                <a:spLocks/>
              </p:cNvSpPr>
              <p:nvPr/>
            </p:nvSpPr>
            <p:spPr bwMode="auto">
              <a:xfrm>
                <a:off x="528086" y="3033234"/>
                <a:ext cx="1589734" cy="1347382"/>
              </a:xfrm>
              <a:custGeom>
                <a:avLst/>
                <a:gdLst>
                  <a:gd name="T0" fmla="*/ 2708 w 2793"/>
                  <a:gd name="T1" fmla="*/ 401 h 2371"/>
                  <a:gd name="T2" fmla="*/ 2666 w 2793"/>
                  <a:gd name="T3" fmla="*/ 361 h 2371"/>
                  <a:gd name="T4" fmla="*/ 1376 w 2793"/>
                  <a:gd name="T5" fmla="*/ 361 h 2371"/>
                  <a:gd name="T6" fmla="*/ 1000 w 2793"/>
                  <a:gd name="T7" fmla="*/ 12 h 2371"/>
                  <a:gd name="T8" fmla="*/ 971 w 2793"/>
                  <a:gd name="T9" fmla="*/ 0 h 2371"/>
                  <a:gd name="T10" fmla="*/ 380 w 2793"/>
                  <a:gd name="T11" fmla="*/ 0 h 2371"/>
                  <a:gd name="T12" fmla="*/ 349 w 2793"/>
                  <a:gd name="T13" fmla="*/ 14 h 2371"/>
                  <a:gd name="T14" fmla="*/ 12 w 2793"/>
                  <a:gd name="T15" fmla="*/ 374 h 2371"/>
                  <a:gd name="T16" fmla="*/ 0 w 2793"/>
                  <a:gd name="T17" fmla="*/ 405 h 2371"/>
                  <a:gd name="T18" fmla="*/ 85 w 2793"/>
                  <a:gd name="T19" fmla="*/ 2330 h 2371"/>
                  <a:gd name="T20" fmla="*/ 127 w 2793"/>
                  <a:gd name="T21" fmla="*/ 2371 h 2371"/>
                  <a:gd name="T22" fmla="*/ 2750 w 2793"/>
                  <a:gd name="T23" fmla="*/ 2371 h 2371"/>
                  <a:gd name="T24" fmla="*/ 2781 w 2793"/>
                  <a:gd name="T25" fmla="*/ 2358 h 2371"/>
                  <a:gd name="T26" fmla="*/ 2793 w 2793"/>
                  <a:gd name="T27" fmla="*/ 2327 h 2371"/>
                  <a:gd name="T28" fmla="*/ 2708 w 2793"/>
                  <a:gd name="T29" fmla="*/ 40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3" h="2371">
                    <a:moveTo>
                      <a:pt x="2708" y="401"/>
                    </a:moveTo>
                    <a:cubicBezTo>
                      <a:pt x="2707" y="379"/>
                      <a:pt x="2688" y="361"/>
                      <a:pt x="2666" y="361"/>
                    </a:cubicBezTo>
                    <a:lnTo>
                      <a:pt x="1376" y="361"/>
                    </a:lnTo>
                    <a:lnTo>
                      <a:pt x="1000" y="12"/>
                    </a:lnTo>
                    <a:cubicBezTo>
                      <a:pt x="992" y="4"/>
                      <a:pt x="982" y="0"/>
                      <a:pt x="971" y="0"/>
                    </a:cubicBezTo>
                    <a:lnTo>
                      <a:pt x="380" y="0"/>
                    </a:lnTo>
                    <a:cubicBezTo>
                      <a:pt x="369" y="0"/>
                      <a:pt x="357" y="5"/>
                      <a:pt x="349" y="14"/>
                    </a:cubicBezTo>
                    <a:lnTo>
                      <a:pt x="12" y="374"/>
                    </a:lnTo>
                    <a:cubicBezTo>
                      <a:pt x="4" y="382"/>
                      <a:pt x="0" y="393"/>
                      <a:pt x="0" y="405"/>
                    </a:cubicBezTo>
                    <a:lnTo>
                      <a:pt x="85" y="2330"/>
                    </a:lnTo>
                    <a:cubicBezTo>
                      <a:pt x="86" y="2353"/>
                      <a:pt x="104" y="2371"/>
                      <a:pt x="127" y="2371"/>
                    </a:cubicBezTo>
                    <a:lnTo>
                      <a:pt x="2750" y="2371"/>
                    </a:lnTo>
                    <a:cubicBezTo>
                      <a:pt x="2762" y="2371"/>
                      <a:pt x="2773" y="2366"/>
                      <a:pt x="2781" y="2358"/>
                    </a:cubicBezTo>
                    <a:cubicBezTo>
                      <a:pt x="2789" y="2349"/>
                      <a:pt x="2793" y="2338"/>
                      <a:pt x="2793" y="2327"/>
                    </a:cubicBezTo>
                    <a:lnTo>
                      <a:pt x="2708" y="401"/>
                    </a:lnTo>
                    <a:close/>
                  </a:path>
                </a:pathLst>
              </a:custGeom>
              <a:solidFill>
                <a:srgbClr val="D9126B">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2400">
                  <a:solidFill>
                    <a:sysClr val="windowText" lastClr="000000"/>
                  </a:solidFill>
                  <a:latin typeface="Calibri" panose="020F0502020204030204"/>
                </a:endParaRPr>
              </a:p>
            </p:txBody>
          </p:sp>
          <p:sp>
            <p:nvSpPr>
              <p:cNvPr id="32" name="Freeform 46">
                <a:extLst>
                  <a:ext uri="{FF2B5EF4-FFF2-40B4-BE49-F238E27FC236}">
                    <a16:creationId xmlns:a16="http://schemas.microsoft.com/office/drawing/2014/main" id="{05ACB540-B8C5-498E-90A3-60E3296A92C1}"/>
                  </a:ext>
                </a:extLst>
              </p:cNvPr>
              <p:cNvSpPr>
                <a:spLocks/>
              </p:cNvSpPr>
              <p:nvPr/>
            </p:nvSpPr>
            <p:spPr bwMode="auto">
              <a:xfrm>
                <a:off x="581448" y="3429000"/>
                <a:ext cx="1476339" cy="918266"/>
              </a:xfrm>
              <a:custGeom>
                <a:avLst/>
                <a:gdLst>
                  <a:gd name="T0" fmla="*/ 2500 w 2593"/>
                  <a:gd name="T1" fmla="*/ 1 h 1614"/>
                  <a:gd name="T2" fmla="*/ 42 w 2593"/>
                  <a:gd name="T3" fmla="*/ 83 h 1614"/>
                  <a:gd name="T4" fmla="*/ 1 w 2593"/>
                  <a:gd name="T5" fmla="*/ 126 h 1614"/>
                  <a:gd name="T6" fmla="*/ 49 w 2593"/>
                  <a:gd name="T7" fmla="*/ 1572 h 1614"/>
                  <a:gd name="T8" fmla="*/ 92 w 2593"/>
                  <a:gd name="T9" fmla="*/ 1613 h 1614"/>
                  <a:gd name="T10" fmla="*/ 2551 w 2593"/>
                  <a:gd name="T11" fmla="*/ 1531 h 1614"/>
                  <a:gd name="T12" fmla="*/ 2592 w 2593"/>
                  <a:gd name="T13" fmla="*/ 1488 h 1614"/>
                  <a:gd name="T14" fmla="*/ 2544 w 2593"/>
                  <a:gd name="T15" fmla="*/ 42 h 1614"/>
                  <a:gd name="T16" fmla="*/ 2500 w 2593"/>
                  <a:gd name="T17" fmla="*/ 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3" h="1614">
                    <a:moveTo>
                      <a:pt x="2500" y="1"/>
                    </a:moveTo>
                    <a:lnTo>
                      <a:pt x="42" y="83"/>
                    </a:lnTo>
                    <a:cubicBezTo>
                      <a:pt x="18" y="83"/>
                      <a:pt x="0" y="103"/>
                      <a:pt x="1" y="126"/>
                    </a:cubicBezTo>
                    <a:lnTo>
                      <a:pt x="49" y="1572"/>
                    </a:lnTo>
                    <a:cubicBezTo>
                      <a:pt x="50" y="1596"/>
                      <a:pt x="69" y="1614"/>
                      <a:pt x="92" y="1613"/>
                    </a:cubicBezTo>
                    <a:lnTo>
                      <a:pt x="2551" y="1531"/>
                    </a:lnTo>
                    <a:cubicBezTo>
                      <a:pt x="2574" y="1531"/>
                      <a:pt x="2593" y="1511"/>
                      <a:pt x="2592" y="1488"/>
                    </a:cubicBezTo>
                    <a:lnTo>
                      <a:pt x="2544" y="42"/>
                    </a:lnTo>
                    <a:cubicBezTo>
                      <a:pt x="2543" y="19"/>
                      <a:pt x="2524" y="0"/>
                      <a:pt x="2500" y="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2400">
                  <a:solidFill>
                    <a:sysClr val="windowText" lastClr="000000"/>
                  </a:solidFill>
                  <a:latin typeface="Calibri" panose="020F0502020204030204"/>
                </a:endParaRPr>
              </a:p>
            </p:txBody>
          </p:sp>
          <p:sp>
            <p:nvSpPr>
              <p:cNvPr id="33" name="Freeform 47">
                <a:extLst>
                  <a:ext uri="{FF2B5EF4-FFF2-40B4-BE49-F238E27FC236}">
                    <a16:creationId xmlns:a16="http://schemas.microsoft.com/office/drawing/2014/main" id="{177D4CB5-51E2-4EDA-844D-2500F4206A9B}"/>
                  </a:ext>
                </a:extLst>
              </p:cNvPr>
              <p:cNvSpPr>
                <a:spLocks/>
              </p:cNvSpPr>
              <p:nvPr/>
            </p:nvSpPr>
            <p:spPr bwMode="auto">
              <a:xfrm>
                <a:off x="632585" y="3320054"/>
                <a:ext cx="1462999" cy="893808"/>
              </a:xfrm>
              <a:custGeom>
                <a:avLst/>
                <a:gdLst>
                  <a:gd name="T0" fmla="*/ 2525 w 2567"/>
                  <a:gd name="T1" fmla="*/ 37 h 1569"/>
                  <a:gd name="T2" fmla="*/ 65 w 2567"/>
                  <a:gd name="T3" fmla="*/ 0 h 1569"/>
                  <a:gd name="T4" fmla="*/ 22 w 2567"/>
                  <a:gd name="T5" fmla="*/ 42 h 1569"/>
                  <a:gd name="T6" fmla="*/ 0 w 2567"/>
                  <a:gd name="T7" fmla="*/ 1488 h 1569"/>
                  <a:gd name="T8" fmla="*/ 42 w 2567"/>
                  <a:gd name="T9" fmla="*/ 1531 h 1569"/>
                  <a:gd name="T10" fmla="*/ 2502 w 2567"/>
                  <a:gd name="T11" fmla="*/ 1568 h 1569"/>
                  <a:gd name="T12" fmla="*/ 2544 w 2567"/>
                  <a:gd name="T13" fmla="*/ 1527 h 1569"/>
                  <a:gd name="T14" fmla="*/ 2566 w 2567"/>
                  <a:gd name="T15" fmla="*/ 80 h 1569"/>
                  <a:gd name="T16" fmla="*/ 2525 w 2567"/>
                  <a:gd name="T17" fmla="*/ 3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1569">
                    <a:moveTo>
                      <a:pt x="2525" y="37"/>
                    </a:moveTo>
                    <a:lnTo>
                      <a:pt x="65" y="0"/>
                    </a:lnTo>
                    <a:cubicBezTo>
                      <a:pt x="42" y="0"/>
                      <a:pt x="22" y="18"/>
                      <a:pt x="22" y="42"/>
                    </a:cubicBezTo>
                    <a:lnTo>
                      <a:pt x="0" y="1488"/>
                    </a:lnTo>
                    <a:cubicBezTo>
                      <a:pt x="0" y="1512"/>
                      <a:pt x="18" y="1531"/>
                      <a:pt x="42" y="1531"/>
                    </a:cubicBezTo>
                    <a:lnTo>
                      <a:pt x="2502" y="1568"/>
                    </a:lnTo>
                    <a:cubicBezTo>
                      <a:pt x="2525" y="1569"/>
                      <a:pt x="2544" y="1550"/>
                      <a:pt x="2544" y="1527"/>
                    </a:cubicBezTo>
                    <a:lnTo>
                      <a:pt x="2566" y="80"/>
                    </a:lnTo>
                    <a:cubicBezTo>
                      <a:pt x="2567" y="57"/>
                      <a:pt x="2548" y="38"/>
                      <a:pt x="2525" y="3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2400">
                  <a:solidFill>
                    <a:sysClr val="windowText" lastClr="000000"/>
                  </a:solidFill>
                  <a:latin typeface="Calibri" panose="020F0502020204030204"/>
                </a:endParaRPr>
              </a:p>
            </p:txBody>
          </p:sp>
          <p:sp>
            <p:nvSpPr>
              <p:cNvPr id="34" name="Freeform 48">
                <a:extLst>
                  <a:ext uri="{FF2B5EF4-FFF2-40B4-BE49-F238E27FC236}">
                    <a16:creationId xmlns:a16="http://schemas.microsoft.com/office/drawing/2014/main" id="{1DF0CA34-4D52-4D72-8C43-893144167F63}"/>
                  </a:ext>
                </a:extLst>
              </p:cNvPr>
              <p:cNvSpPr>
                <a:spLocks/>
              </p:cNvSpPr>
              <p:nvPr/>
            </p:nvSpPr>
            <p:spPr bwMode="auto">
              <a:xfrm>
                <a:off x="625916" y="3220000"/>
                <a:ext cx="1540819" cy="1036105"/>
              </a:xfrm>
              <a:custGeom>
                <a:avLst/>
                <a:gdLst>
                  <a:gd name="T0" fmla="*/ 2666 w 2705"/>
                  <a:gd name="T1" fmla="*/ 298 h 1821"/>
                  <a:gd name="T2" fmla="*/ 223 w 2705"/>
                  <a:gd name="T3" fmla="*/ 3 h 1821"/>
                  <a:gd name="T4" fmla="*/ 176 w 2705"/>
                  <a:gd name="T5" fmla="*/ 40 h 1821"/>
                  <a:gd name="T6" fmla="*/ 3 w 2705"/>
                  <a:gd name="T7" fmla="*/ 1476 h 1821"/>
                  <a:gd name="T8" fmla="*/ 40 w 2705"/>
                  <a:gd name="T9" fmla="*/ 1523 h 1821"/>
                  <a:gd name="T10" fmla="*/ 2482 w 2705"/>
                  <a:gd name="T11" fmla="*/ 1818 h 1821"/>
                  <a:gd name="T12" fmla="*/ 2529 w 2705"/>
                  <a:gd name="T13" fmla="*/ 1781 h 1821"/>
                  <a:gd name="T14" fmla="*/ 2702 w 2705"/>
                  <a:gd name="T15" fmla="*/ 345 h 1821"/>
                  <a:gd name="T16" fmla="*/ 2666 w 2705"/>
                  <a:gd name="T17" fmla="*/ 298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5" h="1821">
                    <a:moveTo>
                      <a:pt x="2666" y="298"/>
                    </a:moveTo>
                    <a:lnTo>
                      <a:pt x="223" y="3"/>
                    </a:lnTo>
                    <a:cubicBezTo>
                      <a:pt x="200" y="0"/>
                      <a:pt x="179" y="17"/>
                      <a:pt x="176" y="40"/>
                    </a:cubicBezTo>
                    <a:lnTo>
                      <a:pt x="3" y="1476"/>
                    </a:lnTo>
                    <a:cubicBezTo>
                      <a:pt x="0" y="1499"/>
                      <a:pt x="16" y="1520"/>
                      <a:pt x="40" y="1523"/>
                    </a:cubicBezTo>
                    <a:lnTo>
                      <a:pt x="2482" y="1818"/>
                    </a:lnTo>
                    <a:cubicBezTo>
                      <a:pt x="2505" y="1821"/>
                      <a:pt x="2526" y="1804"/>
                      <a:pt x="2529" y="1781"/>
                    </a:cubicBezTo>
                    <a:lnTo>
                      <a:pt x="2702" y="345"/>
                    </a:lnTo>
                    <a:cubicBezTo>
                      <a:pt x="2705" y="322"/>
                      <a:pt x="2689" y="301"/>
                      <a:pt x="266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2400">
                  <a:solidFill>
                    <a:sysClr val="windowText" lastClr="000000"/>
                  </a:solidFill>
                  <a:latin typeface="Calibri" panose="020F0502020204030204"/>
                </a:endParaRPr>
              </a:p>
            </p:txBody>
          </p:sp>
          <p:sp>
            <p:nvSpPr>
              <p:cNvPr id="35" name="Freeform 49">
                <a:extLst>
                  <a:ext uri="{FF2B5EF4-FFF2-40B4-BE49-F238E27FC236}">
                    <a16:creationId xmlns:a16="http://schemas.microsoft.com/office/drawing/2014/main" id="{E2100E1F-2453-406E-A428-B67D09D898DD}"/>
                  </a:ext>
                </a:extLst>
              </p:cNvPr>
              <p:cNvSpPr>
                <a:spLocks/>
              </p:cNvSpPr>
              <p:nvPr/>
            </p:nvSpPr>
            <p:spPr bwMode="auto">
              <a:xfrm>
                <a:off x="577001" y="3151075"/>
                <a:ext cx="1734254" cy="1229542"/>
              </a:xfrm>
              <a:custGeom>
                <a:avLst/>
                <a:gdLst>
                  <a:gd name="T0" fmla="*/ 3037 w 3049"/>
                  <a:gd name="T1" fmla="*/ 15 h 2162"/>
                  <a:gd name="T2" fmla="*/ 3005 w 3049"/>
                  <a:gd name="T3" fmla="*/ 0 h 2162"/>
                  <a:gd name="T4" fmla="*/ 1699 w 3049"/>
                  <a:gd name="T5" fmla="*/ 0 h 2162"/>
                  <a:gd name="T6" fmla="*/ 1670 w 3049"/>
                  <a:gd name="T7" fmla="*/ 11 h 2162"/>
                  <a:gd name="T8" fmla="*/ 1294 w 3049"/>
                  <a:gd name="T9" fmla="*/ 360 h 2162"/>
                  <a:gd name="T10" fmla="*/ 382 w 3049"/>
                  <a:gd name="T11" fmla="*/ 360 h 2162"/>
                  <a:gd name="T12" fmla="*/ 340 w 3049"/>
                  <a:gd name="T13" fmla="*/ 394 h 2162"/>
                  <a:gd name="T14" fmla="*/ 3 w 3049"/>
                  <a:gd name="T15" fmla="*/ 2111 h 2162"/>
                  <a:gd name="T16" fmla="*/ 11 w 3049"/>
                  <a:gd name="T17" fmla="*/ 2146 h 2162"/>
                  <a:gd name="T18" fmla="*/ 44 w 3049"/>
                  <a:gd name="T19" fmla="*/ 2162 h 2162"/>
                  <a:gd name="T20" fmla="*/ 2667 w 3049"/>
                  <a:gd name="T21" fmla="*/ 2162 h 2162"/>
                  <a:gd name="T22" fmla="*/ 2709 w 3049"/>
                  <a:gd name="T23" fmla="*/ 2126 h 2162"/>
                  <a:gd name="T24" fmla="*/ 3047 w 3049"/>
                  <a:gd name="T25" fmla="*/ 49 h 2162"/>
                  <a:gd name="T26" fmla="*/ 3037 w 3049"/>
                  <a:gd name="T27" fmla="*/ 15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9" h="2162">
                    <a:moveTo>
                      <a:pt x="3037" y="15"/>
                    </a:moveTo>
                    <a:cubicBezTo>
                      <a:pt x="3029" y="5"/>
                      <a:pt x="3017" y="0"/>
                      <a:pt x="3005" y="0"/>
                    </a:cubicBezTo>
                    <a:lnTo>
                      <a:pt x="1699" y="0"/>
                    </a:lnTo>
                    <a:cubicBezTo>
                      <a:pt x="1688" y="0"/>
                      <a:pt x="1678" y="4"/>
                      <a:pt x="1670" y="11"/>
                    </a:cubicBezTo>
                    <a:lnTo>
                      <a:pt x="1294" y="360"/>
                    </a:lnTo>
                    <a:lnTo>
                      <a:pt x="382" y="360"/>
                    </a:lnTo>
                    <a:cubicBezTo>
                      <a:pt x="362" y="360"/>
                      <a:pt x="344" y="375"/>
                      <a:pt x="340" y="394"/>
                    </a:cubicBezTo>
                    <a:lnTo>
                      <a:pt x="3" y="2111"/>
                    </a:lnTo>
                    <a:cubicBezTo>
                      <a:pt x="0" y="2124"/>
                      <a:pt x="3" y="2137"/>
                      <a:pt x="11" y="2146"/>
                    </a:cubicBezTo>
                    <a:cubicBezTo>
                      <a:pt x="19" y="2156"/>
                      <a:pt x="31" y="2162"/>
                      <a:pt x="44" y="2162"/>
                    </a:cubicBezTo>
                    <a:lnTo>
                      <a:pt x="2667" y="2162"/>
                    </a:lnTo>
                    <a:cubicBezTo>
                      <a:pt x="2688" y="2162"/>
                      <a:pt x="2706" y="2147"/>
                      <a:pt x="2709" y="2126"/>
                    </a:cubicBezTo>
                    <a:lnTo>
                      <a:pt x="3047" y="49"/>
                    </a:lnTo>
                    <a:cubicBezTo>
                      <a:pt x="3049" y="37"/>
                      <a:pt x="3045" y="24"/>
                      <a:pt x="3037" y="15"/>
                    </a:cubicBezTo>
                    <a:close/>
                  </a:path>
                </a:pathLst>
              </a:custGeom>
              <a:solidFill>
                <a:srgbClr val="D91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2400" dirty="0">
                  <a:solidFill>
                    <a:sysClr val="windowText" lastClr="000000"/>
                  </a:solidFill>
                  <a:latin typeface="Calibri" panose="020F0502020204030204"/>
                </a:endParaRPr>
              </a:p>
            </p:txBody>
          </p:sp>
          <p:sp>
            <p:nvSpPr>
              <p:cNvPr id="36" name="Freeform 50">
                <a:extLst>
                  <a:ext uri="{FF2B5EF4-FFF2-40B4-BE49-F238E27FC236}">
                    <a16:creationId xmlns:a16="http://schemas.microsoft.com/office/drawing/2014/main" id="{807433EB-9446-407F-B3AB-0A24EC6912FB}"/>
                  </a:ext>
                </a:extLst>
              </p:cNvPr>
              <p:cNvSpPr>
                <a:spLocks/>
              </p:cNvSpPr>
              <p:nvPr/>
            </p:nvSpPr>
            <p:spPr bwMode="auto">
              <a:xfrm>
                <a:off x="577001" y="4018202"/>
                <a:ext cx="1596403" cy="362415"/>
              </a:xfrm>
              <a:custGeom>
                <a:avLst/>
                <a:gdLst>
                  <a:gd name="T0" fmla="*/ 11 w 2807"/>
                  <a:gd name="T1" fmla="*/ 623 h 639"/>
                  <a:gd name="T2" fmla="*/ 44 w 2807"/>
                  <a:gd name="T3" fmla="*/ 639 h 639"/>
                  <a:gd name="T4" fmla="*/ 2667 w 2807"/>
                  <a:gd name="T5" fmla="*/ 639 h 639"/>
                  <a:gd name="T6" fmla="*/ 2709 w 2807"/>
                  <a:gd name="T7" fmla="*/ 603 h 639"/>
                  <a:gd name="T8" fmla="*/ 2807 w 2807"/>
                  <a:gd name="T9" fmla="*/ 0 h 639"/>
                  <a:gd name="T10" fmla="*/ 3 w 2807"/>
                  <a:gd name="T11" fmla="*/ 588 h 639"/>
                  <a:gd name="T12" fmla="*/ 11 w 2807"/>
                  <a:gd name="T13" fmla="*/ 623 h 639"/>
                </a:gdLst>
                <a:ahLst/>
                <a:cxnLst>
                  <a:cxn ang="0">
                    <a:pos x="T0" y="T1"/>
                  </a:cxn>
                  <a:cxn ang="0">
                    <a:pos x="T2" y="T3"/>
                  </a:cxn>
                  <a:cxn ang="0">
                    <a:pos x="T4" y="T5"/>
                  </a:cxn>
                  <a:cxn ang="0">
                    <a:pos x="T6" y="T7"/>
                  </a:cxn>
                  <a:cxn ang="0">
                    <a:pos x="T8" y="T9"/>
                  </a:cxn>
                  <a:cxn ang="0">
                    <a:pos x="T10" y="T11"/>
                  </a:cxn>
                  <a:cxn ang="0">
                    <a:pos x="T12" y="T13"/>
                  </a:cxn>
                </a:cxnLst>
                <a:rect l="0" t="0" r="r" b="b"/>
                <a:pathLst>
                  <a:path w="2807" h="639">
                    <a:moveTo>
                      <a:pt x="11" y="623"/>
                    </a:moveTo>
                    <a:cubicBezTo>
                      <a:pt x="19" y="633"/>
                      <a:pt x="31" y="639"/>
                      <a:pt x="44" y="639"/>
                    </a:cubicBezTo>
                    <a:lnTo>
                      <a:pt x="2667" y="639"/>
                    </a:lnTo>
                    <a:cubicBezTo>
                      <a:pt x="2688" y="639"/>
                      <a:pt x="2706" y="624"/>
                      <a:pt x="2709" y="603"/>
                    </a:cubicBezTo>
                    <a:lnTo>
                      <a:pt x="2807" y="0"/>
                    </a:lnTo>
                    <a:lnTo>
                      <a:pt x="3" y="588"/>
                    </a:lnTo>
                    <a:cubicBezTo>
                      <a:pt x="0" y="601"/>
                      <a:pt x="3" y="614"/>
                      <a:pt x="11" y="623"/>
                    </a:cubicBezTo>
                    <a:close/>
                  </a:path>
                </a:pathLst>
              </a:custGeom>
              <a:solidFill>
                <a:sysClr val="windowText" lastClr="000000">
                  <a:alpha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2400">
                  <a:solidFill>
                    <a:sysClr val="windowText" lastClr="000000"/>
                  </a:solidFill>
                  <a:latin typeface="Calibri" panose="020F0502020204030204"/>
                </a:endParaRPr>
              </a:p>
            </p:txBody>
          </p:sp>
        </p:grpSp>
        <p:sp>
          <p:nvSpPr>
            <p:cNvPr id="30" name="Rectangle 133">
              <a:extLst>
                <a:ext uri="{FF2B5EF4-FFF2-40B4-BE49-F238E27FC236}">
                  <a16:creationId xmlns:a16="http://schemas.microsoft.com/office/drawing/2014/main" id="{849D5C76-9038-4158-A573-840A03FC2030}"/>
                </a:ext>
              </a:extLst>
            </p:cNvPr>
            <p:cNvSpPr/>
            <p:nvPr/>
          </p:nvSpPr>
          <p:spPr>
            <a:xfrm>
              <a:off x="398835" y="3593787"/>
              <a:ext cx="494447" cy="474167"/>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sz="2400" b="1" dirty="0">
                  <a:solidFill>
                    <a:prstClr val="white"/>
                  </a:solidFill>
                  <a:effectLst>
                    <a:outerShdw blurRad="38100" dist="38100" dir="2700000" algn="tl">
                      <a:srgbClr val="000000">
                        <a:alpha val="43137"/>
                      </a:srgbClr>
                    </a:outerShdw>
                  </a:effectLst>
                  <a:latin typeface="Calibri" panose="020F0502020204030204"/>
                </a:rPr>
                <a:t>02</a:t>
              </a:r>
            </a:p>
          </p:txBody>
        </p:sp>
        <p:grpSp>
          <p:nvGrpSpPr>
            <p:cNvPr id="78" name="Group 76">
              <a:extLst>
                <a:ext uri="{FF2B5EF4-FFF2-40B4-BE49-F238E27FC236}">
                  <a16:creationId xmlns:a16="http://schemas.microsoft.com/office/drawing/2014/main" id="{BADBB426-EE9D-42FF-A60F-ECFC6FF392FB}"/>
                </a:ext>
              </a:extLst>
            </p:cNvPr>
            <p:cNvGrpSpPr/>
            <p:nvPr/>
          </p:nvGrpSpPr>
          <p:grpSpPr>
            <a:xfrm>
              <a:off x="1309416" y="3081044"/>
              <a:ext cx="4546285" cy="2528888"/>
              <a:chOff x="1732324" y="1390967"/>
              <a:chExt cx="3794374" cy="1839987"/>
            </a:xfrm>
          </p:grpSpPr>
          <p:sp>
            <p:nvSpPr>
              <p:cNvPr id="79" name="TextBox 78">
                <a:extLst>
                  <a:ext uri="{FF2B5EF4-FFF2-40B4-BE49-F238E27FC236}">
                    <a16:creationId xmlns:a16="http://schemas.microsoft.com/office/drawing/2014/main" id="{BE5DC5BB-3581-45BF-BDEF-17D80E300295}"/>
                  </a:ext>
                </a:extLst>
              </p:cNvPr>
              <p:cNvSpPr txBox="1"/>
              <p:nvPr/>
            </p:nvSpPr>
            <p:spPr>
              <a:xfrm>
                <a:off x="1756753" y="1390967"/>
                <a:ext cx="3721848" cy="390997"/>
              </a:xfrm>
              <a:prstGeom prst="rect">
                <a:avLst/>
              </a:prstGeom>
              <a:noFill/>
            </p:spPr>
            <p:txBody>
              <a:bodyPr wrap="square" lIns="0" rIns="0" rtlCol="0" anchor="b">
                <a:spAutoFit/>
              </a:bodyPr>
              <a:lstStyle/>
              <a:p>
                <a:pPr defTabSz="914126">
                  <a:defRPr/>
                </a:pPr>
                <a:r>
                  <a:rPr lang="el-GR" sz="2800" b="1" u="sng" kern="0" cap="all" dirty="0" err="1">
                    <a:solidFill>
                      <a:srgbClr val="FF6699"/>
                    </a:solidFill>
                    <a:effectLst>
                      <a:outerShdw blurRad="38100" dist="38100" dir="2700000" algn="tl">
                        <a:srgbClr val="000000">
                          <a:alpha val="43137"/>
                        </a:srgbClr>
                      </a:outerShdw>
                    </a:effectLst>
                    <a:latin typeface="Century Gothic" panose="020B0502020202020204" pitchFamily="34" charset="0"/>
                  </a:rPr>
                  <a:t>περιεχομενο</a:t>
                </a:r>
                <a:endParaRPr lang="en-US" sz="2800" b="1" u="sng" kern="0" cap="all" dirty="0">
                  <a:solidFill>
                    <a:srgbClr val="FF6699"/>
                  </a:solidFill>
                  <a:effectLst>
                    <a:outerShdw blurRad="38100" dist="38100" dir="2700000" algn="tl">
                      <a:srgbClr val="000000">
                        <a:alpha val="43137"/>
                      </a:srgbClr>
                    </a:outerShdw>
                  </a:effectLst>
                  <a:latin typeface="Century Gothic" panose="020B0502020202020204" pitchFamily="34" charset="0"/>
                </a:endParaRPr>
              </a:p>
            </p:txBody>
          </p:sp>
          <p:sp>
            <p:nvSpPr>
              <p:cNvPr id="80" name="TextBox 79">
                <a:extLst>
                  <a:ext uri="{FF2B5EF4-FFF2-40B4-BE49-F238E27FC236}">
                    <a16:creationId xmlns:a16="http://schemas.microsoft.com/office/drawing/2014/main" id="{F44A46D0-CCE2-4652-989B-0395C2E3B4F9}"/>
                  </a:ext>
                </a:extLst>
              </p:cNvPr>
              <p:cNvSpPr txBox="1"/>
              <p:nvPr/>
            </p:nvSpPr>
            <p:spPr>
              <a:xfrm>
                <a:off x="1732324" y="1781964"/>
                <a:ext cx="3794374" cy="1448990"/>
              </a:xfrm>
              <a:prstGeom prst="rect">
                <a:avLst/>
              </a:prstGeom>
              <a:noFill/>
            </p:spPr>
            <p:txBody>
              <a:bodyPr wrap="square" lIns="0" rIns="0" rtlCol="0" anchor="t">
                <a:spAutoFit/>
              </a:bodyPr>
              <a:lstStyle/>
              <a:p>
                <a:pPr algn="just"/>
                <a:r>
                  <a:rPr lang="el-GR" b="1" dirty="0">
                    <a:latin typeface="Century Gothic" panose="020B0502020202020204" pitchFamily="34" charset="0"/>
                    <a:ea typeface="Times New Roman" panose="02020603050405020304" pitchFamily="18" charset="0"/>
                  </a:rPr>
                  <a:t>1. Σχεδιασμός</a:t>
                </a:r>
                <a:r>
                  <a:rPr lang="en-US" b="1" dirty="0">
                    <a:latin typeface="Century Gothic" panose="020B0502020202020204" pitchFamily="34" charset="0"/>
                    <a:ea typeface="Times New Roman" panose="02020603050405020304" pitchFamily="18" charset="0"/>
                  </a:rPr>
                  <a:t> </a:t>
                </a:r>
                <a:r>
                  <a:rPr lang="el-GR" b="1" dirty="0">
                    <a:latin typeface="Century Gothic" panose="020B0502020202020204" pitchFamily="34" charset="0"/>
                    <a:ea typeface="Times New Roman" panose="02020603050405020304" pitchFamily="18" charset="0"/>
                  </a:rPr>
                  <a:t>και υλοποίηση συμπληρωματικού υλικού με τη μέθοδο της </a:t>
                </a:r>
                <a:r>
                  <a:rPr lang="el-GR" b="1" dirty="0" err="1">
                    <a:latin typeface="Century Gothic" panose="020B0502020202020204" pitchFamily="34" charset="0"/>
                    <a:ea typeface="Times New Roman" panose="02020603050405020304" pitchFamily="18" charset="0"/>
                  </a:rPr>
                  <a:t>εξΑΕ</a:t>
                </a:r>
                <a:r>
                  <a:rPr lang="el-GR" b="1" dirty="0">
                    <a:latin typeface="Century Gothic" panose="020B0502020202020204" pitchFamily="34" charset="0"/>
                    <a:ea typeface="Times New Roman" panose="02020603050405020304" pitchFamily="18" charset="0"/>
                  </a:rPr>
                  <a:t> </a:t>
                </a:r>
              </a:p>
              <a:p>
                <a:pPr algn="just"/>
                <a:r>
                  <a:rPr lang="el-GR" b="1" dirty="0">
                    <a:latin typeface="Century Gothic" panose="020B0502020202020204" pitchFamily="34" charset="0"/>
                  </a:rPr>
                  <a:t>2.  </a:t>
                </a:r>
                <a:r>
                  <a:rPr lang="el-GR" b="1" dirty="0" err="1">
                    <a:latin typeface="Century Gothic" panose="020B0502020202020204" pitchFamily="34" charset="0"/>
                  </a:rPr>
                  <a:t>Χωρο</a:t>
                </a:r>
                <a:r>
                  <a:rPr lang="el-GR" b="1" dirty="0">
                    <a:latin typeface="Century Gothic" panose="020B0502020202020204" pitchFamily="34" charset="0"/>
                  </a:rPr>
                  <a:t>-ευαίσθητο παιχνίδι</a:t>
                </a:r>
              </a:p>
              <a:p>
                <a:pPr algn="just"/>
                <a:endParaRPr lang="el-GR" dirty="0"/>
              </a:p>
            </p:txBody>
          </p:sp>
        </p:grpSp>
      </p:grpSp>
      <p:grpSp>
        <p:nvGrpSpPr>
          <p:cNvPr id="6" name="Ομάδα 5"/>
          <p:cNvGrpSpPr/>
          <p:nvPr/>
        </p:nvGrpSpPr>
        <p:grpSpPr>
          <a:xfrm>
            <a:off x="6411889" y="1341610"/>
            <a:ext cx="5670778" cy="2462213"/>
            <a:chOff x="6204776" y="692604"/>
            <a:chExt cx="5672255" cy="2462854"/>
          </a:xfrm>
        </p:grpSpPr>
        <p:grpSp>
          <p:nvGrpSpPr>
            <p:cNvPr id="45" name="Group 135">
              <a:extLst>
                <a:ext uri="{FF2B5EF4-FFF2-40B4-BE49-F238E27FC236}">
                  <a16:creationId xmlns:a16="http://schemas.microsoft.com/office/drawing/2014/main" id="{452210DE-5CB2-4964-B151-66FAA4C213D6}"/>
                </a:ext>
              </a:extLst>
            </p:cNvPr>
            <p:cNvGrpSpPr/>
            <p:nvPr/>
          </p:nvGrpSpPr>
          <p:grpSpPr>
            <a:xfrm>
              <a:off x="6204776" y="972624"/>
              <a:ext cx="1171687" cy="828433"/>
              <a:chOff x="528086" y="4794475"/>
              <a:chExt cx="1783169" cy="1347383"/>
            </a:xfrm>
          </p:grpSpPr>
          <p:sp>
            <p:nvSpPr>
              <p:cNvPr id="47" name="Freeform 45">
                <a:extLst>
                  <a:ext uri="{FF2B5EF4-FFF2-40B4-BE49-F238E27FC236}">
                    <a16:creationId xmlns:a16="http://schemas.microsoft.com/office/drawing/2014/main" id="{D01643D0-E543-48EC-A5C4-8CF9E93B33ED}"/>
                  </a:ext>
                </a:extLst>
              </p:cNvPr>
              <p:cNvSpPr>
                <a:spLocks/>
              </p:cNvSpPr>
              <p:nvPr/>
            </p:nvSpPr>
            <p:spPr bwMode="auto">
              <a:xfrm>
                <a:off x="528086" y="4794475"/>
                <a:ext cx="1589734" cy="1347382"/>
              </a:xfrm>
              <a:custGeom>
                <a:avLst/>
                <a:gdLst>
                  <a:gd name="T0" fmla="*/ 2708 w 2793"/>
                  <a:gd name="T1" fmla="*/ 401 h 2371"/>
                  <a:gd name="T2" fmla="*/ 2666 w 2793"/>
                  <a:gd name="T3" fmla="*/ 361 h 2371"/>
                  <a:gd name="T4" fmla="*/ 1376 w 2793"/>
                  <a:gd name="T5" fmla="*/ 361 h 2371"/>
                  <a:gd name="T6" fmla="*/ 1000 w 2793"/>
                  <a:gd name="T7" fmla="*/ 12 h 2371"/>
                  <a:gd name="T8" fmla="*/ 971 w 2793"/>
                  <a:gd name="T9" fmla="*/ 0 h 2371"/>
                  <a:gd name="T10" fmla="*/ 380 w 2793"/>
                  <a:gd name="T11" fmla="*/ 0 h 2371"/>
                  <a:gd name="T12" fmla="*/ 349 w 2793"/>
                  <a:gd name="T13" fmla="*/ 14 h 2371"/>
                  <a:gd name="T14" fmla="*/ 12 w 2793"/>
                  <a:gd name="T15" fmla="*/ 374 h 2371"/>
                  <a:gd name="T16" fmla="*/ 0 w 2793"/>
                  <a:gd name="T17" fmla="*/ 405 h 2371"/>
                  <a:gd name="T18" fmla="*/ 85 w 2793"/>
                  <a:gd name="T19" fmla="*/ 2330 h 2371"/>
                  <a:gd name="T20" fmla="*/ 127 w 2793"/>
                  <a:gd name="T21" fmla="*/ 2371 h 2371"/>
                  <a:gd name="T22" fmla="*/ 2750 w 2793"/>
                  <a:gd name="T23" fmla="*/ 2371 h 2371"/>
                  <a:gd name="T24" fmla="*/ 2781 w 2793"/>
                  <a:gd name="T25" fmla="*/ 2358 h 2371"/>
                  <a:gd name="T26" fmla="*/ 2793 w 2793"/>
                  <a:gd name="T27" fmla="*/ 2327 h 2371"/>
                  <a:gd name="T28" fmla="*/ 2708 w 2793"/>
                  <a:gd name="T29" fmla="*/ 40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3" h="2371">
                    <a:moveTo>
                      <a:pt x="2708" y="401"/>
                    </a:moveTo>
                    <a:cubicBezTo>
                      <a:pt x="2707" y="379"/>
                      <a:pt x="2688" y="361"/>
                      <a:pt x="2666" y="361"/>
                    </a:cubicBezTo>
                    <a:lnTo>
                      <a:pt x="1376" y="361"/>
                    </a:lnTo>
                    <a:lnTo>
                      <a:pt x="1000" y="12"/>
                    </a:lnTo>
                    <a:cubicBezTo>
                      <a:pt x="992" y="4"/>
                      <a:pt x="982" y="0"/>
                      <a:pt x="971" y="0"/>
                    </a:cubicBezTo>
                    <a:lnTo>
                      <a:pt x="380" y="0"/>
                    </a:lnTo>
                    <a:cubicBezTo>
                      <a:pt x="369" y="0"/>
                      <a:pt x="357" y="5"/>
                      <a:pt x="349" y="14"/>
                    </a:cubicBezTo>
                    <a:lnTo>
                      <a:pt x="12" y="374"/>
                    </a:lnTo>
                    <a:cubicBezTo>
                      <a:pt x="4" y="382"/>
                      <a:pt x="0" y="393"/>
                      <a:pt x="0" y="405"/>
                    </a:cubicBezTo>
                    <a:lnTo>
                      <a:pt x="85" y="2330"/>
                    </a:lnTo>
                    <a:cubicBezTo>
                      <a:pt x="86" y="2353"/>
                      <a:pt x="104" y="2371"/>
                      <a:pt x="127" y="2371"/>
                    </a:cubicBezTo>
                    <a:lnTo>
                      <a:pt x="2750" y="2371"/>
                    </a:lnTo>
                    <a:cubicBezTo>
                      <a:pt x="2762" y="2371"/>
                      <a:pt x="2773" y="2366"/>
                      <a:pt x="2781" y="2358"/>
                    </a:cubicBezTo>
                    <a:cubicBezTo>
                      <a:pt x="2789" y="2349"/>
                      <a:pt x="2793" y="2338"/>
                      <a:pt x="2793" y="2327"/>
                    </a:cubicBezTo>
                    <a:lnTo>
                      <a:pt x="2708" y="401"/>
                    </a:lnTo>
                    <a:close/>
                  </a:path>
                </a:pathLst>
              </a:custGeom>
              <a:solidFill>
                <a:srgbClr val="FFE2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48" name="Freeform 46">
                <a:extLst>
                  <a:ext uri="{FF2B5EF4-FFF2-40B4-BE49-F238E27FC236}">
                    <a16:creationId xmlns:a16="http://schemas.microsoft.com/office/drawing/2014/main" id="{DA9872E7-6ED0-4FB3-BF35-80D857EA6155}"/>
                  </a:ext>
                </a:extLst>
              </p:cNvPr>
              <p:cNvSpPr>
                <a:spLocks/>
              </p:cNvSpPr>
              <p:nvPr/>
            </p:nvSpPr>
            <p:spPr bwMode="auto">
              <a:xfrm>
                <a:off x="581448" y="5190241"/>
                <a:ext cx="1476339" cy="918266"/>
              </a:xfrm>
              <a:custGeom>
                <a:avLst/>
                <a:gdLst>
                  <a:gd name="T0" fmla="*/ 2500 w 2593"/>
                  <a:gd name="T1" fmla="*/ 1 h 1614"/>
                  <a:gd name="T2" fmla="*/ 42 w 2593"/>
                  <a:gd name="T3" fmla="*/ 83 h 1614"/>
                  <a:gd name="T4" fmla="*/ 1 w 2593"/>
                  <a:gd name="T5" fmla="*/ 126 h 1614"/>
                  <a:gd name="T6" fmla="*/ 49 w 2593"/>
                  <a:gd name="T7" fmla="*/ 1572 h 1614"/>
                  <a:gd name="T8" fmla="*/ 92 w 2593"/>
                  <a:gd name="T9" fmla="*/ 1613 h 1614"/>
                  <a:gd name="T10" fmla="*/ 2551 w 2593"/>
                  <a:gd name="T11" fmla="*/ 1531 h 1614"/>
                  <a:gd name="T12" fmla="*/ 2592 w 2593"/>
                  <a:gd name="T13" fmla="*/ 1488 h 1614"/>
                  <a:gd name="T14" fmla="*/ 2544 w 2593"/>
                  <a:gd name="T15" fmla="*/ 42 h 1614"/>
                  <a:gd name="T16" fmla="*/ 2500 w 2593"/>
                  <a:gd name="T17" fmla="*/ 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3" h="1614">
                    <a:moveTo>
                      <a:pt x="2500" y="1"/>
                    </a:moveTo>
                    <a:lnTo>
                      <a:pt x="42" y="83"/>
                    </a:lnTo>
                    <a:cubicBezTo>
                      <a:pt x="18" y="83"/>
                      <a:pt x="0" y="103"/>
                      <a:pt x="1" y="126"/>
                    </a:cubicBezTo>
                    <a:lnTo>
                      <a:pt x="49" y="1572"/>
                    </a:lnTo>
                    <a:cubicBezTo>
                      <a:pt x="50" y="1596"/>
                      <a:pt x="69" y="1614"/>
                      <a:pt x="92" y="1613"/>
                    </a:cubicBezTo>
                    <a:lnTo>
                      <a:pt x="2551" y="1531"/>
                    </a:lnTo>
                    <a:cubicBezTo>
                      <a:pt x="2574" y="1531"/>
                      <a:pt x="2593" y="1511"/>
                      <a:pt x="2592" y="1488"/>
                    </a:cubicBezTo>
                    <a:lnTo>
                      <a:pt x="2544" y="42"/>
                    </a:lnTo>
                    <a:cubicBezTo>
                      <a:pt x="2543" y="19"/>
                      <a:pt x="2524" y="0"/>
                      <a:pt x="2500" y="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49" name="Freeform 47">
                <a:extLst>
                  <a:ext uri="{FF2B5EF4-FFF2-40B4-BE49-F238E27FC236}">
                    <a16:creationId xmlns:a16="http://schemas.microsoft.com/office/drawing/2014/main" id="{E116D824-2D4F-4163-807F-567CD5C8D635}"/>
                  </a:ext>
                </a:extLst>
              </p:cNvPr>
              <p:cNvSpPr>
                <a:spLocks/>
              </p:cNvSpPr>
              <p:nvPr/>
            </p:nvSpPr>
            <p:spPr bwMode="auto">
              <a:xfrm>
                <a:off x="632585" y="5081295"/>
                <a:ext cx="1462999" cy="893808"/>
              </a:xfrm>
              <a:custGeom>
                <a:avLst/>
                <a:gdLst>
                  <a:gd name="T0" fmla="*/ 2525 w 2567"/>
                  <a:gd name="T1" fmla="*/ 37 h 1569"/>
                  <a:gd name="T2" fmla="*/ 65 w 2567"/>
                  <a:gd name="T3" fmla="*/ 0 h 1569"/>
                  <a:gd name="T4" fmla="*/ 22 w 2567"/>
                  <a:gd name="T5" fmla="*/ 42 h 1569"/>
                  <a:gd name="T6" fmla="*/ 0 w 2567"/>
                  <a:gd name="T7" fmla="*/ 1488 h 1569"/>
                  <a:gd name="T8" fmla="*/ 42 w 2567"/>
                  <a:gd name="T9" fmla="*/ 1531 h 1569"/>
                  <a:gd name="T10" fmla="*/ 2502 w 2567"/>
                  <a:gd name="T11" fmla="*/ 1568 h 1569"/>
                  <a:gd name="T12" fmla="*/ 2544 w 2567"/>
                  <a:gd name="T13" fmla="*/ 1527 h 1569"/>
                  <a:gd name="T14" fmla="*/ 2566 w 2567"/>
                  <a:gd name="T15" fmla="*/ 80 h 1569"/>
                  <a:gd name="T16" fmla="*/ 2525 w 2567"/>
                  <a:gd name="T17" fmla="*/ 3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1569">
                    <a:moveTo>
                      <a:pt x="2525" y="37"/>
                    </a:moveTo>
                    <a:lnTo>
                      <a:pt x="65" y="0"/>
                    </a:lnTo>
                    <a:cubicBezTo>
                      <a:pt x="42" y="0"/>
                      <a:pt x="22" y="18"/>
                      <a:pt x="22" y="42"/>
                    </a:cubicBezTo>
                    <a:lnTo>
                      <a:pt x="0" y="1488"/>
                    </a:lnTo>
                    <a:cubicBezTo>
                      <a:pt x="0" y="1512"/>
                      <a:pt x="18" y="1531"/>
                      <a:pt x="42" y="1531"/>
                    </a:cubicBezTo>
                    <a:lnTo>
                      <a:pt x="2502" y="1568"/>
                    </a:lnTo>
                    <a:cubicBezTo>
                      <a:pt x="2525" y="1569"/>
                      <a:pt x="2544" y="1550"/>
                      <a:pt x="2544" y="1527"/>
                    </a:cubicBezTo>
                    <a:lnTo>
                      <a:pt x="2566" y="80"/>
                    </a:lnTo>
                    <a:cubicBezTo>
                      <a:pt x="2567" y="57"/>
                      <a:pt x="2548" y="38"/>
                      <a:pt x="2525" y="3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50" name="Freeform 48">
                <a:extLst>
                  <a:ext uri="{FF2B5EF4-FFF2-40B4-BE49-F238E27FC236}">
                    <a16:creationId xmlns:a16="http://schemas.microsoft.com/office/drawing/2014/main" id="{70ED9239-1A69-4980-8BAD-E0AE2EF4DBE8}"/>
                  </a:ext>
                </a:extLst>
              </p:cNvPr>
              <p:cNvSpPr>
                <a:spLocks/>
              </p:cNvSpPr>
              <p:nvPr/>
            </p:nvSpPr>
            <p:spPr bwMode="auto">
              <a:xfrm>
                <a:off x="625916" y="4981241"/>
                <a:ext cx="1540819" cy="1036105"/>
              </a:xfrm>
              <a:custGeom>
                <a:avLst/>
                <a:gdLst>
                  <a:gd name="T0" fmla="*/ 2666 w 2705"/>
                  <a:gd name="T1" fmla="*/ 298 h 1821"/>
                  <a:gd name="T2" fmla="*/ 223 w 2705"/>
                  <a:gd name="T3" fmla="*/ 3 h 1821"/>
                  <a:gd name="T4" fmla="*/ 176 w 2705"/>
                  <a:gd name="T5" fmla="*/ 40 h 1821"/>
                  <a:gd name="T6" fmla="*/ 3 w 2705"/>
                  <a:gd name="T7" fmla="*/ 1476 h 1821"/>
                  <a:gd name="T8" fmla="*/ 40 w 2705"/>
                  <a:gd name="T9" fmla="*/ 1523 h 1821"/>
                  <a:gd name="T10" fmla="*/ 2482 w 2705"/>
                  <a:gd name="T11" fmla="*/ 1818 h 1821"/>
                  <a:gd name="T12" fmla="*/ 2529 w 2705"/>
                  <a:gd name="T13" fmla="*/ 1781 h 1821"/>
                  <a:gd name="T14" fmla="*/ 2702 w 2705"/>
                  <a:gd name="T15" fmla="*/ 345 h 1821"/>
                  <a:gd name="T16" fmla="*/ 2666 w 2705"/>
                  <a:gd name="T17" fmla="*/ 298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5" h="1821">
                    <a:moveTo>
                      <a:pt x="2666" y="298"/>
                    </a:moveTo>
                    <a:lnTo>
                      <a:pt x="223" y="3"/>
                    </a:lnTo>
                    <a:cubicBezTo>
                      <a:pt x="200" y="0"/>
                      <a:pt x="179" y="17"/>
                      <a:pt x="176" y="40"/>
                    </a:cubicBezTo>
                    <a:lnTo>
                      <a:pt x="3" y="1476"/>
                    </a:lnTo>
                    <a:cubicBezTo>
                      <a:pt x="0" y="1499"/>
                      <a:pt x="16" y="1520"/>
                      <a:pt x="40" y="1523"/>
                    </a:cubicBezTo>
                    <a:lnTo>
                      <a:pt x="2482" y="1818"/>
                    </a:lnTo>
                    <a:cubicBezTo>
                      <a:pt x="2505" y="1821"/>
                      <a:pt x="2526" y="1804"/>
                      <a:pt x="2529" y="1781"/>
                    </a:cubicBezTo>
                    <a:lnTo>
                      <a:pt x="2702" y="345"/>
                    </a:lnTo>
                    <a:cubicBezTo>
                      <a:pt x="2705" y="322"/>
                      <a:pt x="2689" y="301"/>
                      <a:pt x="266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51" name="Freeform 49">
                <a:extLst>
                  <a:ext uri="{FF2B5EF4-FFF2-40B4-BE49-F238E27FC236}">
                    <a16:creationId xmlns:a16="http://schemas.microsoft.com/office/drawing/2014/main" id="{DE89C9BD-452F-4BF3-8004-029FD19D422C}"/>
                  </a:ext>
                </a:extLst>
              </p:cNvPr>
              <p:cNvSpPr>
                <a:spLocks/>
              </p:cNvSpPr>
              <p:nvPr/>
            </p:nvSpPr>
            <p:spPr bwMode="auto">
              <a:xfrm>
                <a:off x="577001" y="4912316"/>
                <a:ext cx="1734254" cy="1229542"/>
              </a:xfrm>
              <a:custGeom>
                <a:avLst/>
                <a:gdLst>
                  <a:gd name="T0" fmla="*/ 3037 w 3049"/>
                  <a:gd name="T1" fmla="*/ 15 h 2162"/>
                  <a:gd name="T2" fmla="*/ 3005 w 3049"/>
                  <a:gd name="T3" fmla="*/ 0 h 2162"/>
                  <a:gd name="T4" fmla="*/ 1699 w 3049"/>
                  <a:gd name="T5" fmla="*/ 0 h 2162"/>
                  <a:gd name="T6" fmla="*/ 1670 w 3049"/>
                  <a:gd name="T7" fmla="*/ 11 h 2162"/>
                  <a:gd name="T8" fmla="*/ 1294 w 3049"/>
                  <a:gd name="T9" fmla="*/ 360 h 2162"/>
                  <a:gd name="T10" fmla="*/ 382 w 3049"/>
                  <a:gd name="T11" fmla="*/ 360 h 2162"/>
                  <a:gd name="T12" fmla="*/ 340 w 3049"/>
                  <a:gd name="T13" fmla="*/ 394 h 2162"/>
                  <a:gd name="T14" fmla="*/ 3 w 3049"/>
                  <a:gd name="T15" fmla="*/ 2111 h 2162"/>
                  <a:gd name="T16" fmla="*/ 11 w 3049"/>
                  <a:gd name="T17" fmla="*/ 2146 h 2162"/>
                  <a:gd name="T18" fmla="*/ 44 w 3049"/>
                  <a:gd name="T19" fmla="*/ 2162 h 2162"/>
                  <a:gd name="T20" fmla="*/ 2667 w 3049"/>
                  <a:gd name="T21" fmla="*/ 2162 h 2162"/>
                  <a:gd name="T22" fmla="*/ 2709 w 3049"/>
                  <a:gd name="T23" fmla="*/ 2126 h 2162"/>
                  <a:gd name="T24" fmla="*/ 3047 w 3049"/>
                  <a:gd name="T25" fmla="*/ 49 h 2162"/>
                  <a:gd name="T26" fmla="*/ 3037 w 3049"/>
                  <a:gd name="T27" fmla="*/ 15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9" h="2162">
                    <a:moveTo>
                      <a:pt x="3037" y="15"/>
                    </a:moveTo>
                    <a:cubicBezTo>
                      <a:pt x="3029" y="5"/>
                      <a:pt x="3017" y="0"/>
                      <a:pt x="3005" y="0"/>
                    </a:cubicBezTo>
                    <a:lnTo>
                      <a:pt x="1699" y="0"/>
                    </a:lnTo>
                    <a:cubicBezTo>
                      <a:pt x="1688" y="0"/>
                      <a:pt x="1678" y="4"/>
                      <a:pt x="1670" y="11"/>
                    </a:cubicBezTo>
                    <a:lnTo>
                      <a:pt x="1294" y="360"/>
                    </a:lnTo>
                    <a:lnTo>
                      <a:pt x="382" y="360"/>
                    </a:lnTo>
                    <a:cubicBezTo>
                      <a:pt x="362" y="360"/>
                      <a:pt x="344" y="375"/>
                      <a:pt x="340" y="394"/>
                    </a:cubicBezTo>
                    <a:lnTo>
                      <a:pt x="3" y="2111"/>
                    </a:lnTo>
                    <a:cubicBezTo>
                      <a:pt x="0" y="2124"/>
                      <a:pt x="3" y="2137"/>
                      <a:pt x="11" y="2146"/>
                    </a:cubicBezTo>
                    <a:cubicBezTo>
                      <a:pt x="19" y="2156"/>
                      <a:pt x="31" y="2162"/>
                      <a:pt x="44" y="2162"/>
                    </a:cubicBezTo>
                    <a:lnTo>
                      <a:pt x="2667" y="2162"/>
                    </a:lnTo>
                    <a:cubicBezTo>
                      <a:pt x="2688" y="2162"/>
                      <a:pt x="2706" y="2147"/>
                      <a:pt x="2709" y="2126"/>
                    </a:cubicBezTo>
                    <a:lnTo>
                      <a:pt x="3047" y="49"/>
                    </a:lnTo>
                    <a:cubicBezTo>
                      <a:pt x="3049" y="37"/>
                      <a:pt x="3045" y="24"/>
                      <a:pt x="3037" y="15"/>
                    </a:cubicBezTo>
                    <a:close/>
                  </a:path>
                </a:pathLst>
              </a:custGeom>
              <a:solidFill>
                <a:srgbClr val="FFE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52" name="Freeform 50">
                <a:extLst>
                  <a:ext uri="{FF2B5EF4-FFF2-40B4-BE49-F238E27FC236}">
                    <a16:creationId xmlns:a16="http://schemas.microsoft.com/office/drawing/2014/main" id="{755FAC42-795F-4248-962F-44DA29E1A5A9}"/>
                  </a:ext>
                </a:extLst>
              </p:cNvPr>
              <p:cNvSpPr>
                <a:spLocks/>
              </p:cNvSpPr>
              <p:nvPr/>
            </p:nvSpPr>
            <p:spPr bwMode="auto">
              <a:xfrm>
                <a:off x="577001" y="5779443"/>
                <a:ext cx="1596403" cy="362415"/>
              </a:xfrm>
              <a:custGeom>
                <a:avLst/>
                <a:gdLst>
                  <a:gd name="T0" fmla="*/ 11 w 2807"/>
                  <a:gd name="T1" fmla="*/ 623 h 639"/>
                  <a:gd name="T2" fmla="*/ 44 w 2807"/>
                  <a:gd name="T3" fmla="*/ 639 h 639"/>
                  <a:gd name="T4" fmla="*/ 2667 w 2807"/>
                  <a:gd name="T5" fmla="*/ 639 h 639"/>
                  <a:gd name="T6" fmla="*/ 2709 w 2807"/>
                  <a:gd name="T7" fmla="*/ 603 h 639"/>
                  <a:gd name="T8" fmla="*/ 2807 w 2807"/>
                  <a:gd name="T9" fmla="*/ 0 h 639"/>
                  <a:gd name="T10" fmla="*/ 3 w 2807"/>
                  <a:gd name="T11" fmla="*/ 588 h 639"/>
                  <a:gd name="T12" fmla="*/ 11 w 2807"/>
                  <a:gd name="T13" fmla="*/ 623 h 639"/>
                </a:gdLst>
                <a:ahLst/>
                <a:cxnLst>
                  <a:cxn ang="0">
                    <a:pos x="T0" y="T1"/>
                  </a:cxn>
                  <a:cxn ang="0">
                    <a:pos x="T2" y="T3"/>
                  </a:cxn>
                  <a:cxn ang="0">
                    <a:pos x="T4" y="T5"/>
                  </a:cxn>
                  <a:cxn ang="0">
                    <a:pos x="T6" y="T7"/>
                  </a:cxn>
                  <a:cxn ang="0">
                    <a:pos x="T8" y="T9"/>
                  </a:cxn>
                  <a:cxn ang="0">
                    <a:pos x="T10" y="T11"/>
                  </a:cxn>
                  <a:cxn ang="0">
                    <a:pos x="T12" y="T13"/>
                  </a:cxn>
                </a:cxnLst>
                <a:rect l="0" t="0" r="r" b="b"/>
                <a:pathLst>
                  <a:path w="2807" h="639">
                    <a:moveTo>
                      <a:pt x="11" y="623"/>
                    </a:moveTo>
                    <a:cubicBezTo>
                      <a:pt x="19" y="633"/>
                      <a:pt x="31" y="639"/>
                      <a:pt x="44" y="639"/>
                    </a:cubicBezTo>
                    <a:lnTo>
                      <a:pt x="2667" y="639"/>
                    </a:lnTo>
                    <a:cubicBezTo>
                      <a:pt x="2688" y="639"/>
                      <a:pt x="2706" y="624"/>
                      <a:pt x="2709" y="603"/>
                    </a:cubicBezTo>
                    <a:lnTo>
                      <a:pt x="2807" y="0"/>
                    </a:lnTo>
                    <a:lnTo>
                      <a:pt x="3" y="588"/>
                    </a:lnTo>
                    <a:cubicBezTo>
                      <a:pt x="0" y="601"/>
                      <a:pt x="3" y="614"/>
                      <a:pt x="11" y="623"/>
                    </a:cubicBezTo>
                    <a:close/>
                  </a:path>
                </a:pathLst>
              </a:custGeom>
              <a:solidFill>
                <a:sysClr val="windowText" lastClr="000000">
                  <a:alpha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grpSp>
        <p:sp>
          <p:nvSpPr>
            <p:cNvPr id="46" name="Rectangle 155">
              <a:extLst>
                <a:ext uri="{FF2B5EF4-FFF2-40B4-BE49-F238E27FC236}">
                  <a16:creationId xmlns:a16="http://schemas.microsoft.com/office/drawing/2014/main" id="{EA7FC317-E1AD-42B5-8E9A-D6B760BE7F91}"/>
                </a:ext>
              </a:extLst>
            </p:cNvPr>
            <p:cNvSpPr/>
            <p:nvPr/>
          </p:nvSpPr>
          <p:spPr>
            <a:xfrm>
              <a:off x="6484000" y="1078560"/>
              <a:ext cx="550294" cy="523356"/>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sz="2800" b="1" dirty="0">
                  <a:solidFill>
                    <a:prstClr val="white"/>
                  </a:solidFill>
                  <a:effectLst>
                    <a:outerShdw blurRad="38100" dist="38100" dir="2700000" algn="tl">
                      <a:srgbClr val="000000">
                        <a:alpha val="43137"/>
                      </a:srgbClr>
                    </a:outerShdw>
                  </a:effectLst>
                  <a:latin typeface="Calibri" panose="020F0502020204030204"/>
                </a:rPr>
                <a:t>03</a:t>
              </a:r>
            </a:p>
          </p:txBody>
        </p:sp>
        <p:grpSp>
          <p:nvGrpSpPr>
            <p:cNvPr id="84" name="Group 82">
              <a:extLst>
                <a:ext uri="{FF2B5EF4-FFF2-40B4-BE49-F238E27FC236}">
                  <a16:creationId xmlns:a16="http://schemas.microsoft.com/office/drawing/2014/main" id="{931E39CB-F7C3-4E07-8DBB-3AD56CD50F74}"/>
                </a:ext>
              </a:extLst>
            </p:cNvPr>
            <p:cNvGrpSpPr/>
            <p:nvPr/>
          </p:nvGrpSpPr>
          <p:grpSpPr>
            <a:xfrm>
              <a:off x="7423945" y="692604"/>
              <a:ext cx="4453086" cy="2462854"/>
              <a:chOff x="2653146" y="994476"/>
              <a:chExt cx="2838486" cy="1929338"/>
            </a:xfrm>
          </p:grpSpPr>
          <p:sp>
            <p:nvSpPr>
              <p:cNvPr id="85" name="TextBox 84">
                <a:extLst>
                  <a:ext uri="{FF2B5EF4-FFF2-40B4-BE49-F238E27FC236}">
                    <a16:creationId xmlns:a16="http://schemas.microsoft.com/office/drawing/2014/main" id="{C8F90156-8B0E-4BEB-9DE5-47657C6A523E}"/>
                  </a:ext>
                </a:extLst>
              </p:cNvPr>
              <p:cNvSpPr txBox="1"/>
              <p:nvPr/>
            </p:nvSpPr>
            <p:spPr>
              <a:xfrm>
                <a:off x="2658497" y="994476"/>
                <a:ext cx="2726485" cy="409984"/>
              </a:xfrm>
              <a:prstGeom prst="rect">
                <a:avLst/>
              </a:prstGeom>
              <a:noFill/>
            </p:spPr>
            <p:txBody>
              <a:bodyPr wrap="square" lIns="0" rIns="0" rtlCol="0" anchor="b">
                <a:spAutoFit/>
              </a:bodyPr>
              <a:lstStyle/>
              <a:p>
                <a:pPr defTabSz="914126">
                  <a:defRPr/>
                </a:pPr>
                <a:r>
                  <a:rPr lang="el-GR" sz="2800" b="1" u="sng" kern="0" cap="all" dirty="0" err="1">
                    <a:solidFill>
                      <a:srgbClr val="FFE200"/>
                    </a:solidFill>
                    <a:effectLst>
                      <a:outerShdw blurRad="38100" dist="38100" dir="2700000" algn="tl">
                        <a:srgbClr val="000000">
                          <a:alpha val="43137"/>
                        </a:srgbClr>
                      </a:outerShdw>
                    </a:effectLst>
                    <a:latin typeface="Century Gothic" panose="020B0502020202020204" pitchFamily="34" charset="0"/>
                  </a:rPr>
                  <a:t>Αρχεσ</a:t>
                </a:r>
                <a:r>
                  <a:rPr lang="el-GR" sz="2800" b="1" u="sng" kern="0" cap="all" dirty="0">
                    <a:solidFill>
                      <a:srgbClr val="FFE200"/>
                    </a:solidFill>
                    <a:effectLst>
                      <a:outerShdw blurRad="38100" dist="38100" dir="2700000" algn="tl">
                        <a:srgbClr val="000000">
                          <a:alpha val="43137"/>
                        </a:srgbClr>
                      </a:outerShdw>
                    </a:effectLst>
                    <a:latin typeface="Century Gothic" panose="020B0502020202020204" pitchFamily="34" charset="0"/>
                  </a:rPr>
                  <a:t> </a:t>
                </a:r>
                <a:r>
                  <a:rPr lang="el-GR" sz="2800" b="1" u="sng" kern="0" cap="all" dirty="0" err="1">
                    <a:solidFill>
                      <a:srgbClr val="FFE200"/>
                    </a:solidFill>
                    <a:effectLst>
                      <a:outerShdw blurRad="38100" dist="38100" dir="2700000" algn="tl">
                        <a:srgbClr val="000000">
                          <a:alpha val="43137"/>
                        </a:srgbClr>
                      </a:outerShdw>
                    </a:effectLst>
                    <a:latin typeface="Century Gothic" panose="020B0502020202020204" pitchFamily="34" charset="0"/>
                  </a:rPr>
                  <a:t>αναπτυξησ</a:t>
                </a:r>
                <a:endParaRPr lang="en-US" sz="2800" b="1" u="sng" kern="0" cap="all" dirty="0">
                  <a:solidFill>
                    <a:srgbClr val="FFE200"/>
                  </a:solidFill>
                  <a:effectLst>
                    <a:outerShdw blurRad="38100" dist="38100" dir="2700000" algn="tl">
                      <a:srgbClr val="000000">
                        <a:alpha val="43137"/>
                      </a:srgbClr>
                    </a:outerShdw>
                  </a:effectLst>
                  <a:latin typeface="Century Gothic" panose="020B0502020202020204" pitchFamily="34" charset="0"/>
                </a:endParaRPr>
              </a:p>
            </p:txBody>
          </p:sp>
          <p:sp>
            <p:nvSpPr>
              <p:cNvPr id="86" name="TextBox 85">
                <a:extLst>
                  <a:ext uri="{FF2B5EF4-FFF2-40B4-BE49-F238E27FC236}">
                    <a16:creationId xmlns:a16="http://schemas.microsoft.com/office/drawing/2014/main" id="{A46D2AC3-7F2C-44DF-A1CF-6ABDB2972D48}"/>
                  </a:ext>
                </a:extLst>
              </p:cNvPr>
              <p:cNvSpPr txBox="1"/>
              <p:nvPr/>
            </p:nvSpPr>
            <p:spPr>
              <a:xfrm>
                <a:off x="2653146" y="1404460"/>
                <a:ext cx="2838486" cy="1519354"/>
              </a:xfrm>
              <a:prstGeom prst="rect">
                <a:avLst/>
              </a:prstGeom>
              <a:noFill/>
            </p:spPr>
            <p:txBody>
              <a:bodyPr wrap="square" lIns="0" rIns="0" rtlCol="0" anchor="t">
                <a:spAutoFit/>
              </a:bodyPr>
              <a:lstStyle/>
              <a:p>
                <a:r>
                  <a:rPr lang="el-GR" b="1" dirty="0"/>
                  <a:t>-  </a:t>
                </a:r>
                <a:r>
                  <a:rPr lang="el-GR" b="1" dirty="0">
                    <a:latin typeface="Century Gothic" panose="020B0502020202020204" pitchFamily="34" charset="0"/>
                  </a:rPr>
                  <a:t>Μεθοδολογία «ΟΔΥΣΣΕΑ»</a:t>
                </a:r>
                <a:br>
                  <a:rPr lang="el-GR" b="1" dirty="0">
                    <a:latin typeface="Century Gothic" panose="020B0502020202020204" pitchFamily="34" charset="0"/>
                  </a:rPr>
                </a:br>
                <a:r>
                  <a:rPr lang="el-GR" b="1" dirty="0">
                    <a:latin typeface="Century Gothic" panose="020B0502020202020204" pitchFamily="34" charset="0"/>
                  </a:rPr>
                  <a:t>- Μοντέλο </a:t>
                </a:r>
                <a:r>
                  <a:rPr lang="el-GR" b="1" dirty="0" err="1">
                    <a:latin typeface="Century Gothic" panose="020B0502020202020204" pitchFamily="34" charset="0"/>
                    <a:ea typeface="Times New Roman" panose="02020603050405020304" pitchFamily="18" charset="0"/>
                  </a:rPr>
                  <a:t>Dick</a:t>
                </a:r>
                <a:r>
                  <a:rPr lang="el-GR" b="1" dirty="0">
                    <a:latin typeface="Century Gothic" panose="020B0502020202020204" pitchFamily="34" charset="0"/>
                    <a:ea typeface="Times New Roman" panose="02020603050405020304" pitchFamily="18" charset="0"/>
                  </a:rPr>
                  <a:t> &amp; </a:t>
                </a:r>
                <a:r>
                  <a:rPr lang="el-GR" b="1" dirty="0" err="1">
                    <a:latin typeface="Century Gothic" panose="020B0502020202020204" pitchFamily="34" charset="0"/>
                    <a:ea typeface="Times New Roman" panose="02020603050405020304" pitchFamily="18" charset="0"/>
                  </a:rPr>
                  <a:t>Carey</a:t>
                </a:r>
                <a:r>
                  <a:rPr lang="el-GR" b="1" dirty="0">
                    <a:latin typeface="Century Gothic" panose="020B0502020202020204" pitchFamily="34" charset="0"/>
                    <a:ea typeface="Times New Roman" panose="02020603050405020304" pitchFamily="18" charset="0"/>
                  </a:rPr>
                  <a:t> που βασίζεται στη  </a:t>
                </a:r>
                <a:r>
                  <a:rPr lang="el-GR" b="1" dirty="0">
                    <a:latin typeface="Century Gothic" panose="020B0502020202020204" pitchFamily="34" charset="0"/>
                  </a:rPr>
                  <a:t>Θεωρία </a:t>
                </a:r>
                <a:r>
                  <a:rPr lang="en-US" b="1" dirty="0">
                    <a:latin typeface="Century Gothic" panose="020B0502020202020204" pitchFamily="34" charset="0"/>
                  </a:rPr>
                  <a:t>Gagne</a:t>
                </a:r>
                <a:br>
                  <a:rPr lang="el-GR" b="1" dirty="0">
                    <a:latin typeface="Century Gothic" panose="020B0502020202020204" pitchFamily="34" charset="0"/>
                  </a:rPr>
                </a:br>
                <a:r>
                  <a:rPr lang="el-GR" b="1" dirty="0">
                    <a:latin typeface="Century Gothic" panose="020B0502020202020204" pitchFamily="34" charset="0"/>
                  </a:rPr>
                  <a:t>- </a:t>
                </a:r>
                <a:r>
                  <a:rPr lang="el-GR" b="1" dirty="0" err="1">
                    <a:latin typeface="Century Gothic" panose="020B0502020202020204" pitchFamily="34" charset="0"/>
                  </a:rPr>
                  <a:t>Πολυμορφικότητα</a:t>
                </a:r>
                <a:r>
                  <a:rPr lang="el-GR" b="1" dirty="0">
                    <a:latin typeface="Century Gothic" panose="020B0502020202020204" pitchFamily="34" charset="0"/>
                  </a:rPr>
                  <a:t> – Μοντέλο </a:t>
                </a:r>
                <a:r>
                  <a:rPr lang="en-US" b="1" dirty="0">
                    <a:latin typeface="Century Gothic" panose="020B0502020202020204" pitchFamily="34" charset="0"/>
                  </a:rPr>
                  <a:t>West  </a:t>
                </a:r>
                <a:r>
                  <a:rPr lang="el-GR" b="1" dirty="0">
                    <a:latin typeface="Century Gothic" panose="020B0502020202020204" pitchFamily="34" charset="0"/>
                  </a:rPr>
                  <a:t>και </a:t>
                </a:r>
                <a:r>
                  <a:rPr lang="el-GR" b="1" dirty="0" err="1">
                    <a:latin typeface="Century Gothic" panose="020B0502020202020204" pitchFamily="34" charset="0"/>
                  </a:rPr>
                  <a:t>Λιοναράκη</a:t>
                </a:r>
                <a:r>
                  <a:rPr lang="el-GR" b="1" dirty="0">
                    <a:latin typeface="Century Gothic" panose="020B0502020202020204" pitchFamily="34" charset="0"/>
                  </a:rPr>
                  <a:t> </a:t>
                </a:r>
                <a:r>
                  <a:rPr lang="el-GR" b="1" dirty="0"/>
                  <a:t> </a:t>
                </a:r>
              </a:p>
            </p:txBody>
          </p:sp>
        </p:grpSp>
      </p:grpSp>
    </p:spTree>
    <p:extLst>
      <p:ext uri="{BB962C8B-B14F-4D97-AF65-F5344CB8AC3E}">
        <p14:creationId xmlns:p14="http://schemas.microsoft.com/office/powerpoint/2010/main" val="9699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110530" y="39523"/>
            <a:ext cx="11916335" cy="653173"/>
          </a:xfrm>
        </p:spPr>
        <p:txBody>
          <a:bodyPr>
            <a:noAutofit/>
          </a:bodyPr>
          <a:lstStyle/>
          <a:p>
            <a:pPr lvl="0" algn="ctr"/>
            <a:r>
              <a:rPr lang="el-GR" sz="3200" b="1" i="1" dirty="0">
                <a:effectLst>
                  <a:outerShdw blurRad="38100" dist="38100" dir="2700000" algn="tl">
                    <a:srgbClr val="000000">
                      <a:alpha val="43137"/>
                    </a:srgbClr>
                  </a:outerShdw>
                </a:effectLst>
                <a:latin typeface="Century Gothic" panose="020B0502020202020204" pitchFamily="34" charset="0"/>
              </a:rPr>
              <a:t>  </a:t>
            </a:r>
            <a:r>
              <a:rPr lang="el-GR" sz="3200" b="1" dirty="0">
                <a:latin typeface="Century Gothic" panose="020B0502020202020204" pitchFamily="34" charset="0"/>
                <a:ea typeface="Times New Roman" panose="02020603050405020304" pitchFamily="18" charset="0"/>
              </a:rPr>
              <a:t>Σχεδιασμός και εφαρμογή του εκπαιδευτικού υλικού 2/2</a:t>
            </a:r>
            <a:endParaRPr lang="el-GR" sz="3200" b="1" i="1" dirty="0">
              <a:effectLst>
                <a:outerShdw blurRad="38100" dist="38100" dir="2700000" algn="tl">
                  <a:srgbClr val="000000">
                    <a:alpha val="43137"/>
                  </a:srgbClr>
                </a:outerShdw>
              </a:effectLst>
              <a:latin typeface="Century Gothic" panose="020B0502020202020204" pitchFamily="34" charset="0"/>
            </a:endParaRPr>
          </a:p>
        </p:txBody>
      </p:sp>
      <p:grpSp>
        <p:nvGrpSpPr>
          <p:cNvPr id="8" name="Ομάδα 7"/>
          <p:cNvGrpSpPr/>
          <p:nvPr/>
        </p:nvGrpSpPr>
        <p:grpSpPr>
          <a:xfrm>
            <a:off x="110530" y="1662468"/>
            <a:ext cx="5983882" cy="6493957"/>
            <a:chOff x="6249721" y="3213519"/>
            <a:chExt cx="5826222" cy="6495648"/>
          </a:xfrm>
        </p:grpSpPr>
        <p:grpSp>
          <p:nvGrpSpPr>
            <p:cNvPr id="61" name="Group 95">
              <a:extLst>
                <a:ext uri="{FF2B5EF4-FFF2-40B4-BE49-F238E27FC236}">
                  <a16:creationId xmlns:a16="http://schemas.microsoft.com/office/drawing/2014/main" id="{4C6D16FB-0646-4220-AB9A-837BC155F7BA}"/>
                </a:ext>
              </a:extLst>
            </p:cNvPr>
            <p:cNvGrpSpPr/>
            <p:nvPr/>
          </p:nvGrpSpPr>
          <p:grpSpPr>
            <a:xfrm>
              <a:off x="6249721" y="3244624"/>
              <a:ext cx="1130631" cy="904134"/>
              <a:chOff x="4867275" y="1811244"/>
              <a:chExt cx="1337377" cy="1010538"/>
            </a:xfrm>
          </p:grpSpPr>
          <p:sp>
            <p:nvSpPr>
              <p:cNvPr id="63" name="Freeform 45">
                <a:extLst>
                  <a:ext uri="{FF2B5EF4-FFF2-40B4-BE49-F238E27FC236}">
                    <a16:creationId xmlns:a16="http://schemas.microsoft.com/office/drawing/2014/main" id="{838F5F7E-352C-4F8D-9DFD-D5D02EAF5448}"/>
                  </a:ext>
                </a:extLst>
              </p:cNvPr>
              <p:cNvSpPr>
                <a:spLocks/>
              </p:cNvSpPr>
              <p:nvPr/>
            </p:nvSpPr>
            <p:spPr bwMode="auto">
              <a:xfrm>
                <a:off x="4867275" y="1811244"/>
                <a:ext cx="1192301" cy="1010537"/>
              </a:xfrm>
              <a:custGeom>
                <a:avLst/>
                <a:gdLst>
                  <a:gd name="T0" fmla="*/ 2708 w 2793"/>
                  <a:gd name="T1" fmla="*/ 401 h 2371"/>
                  <a:gd name="T2" fmla="*/ 2666 w 2793"/>
                  <a:gd name="T3" fmla="*/ 361 h 2371"/>
                  <a:gd name="T4" fmla="*/ 1376 w 2793"/>
                  <a:gd name="T5" fmla="*/ 361 h 2371"/>
                  <a:gd name="T6" fmla="*/ 1000 w 2793"/>
                  <a:gd name="T7" fmla="*/ 12 h 2371"/>
                  <a:gd name="T8" fmla="*/ 971 w 2793"/>
                  <a:gd name="T9" fmla="*/ 0 h 2371"/>
                  <a:gd name="T10" fmla="*/ 380 w 2793"/>
                  <a:gd name="T11" fmla="*/ 0 h 2371"/>
                  <a:gd name="T12" fmla="*/ 349 w 2793"/>
                  <a:gd name="T13" fmla="*/ 14 h 2371"/>
                  <a:gd name="T14" fmla="*/ 12 w 2793"/>
                  <a:gd name="T15" fmla="*/ 374 h 2371"/>
                  <a:gd name="T16" fmla="*/ 0 w 2793"/>
                  <a:gd name="T17" fmla="*/ 405 h 2371"/>
                  <a:gd name="T18" fmla="*/ 85 w 2793"/>
                  <a:gd name="T19" fmla="*/ 2330 h 2371"/>
                  <a:gd name="T20" fmla="*/ 127 w 2793"/>
                  <a:gd name="T21" fmla="*/ 2371 h 2371"/>
                  <a:gd name="T22" fmla="*/ 2750 w 2793"/>
                  <a:gd name="T23" fmla="*/ 2371 h 2371"/>
                  <a:gd name="T24" fmla="*/ 2781 w 2793"/>
                  <a:gd name="T25" fmla="*/ 2358 h 2371"/>
                  <a:gd name="T26" fmla="*/ 2793 w 2793"/>
                  <a:gd name="T27" fmla="*/ 2327 h 2371"/>
                  <a:gd name="T28" fmla="*/ 2708 w 2793"/>
                  <a:gd name="T29" fmla="*/ 40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3" h="2371">
                    <a:moveTo>
                      <a:pt x="2708" y="401"/>
                    </a:moveTo>
                    <a:cubicBezTo>
                      <a:pt x="2707" y="379"/>
                      <a:pt x="2688" y="361"/>
                      <a:pt x="2666" y="361"/>
                    </a:cubicBezTo>
                    <a:lnTo>
                      <a:pt x="1376" y="361"/>
                    </a:lnTo>
                    <a:lnTo>
                      <a:pt x="1000" y="12"/>
                    </a:lnTo>
                    <a:cubicBezTo>
                      <a:pt x="992" y="4"/>
                      <a:pt x="982" y="0"/>
                      <a:pt x="971" y="0"/>
                    </a:cubicBezTo>
                    <a:lnTo>
                      <a:pt x="380" y="0"/>
                    </a:lnTo>
                    <a:cubicBezTo>
                      <a:pt x="369" y="0"/>
                      <a:pt x="357" y="5"/>
                      <a:pt x="349" y="14"/>
                    </a:cubicBezTo>
                    <a:lnTo>
                      <a:pt x="12" y="374"/>
                    </a:lnTo>
                    <a:cubicBezTo>
                      <a:pt x="4" y="382"/>
                      <a:pt x="0" y="393"/>
                      <a:pt x="0" y="405"/>
                    </a:cubicBezTo>
                    <a:lnTo>
                      <a:pt x="85" y="2330"/>
                    </a:lnTo>
                    <a:cubicBezTo>
                      <a:pt x="86" y="2353"/>
                      <a:pt x="104" y="2371"/>
                      <a:pt x="127" y="2371"/>
                    </a:cubicBezTo>
                    <a:lnTo>
                      <a:pt x="2750" y="2371"/>
                    </a:lnTo>
                    <a:cubicBezTo>
                      <a:pt x="2762" y="2371"/>
                      <a:pt x="2773" y="2366"/>
                      <a:pt x="2781" y="2358"/>
                    </a:cubicBezTo>
                    <a:cubicBezTo>
                      <a:pt x="2789" y="2349"/>
                      <a:pt x="2793" y="2338"/>
                      <a:pt x="2793" y="2327"/>
                    </a:cubicBezTo>
                    <a:lnTo>
                      <a:pt x="2708" y="401"/>
                    </a:lnTo>
                    <a:close/>
                  </a:path>
                </a:pathLst>
              </a:custGeom>
              <a:solidFill>
                <a:srgbClr val="85A4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64" name="Freeform 46">
                <a:extLst>
                  <a:ext uri="{FF2B5EF4-FFF2-40B4-BE49-F238E27FC236}">
                    <a16:creationId xmlns:a16="http://schemas.microsoft.com/office/drawing/2014/main" id="{DA452FC3-E20C-4303-8496-ECB6FF7DF99F}"/>
                  </a:ext>
                </a:extLst>
              </p:cNvPr>
              <p:cNvSpPr>
                <a:spLocks/>
              </p:cNvSpPr>
              <p:nvPr/>
            </p:nvSpPr>
            <p:spPr bwMode="auto">
              <a:xfrm>
                <a:off x="4907297" y="2108068"/>
                <a:ext cx="1107254" cy="688700"/>
              </a:xfrm>
              <a:custGeom>
                <a:avLst/>
                <a:gdLst>
                  <a:gd name="T0" fmla="*/ 2500 w 2593"/>
                  <a:gd name="T1" fmla="*/ 1 h 1614"/>
                  <a:gd name="T2" fmla="*/ 42 w 2593"/>
                  <a:gd name="T3" fmla="*/ 83 h 1614"/>
                  <a:gd name="T4" fmla="*/ 1 w 2593"/>
                  <a:gd name="T5" fmla="*/ 126 h 1614"/>
                  <a:gd name="T6" fmla="*/ 49 w 2593"/>
                  <a:gd name="T7" fmla="*/ 1572 h 1614"/>
                  <a:gd name="T8" fmla="*/ 92 w 2593"/>
                  <a:gd name="T9" fmla="*/ 1613 h 1614"/>
                  <a:gd name="T10" fmla="*/ 2551 w 2593"/>
                  <a:gd name="T11" fmla="*/ 1531 h 1614"/>
                  <a:gd name="T12" fmla="*/ 2592 w 2593"/>
                  <a:gd name="T13" fmla="*/ 1488 h 1614"/>
                  <a:gd name="T14" fmla="*/ 2544 w 2593"/>
                  <a:gd name="T15" fmla="*/ 42 h 1614"/>
                  <a:gd name="T16" fmla="*/ 2500 w 2593"/>
                  <a:gd name="T17" fmla="*/ 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3" h="1614">
                    <a:moveTo>
                      <a:pt x="2500" y="1"/>
                    </a:moveTo>
                    <a:lnTo>
                      <a:pt x="42" y="83"/>
                    </a:lnTo>
                    <a:cubicBezTo>
                      <a:pt x="18" y="83"/>
                      <a:pt x="0" y="103"/>
                      <a:pt x="1" y="126"/>
                    </a:cubicBezTo>
                    <a:lnTo>
                      <a:pt x="49" y="1572"/>
                    </a:lnTo>
                    <a:cubicBezTo>
                      <a:pt x="50" y="1596"/>
                      <a:pt x="69" y="1614"/>
                      <a:pt x="92" y="1613"/>
                    </a:cubicBezTo>
                    <a:lnTo>
                      <a:pt x="2551" y="1531"/>
                    </a:lnTo>
                    <a:cubicBezTo>
                      <a:pt x="2574" y="1531"/>
                      <a:pt x="2593" y="1511"/>
                      <a:pt x="2592" y="1488"/>
                    </a:cubicBezTo>
                    <a:lnTo>
                      <a:pt x="2544" y="42"/>
                    </a:lnTo>
                    <a:cubicBezTo>
                      <a:pt x="2543" y="19"/>
                      <a:pt x="2524" y="0"/>
                      <a:pt x="2500" y="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65" name="Freeform 47">
                <a:extLst>
                  <a:ext uri="{FF2B5EF4-FFF2-40B4-BE49-F238E27FC236}">
                    <a16:creationId xmlns:a16="http://schemas.microsoft.com/office/drawing/2014/main" id="{CBCB9775-104E-42B0-9A4A-D45D5827DA75}"/>
                  </a:ext>
                </a:extLst>
              </p:cNvPr>
              <p:cNvSpPr>
                <a:spLocks/>
              </p:cNvSpPr>
              <p:nvPr/>
            </p:nvSpPr>
            <p:spPr bwMode="auto">
              <a:xfrm>
                <a:off x="4945650" y="2026359"/>
                <a:ext cx="1097249" cy="670356"/>
              </a:xfrm>
              <a:custGeom>
                <a:avLst/>
                <a:gdLst>
                  <a:gd name="T0" fmla="*/ 2525 w 2567"/>
                  <a:gd name="T1" fmla="*/ 37 h 1569"/>
                  <a:gd name="T2" fmla="*/ 65 w 2567"/>
                  <a:gd name="T3" fmla="*/ 0 h 1569"/>
                  <a:gd name="T4" fmla="*/ 22 w 2567"/>
                  <a:gd name="T5" fmla="*/ 42 h 1569"/>
                  <a:gd name="T6" fmla="*/ 0 w 2567"/>
                  <a:gd name="T7" fmla="*/ 1488 h 1569"/>
                  <a:gd name="T8" fmla="*/ 42 w 2567"/>
                  <a:gd name="T9" fmla="*/ 1531 h 1569"/>
                  <a:gd name="T10" fmla="*/ 2502 w 2567"/>
                  <a:gd name="T11" fmla="*/ 1568 h 1569"/>
                  <a:gd name="T12" fmla="*/ 2544 w 2567"/>
                  <a:gd name="T13" fmla="*/ 1527 h 1569"/>
                  <a:gd name="T14" fmla="*/ 2566 w 2567"/>
                  <a:gd name="T15" fmla="*/ 80 h 1569"/>
                  <a:gd name="T16" fmla="*/ 2525 w 2567"/>
                  <a:gd name="T17" fmla="*/ 3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1569">
                    <a:moveTo>
                      <a:pt x="2525" y="37"/>
                    </a:moveTo>
                    <a:lnTo>
                      <a:pt x="65" y="0"/>
                    </a:lnTo>
                    <a:cubicBezTo>
                      <a:pt x="42" y="0"/>
                      <a:pt x="22" y="18"/>
                      <a:pt x="22" y="42"/>
                    </a:cubicBezTo>
                    <a:lnTo>
                      <a:pt x="0" y="1488"/>
                    </a:lnTo>
                    <a:cubicBezTo>
                      <a:pt x="0" y="1512"/>
                      <a:pt x="18" y="1531"/>
                      <a:pt x="42" y="1531"/>
                    </a:cubicBezTo>
                    <a:lnTo>
                      <a:pt x="2502" y="1568"/>
                    </a:lnTo>
                    <a:cubicBezTo>
                      <a:pt x="2525" y="1569"/>
                      <a:pt x="2544" y="1550"/>
                      <a:pt x="2544" y="1527"/>
                    </a:cubicBezTo>
                    <a:lnTo>
                      <a:pt x="2566" y="80"/>
                    </a:lnTo>
                    <a:cubicBezTo>
                      <a:pt x="2567" y="57"/>
                      <a:pt x="2548" y="38"/>
                      <a:pt x="2525" y="3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66" name="Freeform 48">
                <a:extLst>
                  <a:ext uri="{FF2B5EF4-FFF2-40B4-BE49-F238E27FC236}">
                    <a16:creationId xmlns:a16="http://schemas.microsoft.com/office/drawing/2014/main" id="{AF5B71E6-D903-4878-975E-EC76E03FD200}"/>
                  </a:ext>
                </a:extLst>
              </p:cNvPr>
              <p:cNvSpPr>
                <a:spLocks/>
              </p:cNvSpPr>
              <p:nvPr/>
            </p:nvSpPr>
            <p:spPr bwMode="auto">
              <a:xfrm>
                <a:off x="4940648" y="1951319"/>
                <a:ext cx="1155614" cy="777079"/>
              </a:xfrm>
              <a:custGeom>
                <a:avLst/>
                <a:gdLst>
                  <a:gd name="T0" fmla="*/ 2666 w 2705"/>
                  <a:gd name="T1" fmla="*/ 298 h 1821"/>
                  <a:gd name="T2" fmla="*/ 223 w 2705"/>
                  <a:gd name="T3" fmla="*/ 3 h 1821"/>
                  <a:gd name="T4" fmla="*/ 176 w 2705"/>
                  <a:gd name="T5" fmla="*/ 40 h 1821"/>
                  <a:gd name="T6" fmla="*/ 3 w 2705"/>
                  <a:gd name="T7" fmla="*/ 1476 h 1821"/>
                  <a:gd name="T8" fmla="*/ 40 w 2705"/>
                  <a:gd name="T9" fmla="*/ 1523 h 1821"/>
                  <a:gd name="T10" fmla="*/ 2482 w 2705"/>
                  <a:gd name="T11" fmla="*/ 1818 h 1821"/>
                  <a:gd name="T12" fmla="*/ 2529 w 2705"/>
                  <a:gd name="T13" fmla="*/ 1781 h 1821"/>
                  <a:gd name="T14" fmla="*/ 2702 w 2705"/>
                  <a:gd name="T15" fmla="*/ 345 h 1821"/>
                  <a:gd name="T16" fmla="*/ 2666 w 2705"/>
                  <a:gd name="T17" fmla="*/ 298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5" h="1821">
                    <a:moveTo>
                      <a:pt x="2666" y="298"/>
                    </a:moveTo>
                    <a:lnTo>
                      <a:pt x="223" y="3"/>
                    </a:lnTo>
                    <a:cubicBezTo>
                      <a:pt x="200" y="0"/>
                      <a:pt x="179" y="17"/>
                      <a:pt x="176" y="40"/>
                    </a:cubicBezTo>
                    <a:lnTo>
                      <a:pt x="3" y="1476"/>
                    </a:lnTo>
                    <a:cubicBezTo>
                      <a:pt x="0" y="1499"/>
                      <a:pt x="16" y="1520"/>
                      <a:pt x="40" y="1523"/>
                    </a:cubicBezTo>
                    <a:lnTo>
                      <a:pt x="2482" y="1818"/>
                    </a:lnTo>
                    <a:cubicBezTo>
                      <a:pt x="2505" y="1821"/>
                      <a:pt x="2526" y="1804"/>
                      <a:pt x="2529" y="1781"/>
                    </a:cubicBezTo>
                    <a:lnTo>
                      <a:pt x="2702" y="345"/>
                    </a:lnTo>
                    <a:cubicBezTo>
                      <a:pt x="2705" y="322"/>
                      <a:pt x="2689" y="301"/>
                      <a:pt x="266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67" name="Freeform 49">
                <a:extLst>
                  <a:ext uri="{FF2B5EF4-FFF2-40B4-BE49-F238E27FC236}">
                    <a16:creationId xmlns:a16="http://schemas.microsoft.com/office/drawing/2014/main" id="{9A46F8D6-0A79-4789-ABAF-0DA7BFD6FB8A}"/>
                  </a:ext>
                </a:extLst>
              </p:cNvPr>
              <p:cNvSpPr>
                <a:spLocks/>
              </p:cNvSpPr>
              <p:nvPr/>
            </p:nvSpPr>
            <p:spPr bwMode="auto">
              <a:xfrm>
                <a:off x="4903961" y="1899625"/>
                <a:ext cx="1300691" cy="922157"/>
              </a:xfrm>
              <a:custGeom>
                <a:avLst/>
                <a:gdLst>
                  <a:gd name="T0" fmla="*/ 3037 w 3049"/>
                  <a:gd name="T1" fmla="*/ 15 h 2162"/>
                  <a:gd name="T2" fmla="*/ 3005 w 3049"/>
                  <a:gd name="T3" fmla="*/ 0 h 2162"/>
                  <a:gd name="T4" fmla="*/ 1699 w 3049"/>
                  <a:gd name="T5" fmla="*/ 0 h 2162"/>
                  <a:gd name="T6" fmla="*/ 1670 w 3049"/>
                  <a:gd name="T7" fmla="*/ 11 h 2162"/>
                  <a:gd name="T8" fmla="*/ 1294 w 3049"/>
                  <a:gd name="T9" fmla="*/ 360 h 2162"/>
                  <a:gd name="T10" fmla="*/ 382 w 3049"/>
                  <a:gd name="T11" fmla="*/ 360 h 2162"/>
                  <a:gd name="T12" fmla="*/ 340 w 3049"/>
                  <a:gd name="T13" fmla="*/ 394 h 2162"/>
                  <a:gd name="T14" fmla="*/ 3 w 3049"/>
                  <a:gd name="T15" fmla="*/ 2111 h 2162"/>
                  <a:gd name="T16" fmla="*/ 11 w 3049"/>
                  <a:gd name="T17" fmla="*/ 2146 h 2162"/>
                  <a:gd name="T18" fmla="*/ 44 w 3049"/>
                  <a:gd name="T19" fmla="*/ 2162 h 2162"/>
                  <a:gd name="T20" fmla="*/ 2667 w 3049"/>
                  <a:gd name="T21" fmla="*/ 2162 h 2162"/>
                  <a:gd name="T22" fmla="*/ 2709 w 3049"/>
                  <a:gd name="T23" fmla="*/ 2126 h 2162"/>
                  <a:gd name="T24" fmla="*/ 3047 w 3049"/>
                  <a:gd name="T25" fmla="*/ 49 h 2162"/>
                  <a:gd name="T26" fmla="*/ 3037 w 3049"/>
                  <a:gd name="T27" fmla="*/ 15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9" h="2162">
                    <a:moveTo>
                      <a:pt x="3037" y="15"/>
                    </a:moveTo>
                    <a:cubicBezTo>
                      <a:pt x="3029" y="5"/>
                      <a:pt x="3017" y="0"/>
                      <a:pt x="3005" y="0"/>
                    </a:cubicBezTo>
                    <a:lnTo>
                      <a:pt x="1699" y="0"/>
                    </a:lnTo>
                    <a:cubicBezTo>
                      <a:pt x="1688" y="0"/>
                      <a:pt x="1678" y="4"/>
                      <a:pt x="1670" y="11"/>
                    </a:cubicBezTo>
                    <a:lnTo>
                      <a:pt x="1294" y="360"/>
                    </a:lnTo>
                    <a:lnTo>
                      <a:pt x="382" y="360"/>
                    </a:lnTo>
                    <a:cubicBezTo>
                      <a:pt x="362" y="360"/>
                      <a:pt x="344" y="375"/>
                      <a:pt x="340" y="394"/>
                    </a:cubicBezTo>
                    <a:lnTo>
                      <a:pt x="3" y="2111"/>
                    </a:lnTo>
                    <a:cubicBezTo>
                      <a:pt x="0" y="2124"/>
                      <a:pt x="3" y="2137"/>
                      <a:pt x="11" y="2146"/>
                    </a:cubicBezTo>
                    <a:cubicBezTo>
                      <a:pt x="19" y="2156"/>
                      <a:pt x="31" y="2162"/>
                      <a:pt x="44" y="2162"/>
                    </a:cubicBezTo>
                    <a:lnTo>
                      <a:pt x="2667" y="2162"/>
                    </a:lnTo>
                    <a:cubicBezTo>
                      <a:pt x="2688" y="2162"/>
                      <a:pt x="2706" y="2147"/>
                      <a:pt x="2709" y="2126"/>
                    </a:cubicBezTo>
                    <a:lnTo>
                      <a:pt x="3047" y="49"/>
                    </a:lnTo>
                    <a:cubicBezTo>
                      <a:pt x="3049" y="37"/>
                      <a:pt x="3045" y="24"/>
                      <a:pt x="3037" y="15"/>
                    </a:cubicBezTo>
                    <a:close/>
                  </a:path>
                </a:pathLst>
              </a:custGeom>
              <a:solidFill>
                <a:srgbClr val="B1D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sp>
            <p:nvSpPr>
              <p:cNvPr id="68" name="Freeform 50">
                <a:extLst>
                  <a:ext uri="{FF2B5EF4-FFF2-40B4-BE49-F238E27FC236}">
                    <a16:creationId xmlns:a16="http://schemas.microsoft.com/office/drawing/2014/main" id="{76E9D91F-A4B6-4808-A30E-77158AB522B5}"/>
                  </a:ext>
                </a:extLst>
              </p:cNvPr>
              <p:cNvSpPr>
                <a:spLocks/>
              </p:cNvSpPr>
              <p:nvPr/>
            </p:nvSpPr>
            <p:spPr bwMode="auto">
              <a:xfrm>
                <a:off x="4903962" y="2549971"/>
                <a:ext cx="1197302" cy="271811"/>
              </a:xfrm>
              <a:custGeom>
                <a:avLst/>
                <a:gdLst>
                  <a:gd name="T0" fmla="*/ 11 w 2807"/>
                  <a:gd name="T1" fmla="*/ 623 h 639"/>
                  <a:gd name="T2" fmla="*/ 44 w 2807"/>
                  <a:gd name="T3" fmla="*/ 639 h 639"/>
                  <a:gd name="T4" fmla="*/ 2667 w 2807"/>
                  <a:gd name="T5" fmla="*/ 639 h 639"/>
                  <a:gd name="T6" fmla="*/ 2709 w 2807"/>
                  <a:gd name="T7" fmla="*/ 603 h 639"/>
                  <a:gd name="T8" fmla="*/ 2807 w 2807"/>
                  <a:gd name="T9" fmla="*/ 0 h 639"/>
                  <a:gd name="T10" fmla="*/ 3 w 2807"/>
                  <a:gd name="T11" fmla="*/ 588 h 639"/>
                  <a:gd name="T12" fmla="*/ 11 w 2807"/>
                  <a:gd name="T13" fmla="*/ 623 h 639"/>
                </a:gdLst>
                <a:ahLst/>
                <a:cxnLst>
                  <a:cxn ang="0">
                    <a:pos x="T0" y="T1"/>
                  </a:cxn>
                  <a:cxn ang="0">
                    <a:pos x="T2" y="T3"/>
                  </a:cxn>
                  <a:cxn ang="0">
                    <a:pos x="T4" y="T5"/>
                  </a:cxn>
                  <a:cxn ang="0">
                    <a:pos x="T6" y="T7"/>
                  </a:cxn>
                  <a:cxn ang="0">
                    <a:pos x="T8" y="T9"/>
                  </a:cxn>
                  <a:cxn ang="0">
                    <a:pos x="T10" y="T11"/>
                  </a:cxn>
                  <a:cxn ang="0">
                    <a:pos x="T12" y="T13"/>
                  </a:cxn>
                </a:cxnLst>
                <a:rect l="0" t="0" r="r" b="b"/>
                <a:pathLst>
                  <a:path w="2807" h="639">
                    <a:moveTo>
                      <a:pt x="11" y="623"/>
                    </a:moveTo>
                    <a:cubicBezTo>
                      <a:pt x="19" y="633"/>
                      <a:pt x="31" y="639"/>
                      <a:pt x="44" y="639"/>
                    </a:cubicBezTo>
                    <a:lnTo>
                      <a:pt x="2667" y="639"/>
                    </a:lnTo>
                    <a:cubicBezTo>
                      <a:pt x="2688" y="639"/>
                      <a:pt x="2706" y="624"/>
                      <a:pt x="2709" y="603"/>
                    </a:cubicBezTo>
                    <a:lnTo>
                      <a:pt x="2807" y="0"/>
                    </a:lnTo>
                    <a:lnTo>
                      <a:pt x="3" y="588"/>
                    </a:lnTo>
                    <a:cubicBezTo>
                      <a:pt x="0" y="601"/>
                      <a:pt x="3" y="614"/>
                      <a:pt x="11" y="623"/>
                    </a:cubicBezTo>
                    <a:close/>
                  </a:path>
                </a:pathLst>
              </a:custGeom>
              <a:solidFill>
                <a:sysClr val="windowText" lastClr="000000">
                  <a:alpha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endParaRPr>
              </a:p>
            </p:txBody>
          </p:sp>
        </p:grpSp>
        <p:sp>
          <p:nvSpPr>
            <p:cNvPr id="62" name="Rectangle 112">
              <a:extLst>
                <a:ext uri="{FF2B5EF4-FFF2-40B4-BE49-F238E27FC236}">
                  <a16:creationId xmlns:a16="http://schemas.microsoft.com/office/drawing/2014/main" id="{ADF81A30-8F26-482B-8F40-BBBB31E95FF8}"/>
                </a:ext>
              </a:extLst>
            </p:cNvPr>
            <p:cNvSpPr/>
            <p:nvPr/>
          </p:nvSpPr>
          <p:spPr>
            <a:xfrm>
              <a:off x="6503660" y="3462671"/>
              <a:ext cx="652743" cy="646331"/>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n-US" sz="3599" b="1" dirty="0">
                  <a:solidFill>
                    <a:prstClr val="white"/>
                  </a:solidFill>
                  <a:effectLst>
                    <a:outerShdw blurRad="38100" dist="38100" dir="2700000" algn="tl">
                      <a:srgbClr val="000000">
                        <a:alpha val="43137"/>
                      </a:srgbClr>
                    </a:outerShdw>
                  </a:effectLst>
                  <a:latin typeface="Calibri" panose="020F0502020204030204"/>
                </a:rPr>
                <a:t>04</a:t>
              </a:r>
            </a:p>
          </p:txBody>
        </p:sp>
        <p:sp>
          <p:nvSpPr>
            <p:cNvPr id="92" name="TextBox 91">
              <a:extLst>
                <a:ext uri="{FF2B5EF4-FFF2-40B4-BE49-F238E27FC236}">
                  <a16:creationId xmlns:a16="http://schemas.microsoft.com/office/drawing/2014/main" id="{E67F4F5A-F6AA-4A60-906D-D35246FF3F07}"/>
                </a:ext>
              </a:extLst>
            </p:cNvPr>
            <p:cNvSpPr txBox="1"/>
            <p:nvPr/>
          </p:nvSpPr>
          <p:spPr>
            <a:xfrm>
              <a:off x="7476399" y="3213519"/>
              <a:ext cx="4599544" cy="6495648"/>
            </a:xfrm>
            <a:prstGeom prst="rect">
              <a:avLst/>
            </a:prstGeom>
            <a:noFill/>
          </p:spPr>
          <p:txBody>
            <a:bodyPr wrap="square" lIns="0" rIns="0" rtlCol="0" anchor="t">
              <a:spAutoFit/>
            </a:bodyPr>
            <a:lstStyle/>
            <a:p>
              <a:pPr algn="just"/>
              <a:r>
                <a:rPr lang="el-GR" b="1" dirty="0">
                  <a:latin typeface="Century Gothic" panose="020B0502020202020204" pitchFamily="34" charset="0"/>
                </a:rPr>
                <a:t>1.Σχεδιάστηκε και φιλοξενείται στην πλατφόρμα </a:t>
              </a:r>
              <a:r>
                <a:rPr lang="el-GR" b="1" dirty="0" err="1">
                  <a:latin typeface="Century Gothic" panose="020B0502020202020204" pitchFamily="34" charset="0"/>
                </a:rPr>
                <a:t>Chamilo</a:t>
              </a:r>
              <a:r>
                <a:rPr lang="el-GR" b="1" dirty="0">
                  <a:latin typeface="Century Gothic" panose="020B0502020202020204" pitchFamily="34" charset="0"/>
                </a:rPr>
                <a:t> στον σύνδεσμο:</a:t>
              </a:r>
              <a:r>
                <a:rPr lang="en-US" b="1" dirty="0">
                  <a:latin typeface="Century Gothic" panose="020B0502020202020204" pitchFamily="34" charset="0"/>
                  <a:hlinkClick r:id="rId3"/>
                </a:rPr>
                <a:t>https://edivea.a2hosted.com/2017h5p/wpadmin/admin.php?page=h5p&amp;task=show&amp;id=198</a:t>
              </a:r>
              <a:r>
                <a:rPr lang="el-GR" b="1" dirty="0">
                  <a:latin typeface="Century Gothic" panose="020B0502020202020204" pitchFamily="34" charset="0"/>
                </a:rPr>
                <a:t>. Έγινε χρήση </a:t>
              </a:r>
              <a:r>
                <a:rPr lang="el-GR" b="1" dirty="0" err="1">
                  <a:latin typeface="Century Gothic" panose="020B0502020202020204" pitchFamily="34" charset="0"/>
                </a:rPr>
                <a:t>πολυμεσικών</a:t>
              </a:r>
              <a:r>
                <a:rPr lang="el-GR" b="1" dirty="0">
                  <a:latin typeface="Century Gothic" panose="020B0502020202020204" pitchFamily="34" charset="0"/>
                </a:rPr>
                <a:t> αντικειμένων όπως βίντεο, εικόνας, ήχου αξιοποιώντας τις δυνατότητες του WEB 2.0 (</a:t>
              </a:r>
              <a:r>
                <a:rPr lang="el-GR" b="1" dirty="0" err="1">
                  <a:latin typeface="Century Gothic" panose="020B0502020202020204" pitchFamily="34" charset="0"/>
                </a:rPr>
                <a:t>youtube</a:t>
              </a:r>
              <a:r>
                <a:rPr lang="el-GR" b="1" dirty="0">
                  <a:latin typeface="Century Gothic" panose="020B0502020202020204" pitchFamily="34" charset="0"/>
                </a:rPr>
                <a:t>, Word </a:t>
              </a:r>
              <a:r>
                <a:rPr lang="el-GR" b="1" dirty="0" err="1">
                  <a:latin typeface="Century Gothic" panose="020B0502020202020204" pitchFamily="34" charset="0"/>
                </a:rPr>
                <a:t>press</a:t>
              </a:r>
              <a:r>
                <a:rPr lang="el-GR" b="1" dirty="0">
                  <a:latin typeface="Century Gothic" panose="020B0502020202020204" pitchFamily="34" charset="0"/>
                </a:rPr>
                <a:t>/H5P κ.ά.). Επίσης φιλοξενείται παρακάτω :</a:t>
              </a:r>
              <a:r>
                <a:rPr lang="el-GR" b="1" u="sng" dirty="0" err="1">
                  <a:latin typeface="Century Gothic" panose="020B0502020202020204" pitchFamily="34" charset="0"/>
                  <a:hlinkClick r:id="rId4"/>
                </a:rPr>
                <a:t>http</a:t>
              </a:r>
              <a:r>
                <a:rPr lang="el-GR" b="1" u="sng" dirty="0">
                  <a:latin typeface="Century Gothic" panose="020B0502020202020204" pitchFamily="34" charset="0"/>
                  <a:hlinkClick r:id="rId4"/>
                </a:rPr>
                <a:t>://fortetza.weebly.com/#</a:t>
              </a:r>
              <a:endParaRPr lang="el-GR" b="1" u="sng" dirty="0">
                <a:latin typeface="Century Gothic" panose="020B0502020202020204" pitchFamily="34" charset="0"/>
              </a:endParaRPr>
            </a:p>
            <a:p>
              <a:pPr algn="just"/>
              <a:endParaRPr lang="el-GR" dirty="0">
                <a:latin typeface="Century Gothic" panose="020B0502020202020204" pitchFamily="34" charset="0"/>
              </a:endParaRPr>
            </a:p>
            <a:p>
              <a:pPr algn="just"/>
              <a:endParaRPr lang="el-GR" sz="2000" dirty="0">
                <a:latin typeface="Century Gothic" panose="020B0502020202020204" pitchFamily="34" charset="0"/>
              </a:endParaRPr>
            </a:p>
            <a:p>
              <a:pPr algn="just"/>
              <a:endParaRPr lang="el-GR" sz="2000" dirty="0">
                <a:latin typeface="Century Gothic" panose="020B0502020202020204" pitchFamily="34" charset="0"/>
              </a:endParaRPr>
            </a:p>
            <a:p>
              <a:pPr lvl="0" algn="just"/>
              <a:endParaRPr lang="el-GR" sz="2000" dirty="0">
                <a:latin typeface="Century Gothic" panose="020B0502020202020204" pitchFamily="34" charset="0"/>
              </a:endParaRPr>
            </a:p>
            <a:p>
              <a:pPr lvl="0" algn="just"/>
              <a:endParaRPr lang="en-US" sz="1999" kern="0" dirty="0">
                <a:solidFill>
                  <a:prstClr val="white">
                    <a:lumMod val="75000"/>
                  </a:prstClr>
                </a:solidFill>
              </a:endParaRPr>
            </a:p>
          </p:txBody>
        </p:sp>
      </p:grpSp>
      <p:sp>
        <p:nvSpPr>
          <p:cNvPr id="4" name="TextBox 3">
            <a:extLst>
              <a:ext uri="{FF2B5EF4-FFF2-40B4-BE49-F238E27FC236}">
                <a16:creationId xmlns:a16="http://schemas.microsoft.com/office/drawing/2014/main" id="{BAAEBDE6-5214-4929-B374-79868C719032}"/>
              </a:ext>
            </a:extLst>
          </p:cNvPr>
          <p:cNvSpPr txBox="1"/>
          <p:nvPr/>
        </p:nvSpPr>
        <p:spPr>
          <a:xfrm>
            <a:off x="5014292" y="1086165"/>
            <a:ext cx="2814459" cy="523220"/>
          </a:xfrm>
          <a:prstGeom prst="rect">
            <a:avLst/>
          </a:prstGeom>
          <a:noFill/>
        </p:spPr>
        <p:txBody>
          <a:bodyPr wrap="square" rtlCol="0">
            <a:spAutoFit/>
          </a:bodyPr>
          <a:lstStyle/>
          <a:p>
            <a:r>
              <a:rPr lang="el-GR" sz="2800" b="1" u="sng" dirty="0">
                <a:solidFill>
                  <a:srgbClr val="85A410"/>
                </a:solidFill>
                <a:latin typeface="Century Gothic" panose="020B0502020202020204" pitchFamily="34" charset="0"/>
              </a:rPr>
              <a:t>ΕΡΓΑΛΕΙΑ ΤΠΕ</a:t>
            </a:r>
          </a:p>
        </p:txBody>
      </p:sp>
      <p:pic>
        <p:nvPicPr>
          <p:cNvPr id="93" name="Εικόνα 92">
            <a:extLst>
              <a:ext uri="{FF2B5EF4-FFF2-40B4-BE49-F238E27FC236}">
                <a16:creationId xmlns:a16="http://schemas.microsoft.com/office/drawing/2014/main" id="{B1BAD48D-00AF-4753-94AD-ECFE20B7791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38628" y="3212976"/>
            <a:ext cx="2880320" cy="2160240"/>
          </a:xfrm>
          <a:prstGeom prst="rect">
            <a:avLst/>
          </a:prstGeom>
          <a:noFill/>
          <a:ln>
            <a:noFill/>
          </a:ln>
        </p:spPr>
      </p:pic>
      <p:sp>
        <p:nvSpPr>
          <p:cNvPr id="2" name="Ορθογώνιο 1">
            <a:extLst>
              <a:ext uri="{FF2B5EF4-FFF2-40B4-BE49-F238E27FC236}">
                <a16:creationId xmlns:a16="http://schemas.microsoft.com/office/drawing/2014/main" id="{37DD1FB6-0ACC-47C6-98DA-1A653C94E2CC}"/>
              </a:ext>
            </a:extLst>
          </p:cNvPr>
          <p:cNvSpPr/>
          <p:nvPr/>
        </p:nvSpPr>
        <p:spPr>
          <a:xfrm>
            <a:off x="7039984" y="1662468"/>
            <a:ext cx="4877607" cy="1569660"/>
          </a:xfrm>
          <a:prstGeom prst="rect">
            <a:avLst/>
          </a:prstGeom>
        </p:spPr>
        <p:txBody>
          <a:bodyPr wrap="square">
            <a:spAutoFit/>
          </a:bodyPr>
          <a:lstStyle/>
          <a:p>
            <a:pPr algn="just"/>
            <a:r>
              <a:rPr lang="el-GR" b="1" dirty="0">
                <a:latin typeface="Century Gothic" panose="020B0502020202020204" pitchFamily="34" charset="0"/>
              </a:rPr>
              <a:t>2. Σχεδιάστηκε με την εφαρμογή </a:t>
            </a:r>
            <a:r>
              <a:rPr lang="el-GR" b="1" u="sng" dirty="0">
                <a:solidFill>
                  <a:srgbClr val="00B0F0"/>
                </a:solidFill>
                <a:latin typeface="Century Gothic" panose="020B0502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https://en.actionbound.com/</a:t>
            </a:r>
            <a:r>
              <a:rPr lang="el-GR" b="1" dirty="0">
                <a:solidFill>
                  <a:srgbClr val="00B0F0"/>
                </a:solidFill>
                <a:latin typeface="Century Gothic" panose="020B0502020202020204" pitchFamily="34" charset="0"/>
                <a:ea typeface="Times New Roman" panose="02020603050405020304" pitchFamily="18" charset="0"/>
                <a:cs typeface="Times New Roman" panose="02020603050405020304" pitchFamily="18" charset="0"/>
              </a:rPr>
              <a:t>. </a:t>
            </a:r>
            <a:r>
              <a:rPr lang="el-GR" b="1" dirty="0">
                <a:solidFill>
                  <a:srgbClr val="00B0F0"/>
                </a:solidFill>
                <a:latin typeface="Century Gothic" panose="020B0502020202020204" pitchFamily="34" charset="0"/>
              </a:rPr>
              <a:t> </a:t>
            </a:r>
            <a:r>
              <a:rPr lang="el-GR" b="1" dirty="0">
                <a:latin typeface="Century Gothic" panose="020B0502020202020204" pitchFamily="34" charset="0"/>
              </a:rPr>
              <a:t>και ο κώδικας για το παιχνίδι είναι ο παρακάτω:</a:t>
            </a:r>
          </a:p>
        </p:txBody>
      </p:sp>
    </p:spTree>
    <p:extLst>
      <p:ext uri="{BB962C8B-B14F-4D97-AF65-F5344CB8AC3E}">
        <p14:creationId xmlns:p14="http://schemas.microsoft.com/office/powerpoint/2010/main" val="9455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630777" y="81855"/>
            <a:ext cx="9598839" cy="951558"/>
          </a:xfrm>
        </p:spPr>
        <p:txBody>
          <a:bodyPr>
            <a:noAutofit/>
          </a:bodyPr>
          <a:lstStyle/>
          <a:p>
            <a:pPr lvl="0" algn="ctr"/>
            <a:r>
              <a:rPr lang="el-GR" sz="2400" b="1" dirty="0">
                <a:effectLst>
                  <a:outerShdw blurRad="38100" dist="38100" dir="2700000" algn="tl">
                    <a:srgbClr val="000000">
                      <a:alpha val="43137"/>
                    </a:srgbClr>
                  </a:outerShdw>
                </a:effectLst>
                <a:latin typeface="Century Gothic" panose="020B0502020202020204" pitchFamily="34" charset="0"/>
              </a:rPr>
              <a:t>ΒΑΣΙΚΕΣ ΑΡΧΕΣ ΔΟΜΗΣΗΣ ΤΟΥ ΕΚΠΑΙΔΕΥΤΙΚΟΥ    ΠΕΡΙΒΑΛΛΟΝΤΟΣ </a:t>
            </a:r>
          </a:p>
        </p:txBody>
      </p:sp>
      <p:sp>
        <p:nvSpPr>
          <p:cNvPr id="255" name="Freeform: Shape 45"/>
          <p:cNvSpPr>
            <a:spLocks/>
          </p:cNvSpPr>
          <p:nvPr/>
        </p:nvSpPr>
        <p:spPr bwMode="auto">
          <a:xfrm>
            <a:off x="5303928" y="5573779"/>
            <a:ext cx="1278398" cy="290722"/>
          </a:xfrm>
          <a:custGeom>
            <a:avLst/>
            <a:gdLst>
              <a:gd name="connsiteX0" fmla="*/ 526118 w 1704975"/>
              <a:gd name="connsiteY0" fmla="*/ 47625 h 360363"/>
              <a:gd name="connsiteX1" fmla="*/ 509508 w 1704975"/>
              <a:gd name="connsiteY1" fmla="*/ 49213 h 360363"/>
              <a:gd name="connsiteX2" fmla="*/ 499864 w 1704975"/>
              <a:gd name="connsiteY2" fmla="*/ 51329 h 360363"/>
              <a:gd name="connsiteX3" fmla="*/ 499329 w 1704975"/>
              <a:gd name="connsiteY3" fmla="*/ 52388 h 360363"/>
              <a:gd name="connsiteX4" fmla="*/ 497721 w 1704975"/>
              <a:gd name="connsiteY4" fmla="*/ 52917 h 360363"/>
              <a:gd name="connsiteX5" fmla="*/ 490756 w 1704975"/>
              <a:gd name="connsiteY5" fmla="*/ 57679 h 360363"/>
              <a:gd name="connsiteX6" fmla="*/ 480576 w 1704975"/>
              <a:gd name="connsiteY6" fmla="*/ 68792 h 360363"/>
              <a:gd name="connsiteX7" fmla="*/ 473075 w 1704975"/>
              <a:gd name="connsiteY7" fmla="*/ 91017 h 360363"/>
              <a:gd name="connsiteX8" fmla="*/ 475218 w 1704975"/>
              <a:gd name="connsiteY8" fmla="*/ 127529 h 360363"/>
              <a:gd name="connsiteX9" fmla="*/ 485934 w 1704975"/>
              <a:gd name="connsiteY9" fmla="*/ 164571 h 360363"/>
              <a:gd name="connsiteX10" fmla="*/ 492899 w 1704975"/>
              <a:gd name="connsiteY10" fmla="*/ 180975 h 360363"/>
              <a:gd name="connsiteX11" fmla="*/ 496114 w 1704975"/>
              <a:gd name="connsiteY11" fmla="*/ 179917 h 360363"/>
              <a:gd name="connsiteX12" fmla="*/ 499864 w 1704975"/>
              <a:gd name="connsiteY12" fmla="*/ 178329 h 360363"/>
              <a:gd name="connsiteX13" fmla="*/ 513795 w 1704975"/>
              <a:gd name="connsiteY13" fmla="*/ 174625 h 360363"/>
              <a:gd name="connsiteX14" fmla="*/ 540048 w 1704975"/>
              <a:gd name="connsiteY14" fmla="*/ 161925 h 360363"/>
              <a:gd name="connsiteX15" fmla="*/ 551835 w 1704975"/>
              <a:gd name="connsiteY15" fmla="*/ 152400 h 360363"/>
              <a:gd name="connsiteX16" fmla="*/ 557729 w 1704975"/>
              <a:gd name="connsiteY16" fmla="*/ 122767 h 360363"/>
              <a:gd name="connsiteX17" fmla="*/ 558800 w 1704975"/>
              <a:gd name="connsiteY17" fmla="*/ 89429 h 360363"/>
              <a:gd name="connsiteX18" fmla="*/ 555586 w 1704975"/>
              <a:gd name="connsiteY18" fmla="*/ 71967 h 360363"/>
              <a:gd name="connsiteX19" fmla="*/ 548620 w 1704975"/>
              <a:gd name="connsiteY19" fmla="*/ 59796 h 360363"/>
              <a:gd name="connsiteX20" fmla="*/ 539512 w 1704975"/>
              <a:gd name="connsiteY20" fmla="*/ 51329 h 360363"/>
              <a:gd name="connsiteX21" fmla="*/ 1054345 w 1704975"/>
              <a:gd name="connsiteY21" fmla="*/ 28575 h 360363"/>
              <a:gd name="connsiteX22" fmla="*/ 1040729 w 1704975"/>
              <a:gd name="connsiteY22" fmla="*/ 37103 h 360363"/>
              <a:gd name="connsiteX23" fmla="*/ 1033920 w 1704975"/>
              <a:gd name="connsiteY23" fmla="*/ 54159 h 360363"/>
              <a:gd name="connsiteX24" fmla="*/ 1033920 w 1704975"/>
              <a:gd name="connsiteY24" fmla="*/ 65352 h 360363"/>
              <a:gd name="connsiteX25" fmla="*/ 1030255 w 1704975"/>
              <a:gd name="connsiteY25" fmla="*/ 72280 h 360363"/>
              <a:gd name="connsiteX26" fmla="*/ 1027112 w 1704975"/>
              <a:gd name="connsiteY26" fmla="*/ 85605 h 360363"/>
              <a:gd name="connsiteX27" fmla="*/ 1028683 w 1704975"/>
              <a:gd name="connsiteY27" fmla="*/ 96798 h 360363"/>
              <a:gd name="connsiteX28" fmla="*/ 1034444 w 1704975"/>
              <a:gd name="connsiteY28" fmla="*/ 108524 h 360363"/>
              <a:gd name="connsiteX29" fmla="*/ 1039681 w 1704975"/>
              <a:gd name="connsiteY29" fmla="*/ 113321 h 360363"/>
              <a:gd name="connsiteX30" fmla="*/ 1049108 w 1704975"/>
              <a:gd name="connsiteY30" fmla="*/ 130909 h 360363"/>
              <a:gd name="connsiteX31" fmla="*/ 1075294 w 1704975"/>
              <a:gd name="connsiteY31" fmla="*/ 157026 h 360363"/>
              <a:gd name="connsiteX32" fmla="*/ 1091005 w 1704975"/>
              <a:gd name="connsiteY32" fmla="*/ 167685 h 360363"/>
              <a:gd name="connsiteX33" fmla="*/ 1097813 w 1704975"/>
              <a:gd name="connsiteY33" fmla="*/ 171949 h 360363"/>
              <a:gd name="connsiteX34" fmla="*/ 1105669 w 1704975"/>
              <a:gd name="connsiteY34" fmla="*/ 176213 h 360363"/>
              <a:gd name="connsiteX35" fmla="*/ 1107240 w 1704975"/>
              <a:gd name="connsiteY35" fmla="*/ 173548 h 360363"/>
              <a:gd name="connsiteX36" fmla="*/ 1109335 w 1704975"/>
              <a:gd name="connsiteY36" fmla="*/ 173015 h 360363"/>
              <a:gd name="connsiteX37" fmla="*/ 1114572 w 1704975"/>
              <a:gd name="connsiteY37" fmla="*/ 171416 h 360363"/>
              <a:gd name="connsiteX38" fmla="*/ 1122951 w 1704975"/>
              <a:gd name="connsiteY38" fmla="*/ 164487 h 360363"/>
              <a:gd name="connsiteX39" fmla="*/ 1128712 w 1704975"/>
              <a:gd name="connsiteY39" fmla="*/ 149031 h 360363"/>
              <a:gd name="connsiteX40" fmla="*/ 1127141 w 1704975"/>
              <a:gd name="connsiteY40" fmla="*/ 106925 h 360363"/>
              <a:gd name="connsiteX41" fmla="*/ 1122951 w 1704975"/>
              <a:gd name="connsiteY41" fmla="*/ 87737 h 360363"/>
              <a:gd name="connsiteX42" fmla="*/ 1117714 w 1704975"/>
              <a:gd name="connsiteY42" fmla="*/ 71214 h 360363"/>
              <a:gd name="connsiteX43" fmla="*/ 1101479 w 1704975"/>
              <a:gd name="connsiteY43" fmla="*/ 42433 h 360363"/>
              <a:gd name="connsiteX44" fmla="*/ 1088910 w 1704975"/>
              <a:gd name="connsiteY44" fmla="*/ 31773 h 360363"/>
              <a:gd name="connsiteX45" fmla="*/ 1075294 w 1704975"/>
              <a:gd name="connsiteY45" fmla="*/ 28575 h 360363"/>
              <a:gd name="connsiteX46" fmla="*/ 1700213 w 1704975"/>
              <a:gd name="connsiteY46" fmla="*/ 0 h 360363"/>
              <a:gd name="connsiteX47" fmla="*/ 1704975 w 1704975"/>
              <a:gd name="connsiteY47" fmla="*/ 4756 h 360363"/>
              <a:gd name="connsiteX48" fmla="*/ 1703388 w 1704975"/>
              <a:gd name="connsiteY48" fmla="*/ 6869 h 360363"/>
              <a:gd name="connsiteX49" fmla="*/ 1679046 w 1704975"/>
              <a:gd name="connsiteY49" fmla="*/ 33817 h 360363"/>
              <a:gd name="connsiteX50" fmla="*/ 1624542 w 1704975"/>
              <a:gd name="connsiteY50" fmla="*/ 82958 h 360363"/>
              <a:gd name="connsiteX51" fmla="*/ 1564746 w 1704975"/>
              <a:gd name="connsiteY51" fmla="*/ 127343 h 360363"/>
              <a:gd name="connsiteX52" fmla="*/ 1499659 w 1704975"/>
              <a:gd name="connsiteY52" fmla="*/ 164858 h 360363"/>
              <a:gd name="connsiteX53" fmla="*/ 1431396 w 1704975"/>
              <a:gd name="connsiteY53" fmla="*/ 195505 h 360363"/>
              <a:gd name="connsiteX54" fmla="*/ 1359429 w 1704975"/>
              <a:gd name="connsiteY54" fmla="*/ 216641 h 360363"/>
              <a:gd name="connsiteX55" fmla="*/ 1287463 w 1704975"/>
              <a:gd name="connsiteY55" fmla="*/ 227209 h 360363"/>
              <a:gd name="connsiteX56" fmla="*/ 1213379 w 1704975"/>
              <a:gd name="connsiteY56" fmla="*/ 226680 h 360363"/>
              <a:gd name="connsiteX57" fmla="*/ 1176867 w 1704975"/>
              <a:gd name="connsiteY57" fmla="*/ 220868 h 360363"/>
              <a:gd name="connsiteX58" fmla="*/ 1159934 w 1704975"/>
              <a:gd name="connsiteY58" fmla="*/ 216641 h 360363"/>
              <a:gd name="connsiteX59" fmla="*/ 1123421 w 1704975"/>
              <a:gd name="connsiteY59" fmla="*/ 204488 h 360363"/>
              <a:gd name="connsiteX60" fmla="*/ 1105429 w 1704975"/>
              <a:gd name="connsiteY60" fmla="*/ 197090 h 360363"/>
              <a:gd name="connsiteX61" fmla="*/ 1083734 w 1704975"/>
              <a:gd name="connsiteY61" fmla="*/ 220868 h 360363"/>
              <a:gd name="connsiteX62" fmla="*/ 1035050 w 1704975"/>
              <a:gd name="connsiteY62" fmla="*/ 264196 h 360363"/>
              <a:gd name="connsiteX63" fmla="*/ 980546 w 1704975"/>
              <a:gd name="connsiteY63" fmla="*/ 300655 h 360363"/>
              <a:gd name="connsiteX64" fmla="*/ 920750 w 1704975"/>
              <a:gd name="connsiteY64" fmla="*/ 329188 h 360363"/>
              <a:gd name="connsiteX65" fmla="*/ 857779 w 1704975"/>
              <a:gd name="connsiteY65" fmla="*/ 349795 h 360363"/>
              <a:gd name="connsiteX66" fmla="*/ 792692 w 1704975"/>
              <a:gd name="connsiteY66" fmla="*/ 360363 h 360363"/>
              <a:gd name="connsiteX67" fmla="*/ 728134 w 1704975"/>
              <a:gd name="connsiteY67" fmla="*/ 359835 h 360363"/>
              <a:gd name="connsiteX68" fmla="*/ 664104 w 1704975"/>
              <a:gd name="connsiteY68" fmla="*/ 348210 h 360363"/>
              <a:gd name="connsiteX69" fmla="*/ 633942 w 1704975"/>
              <a:gd name="connsiteY69" fmla="*/ 337114 h 360363"/>
              <a:gd name="connsiteX70" fmla="*/ 610659 w 1704975"/>
              <a:gd name="connsiteY70" fmla="*/ 327075 h 360363"/>
              <a:gd name="connsiteX71" fmla="*/ 567267 w 1704975"/>
              <a:gd name="connsiteY71" fmla="*/ 299598 h 360363"/>
              <a:gd name="connsiteX72" fmla="*/ 529167 w 1704975"/>
              <a:gd name="connsiteY72" fmla="*/ 266310 h 360363"/>
              <a:gd name="connsiteX73" fmla="*/ 499004 w 1704975"/>
              <a:gd name="connsiteY73" fmla="*/ 226152 h 360363"/>
              <a:gd name="connsiteX74" fmla="*/ 486834 w 1704975"/>
              <a:gd name="connsiteY74" fmla="*/ 202903 h 360363"/>
              <a:gd name="connsiteX75" fmla="*/ 480484 w 1704975"/>
              <a:gd name="connsiteY75" fmla="*/ 204488 h 360363"/>
              <a:gd name="connsiteX76" fmla="*/ 474663 w 1704975"/>
              <a:gd name="connsiteY76" fmla="*/ 206073 h 360363"/>
              <a:gd name="connsiteX77" fmla="*/ 442384 w 1704975"/>
              <a:gd name="connsiteY77" fmla="*/ 212942 h 360363"/>
              <a:gd name="connsiteX78" fmla="*/ 377296 w 1704975"/>
              <a:gd name="connsiteY78" fmla="*/ 221396 h 360363"/>
              <a:gd name="connsiteX79" fmla="*/ 310621 w 1704975"/>
              <a:gd name="connsiteY79" fmla="*/ 221396 h 360363"/>
              <a:gd name="connsiteX80" fmla="*/ 245004 w 1704975"/>
              <a:gd name="connsiteY80" fmla="*/ 213999 h 360363"/>
              <a:gd name="connsiteX81" fmla="*/ 182563 w 1704975"/>
              <a:gd name="connsiteY81" fmla="*/ 197619 h 360363"/>
              <a:gd name="connsiteX82" fmla="*/ 123296 w 1704975"/>
              <a:gd name="connsiteY82" fmla="*/ 171727 h 360363"/>
              <a:gd name="connsiteX83" fmla="*/ 69321 w 1704975"/>
              <a:gd name="connsiteY83" fmla="*/ 136854 h 360363"/>
              <a:gd name="connsiteX84" fmla="*/ 22225 w 1704975"/>
              <a:gd name="connsiteY84" fmla="*/ 91412 h 360363"/>
              <a:gd name="connsiteX85" fmla="*/ 1588 w 1704975"/>
              <a:gd name="connsiteY85" fmla="*/ 63936 h 360363"/>
              <a:gd name="connsiteX86" fmla="*/ 0 w 1704975"/>
              <a:gd name="connsiteY86" fmla="*/ 60237 h 360363"/>
              <a:gd name="connsiteX87" fmla="*/ 1588 w 1704975"/>
              <a:gd name="connsiteY87" fmla="*/ 54953 h 360363"/>
              <a:gd name="connsiteX88" fmla="*/ 6879 w 1704975"/>
              <a:gd name="connsiteY88" fmla="*/ 50197 h 360363"/>
              <a:gd name="connsiteX89" fmla="*/ 12700 w 1704975"/>
              <a:gd name="connsiteY89" fmla="*/ 50197 h 360363"/>
              <a:gd name="connsiteX90" fmla="*/ 15346 w 1704975"/>
              <a:gd name="connsiteY90" fmla="*/ 52839 h 360363"/>
              <a:gd name="connsiteX91" fmla="*/ 38629 w 1704975"/>
              <a:gd name="connsiteY91" fmla="*/ 80844 h 360363"/>
              <a:gd name="connsiteX92" fmla="*/ 91546 w 1704975"/>
              <a:gd name="connsiteY92" fmla="*/ 127871 h 360363"/>
              <a:gd name="connsiteX93" fmla="*/ 151342 w 1704975"/>
              <a:gd name="connsiteY93" fmla="*/ 163802 h 360363"/>
              <a:gd name="connsiteX94" fmla="*/ 218017 w 1704975"/>
              <a:gd name="connsiteY94" fmla="*/ 188636 h 360363"/>
              <a:gd name="connsiteX95" fmla="*/ 252942 w 1704975"/>
              <a:gd name="connsiteY95" fmla="*/ 195505 h 360363"/>
              <a:gd name="connsiteX96" fmla="*/ 275696 w 1704975"/>
              <a:gd name="connsiteY96" fmla="*/ 199204 h 360363"/>
              <a:gd name="connsiteX97" fmla="*/ 321204 w 1704975"/>
              <a:gd name="connsiteY97" fmla="*/ 202903 h 360363"/>
              <a:gd name="connsiteX98" fmla="*/ 390525 w 1704975"/>
              <a:gd name="connsiteY98" fmla="*/ 200261 h 360363"/>
              <a:gd name="connsiteX99" fmla="*/ 436563 w 1704975"/>
              <a:gd name="connsiteY99" fmla="*/ 193392 h 360363"/>
              <a:gd name="connsiteX100" fmla="*/ 457200 w 1704975"/>
              <a:gd name="connsiteY100" fmla="*/ 189693 h 360363"/>
              <a:gd name="connsiteX101" fmla="*/ 477838 w 1704975"/>
              <a:gd name="connsiteY101" fmla="*/ 184937 h 360363"/>
              <a:gd name="connsiteX102" fmla="*/ 470959 w 1704975"/>
              <a:gd name="connsiteY102" fmla="*/ 168029 h 360363"/>
              <a:gd name="connsiteX103" fmla="*/ 460904 w 1704975"/>
              <a:gd name="connsiteY103" fmla="*/ 127343 h 360363"/>
              <a:gd name="connsiteX104" fmla="*/ 459317 w 1704975"/>
              <a:gd name="connsiteY104" fmla="*/ 96167 h 360363"/>
              <a:gd name="connsiteX105" fmla="*/ 462492 w 1704975"/>
              <a:gd name="connsiteY105" fmla="*/ 77145 h 360363"/>
              <a:gd name="connsiteX106" fmla="*/ 470959 w 1704975"/>
              <a:gd name="connsiteY106" fmla="*/ 60237 h 360363"/>
              <a:gd name="connsiteX107" fmla="*/ 483659 w 1704975"/>
              <a:gd name="connsiteY107" fmla="*/ 47027 h 360363"/>
              <a:gd name="connsiteX108" fmla="*/ 492654 w 1704975"/>
              <a:gd name="connsiteY108" fmla="*/ 42800 h 360363"/>
              <a:gd name="connsiteX109" fmla="*/ 495300 w 1704975"/>
              <a:gd name="connsiteY109" fmla="*/ 42800 h 360363"/>
              <a:gd name="connsiteX110" fmla="*/ 496888 w 1704975"/>
              <a:gd name="connsiteY110" fmla="*/ 42800 h 360363"/>
              <a:gd name="connsiteX111" fmla="*/ 511175 w 1704975"/>
              <a:gd name="connsiteY111" fmla="*/ 38044 h 360363"/>
              <a:gd name="connsiteX112" fmla="*/ 540809 w 1704975"/>
              <a:gd name="connsiteY112" fmla="*/ 39630 h 360363"/>
              <a:gd name="connsiteX113" fmla="*/ 566738 w 1704975"/>
              <a:gd name="connsiteY113" fmla="*/ 53896 h 360363"/>
              <a:gd name="connsiteX114" fmla="*/ 584200 w 1704975"/>
              <a:gd name="connsiteY114" fmla="*/ 78202 h 360363"/>
              <a:gd name="connsiteX115" fmla="*/ 587904 w 1704975"/>
              <a:gd name="connsiteY115" fmla="*/ 94582 h 360363"/>
              <a:gd name="connsiteX116" fmla="*/ 589492 w 1704975"/>
              <a:gd name="connsiteY116" fmla="*/ 105150 h 360363"/>
              <a:gd name="connsiteX117" fmla="*/ 587904 w 1704975"/>
              <a:gd name="connsiteY117" fmla="*/ 124701 h 360363"/>
              <a:gd name="connsiteX118" fmla="*/ 582613 w 1704975"/>
              <a:gd name="connsiteY118" fmla="*/ 141609 h 360363"/>
              <a:gd name="connsiteX119" fmla="*/ 572559 w 1704975"/>
              <a:gd name="connsiteY119" fmla="*/ 156933 h 360363"/>
              <a:gd name="connsiteX120" fmla="*/ 552979 w 1704975"/>
              <a:gd name="connsiteY120" fmla="*/ 174898 h 360363"/>
              <a:gd name="connsiteX121" fmla="*/ 518584 w 1704975"/>
              <a:gd name="connsiteY121" fmla="*/ 192335 h 360363"/>
              <a:gd name="connsiteX122" fmla="*/ 501121 w 1704975"/>
              <a:gd name="connsiteY122" fmla="*/ 198675 h 360363"/>
              <a:gd name="connsiteX123" fmla="*/ 502179 w 1704975"/>
              <a:gd name="connsiteY123" fmla="*/ 200789 h 360363"/>
              <a:gd name="connsiteX124" fmla="*/ 503238 w 1704975"/>
              <a:gd name="connsiteY124" fmla="*/ 202903 h 360363"/>
              <a:gd name="connsiteX125" fmla="*/ 514879 w 1704975"/>
              <a:gd name="connsiteY125" fmla="*/ 221925 h 360363"/>
              <a:gd name="connsiteX126" fmla="*/ 543984 w 1704975"/>
              <a:gd name="connsiteY126" fmla="*/ 257855 h 360363"/>
              <a:gd name="connsiteX127" fmla="*/ 560388 w 1704975"/>
              <a:gd name="connsiteY127" fmla="*/ 273179 h 360363"/>
              <a:gd name="connsiteX128" fmla="*/ 582613 w 1704975"/>
              <a:gd name="connsiteY128" fmla="*/ 291144 h 360363"/>
              <a:gd name="connsiteX129" fmla="*/ 632884 w 1704975"/>
              <a:gd name="connsiteY129" fmla="*/ 318620 h 360363"/>
              <a:gd name="connsiteX130" fmla="*/ 686859 w 1704975"/>
              <a:gd name="connsiteY130" fmla="*/ 335529 h 360363"/>
              <a:gd name="connsiteX131" fmla="*/ 744009 w 1704975"/>
              <a:gd name="connsiteY131" fmla="*/ 342926 h 360363"/>
              <a:gd name="connsiteX132" fmla="*/ 772584 w 1704975"/>
              <a:gd name="connsiteY132" fmla="*/ 342398 h 360363"/>
              <a:gd name="connsiteX133" fmla="*/ 796925 w 1704975"/>
              <a:gd name="connsiteY133" fmla="*/ 340813 h 360363"/>
              <a:gd name="connsiteX134" fmla="*/ 842434 w 1704975"/>
              <a:gd name="connsiteY134" fmla="*/ 332887 h 360363"/>
              <a:gd name="connsiteX135" fmla="*/ 885296 w 1704975"/>
              <a:gd name="connsiteY135" fmla="*/ 320205 h 360363"/>
              <a:gd name="connsiteX136" fmla="*/ 926042 w 1704975"/>
              <a:gd name="connsiteY136" fmla="*/ 302769 h 360363"/>
              <a:gd name="connsiteX137" fmla="*/ 983192 w 1704975"/>
              <a:gd name="connsiteY137" fmla="*/ 270537 h 360363"/>
              <a:gd name="connsiteX138" fmla="*/ 1057275 w 1704975"/>
              <a:gd name="connsiteY138" fmla="*/ 218226 h 360363"/>
              <a:gd name="connsiteX139" fmla="*/ 1093788 w 1704975"/>
              <a:gd name="connsiteY139" fmla="*/ 190750 h 360363"/>
              <a:gd name="connsiteX140" fmla="*/ 1077913 w 1704975"/>
              <a:gd name="connsiteY140" fmla="*/ 181767 h 360363"/>
              <a:gd name="connsiteX141" fmla="*/ 1050396 w 1704975"/>
              <a:gd name="connsiteY141" fmla="*/ 160631 h 360363"/>
              <a:gd name="connsiteX142" fmla="*/ 1029229 w 1704975"/>
              <a:gd name="connsiteY142" fmla="*/ 134212 h 360363"/>
              <a:gd name="connsiteX143" fmla="*/ 1015471 w 1704975"/>
              <a:gd name="connsiteY143" fmla="*/ 103565 h 360363"/>
              <a:gd name="connsiteX144" fmla="*/ 1012825 w 1704975"/>
              <a:gd name="connsiteY144" fmla="*/ 86656 h 360363"/>
              <a:gd name="connsiteX145" fmla="*/ 1012296 w 1704975"/>
              <a:gd name="connsiteY145" fmla="*/ 71861 h 360363"/>
              <a:gd name="connsiteX146" fmla="*/ 1022350 w 1704975"/>
              <a:gd name="connsiteY146" fmla="*/ 45970 h 360363"/>
              <a:gd name="connsiteX147" fmla="*/ 1041400 w 1704975"/>
              <a:gd name="connsiteY147" fmla="*/ 26948 h 360363"/>
              <a:gd name="connsiteX148" fmla="*/ 1065742 w 1704975"/>
              <a:gd name="connsiteY148" fmla="*/ 18494 h 360363"/>
              <a:gd name="connsiteX149" fmla="*/ 1079500 w 1704975"/>
              <a:gd name="connsiteY149" fmla="*/ 20608 h 360363"/>
              <a:gd name="connsiteX150" fmla="*/ 1079500 w 1704975"/>
              <a:gd name="connsiteY150" fmla="*/ 20079 h 360363"/>
              <a:gd name="connsiteX151" fmla="*/ 1080029 w 1704975"/>
              <a:gd name="connsiteY151" fmla="*/ 20079 h 360363"/>
              <a:gd name="connsiteX152" fmla="*/ 1081617 w 1704975"/>
              <a:gd name="connsiteY152" fmla="*/ 20608 h 360363"/>
              <a:gd name="connsiteX153" fmla="*/ 1083204 w 1704975"/>
              <a:gd name="connsiteY153" fmla="*/ 21664 h 360363"/>
              <a:gd name="connsiteX154" fmla="*/ 1086909 w 1704975"/>
              <a:gd name="connsiteY154" fmla="*/ 22193 h 360363"/>
              <a:gd name="connsiteX155" fmla="*/ 1090613 w 1704975"/>
              <a:gd name="connsiteY155" fmla="*/ 24306 h 360363"/>
              <a:gd name="connsiteX156" fmla="*/ 1102254 w 1704975"/>
              <a:gd name="connsiteY156" fmla="*/ 30647 h 360363"/>
              <a:gd name="connsiteX157" fmla="*/ 1120246 w 1704975"/>
              <a:gd name="connsiteY157" fmla="*/ 48084 h 360363"/>
              <a:gd name="connsiteX158" fmla="*/ 1132946 w 1704975"/>
              <a:gd name="connsiteY158" fmla="*/ 70276 h 360363"/>
              <a:gd name="connsiteX159" fmla="*/ 1140354 w 1704975"/>
              <a:gd name="connsiteY159" fmla="*/ 95111 h 360363"/>
              <a:gd name="connsiteX160" fmla="*/ 1142471 w 1704975"/>
              <a:gd name="connsiteY160" fmla="*/ 108321 h 360363"/>
              <a:gd name="connsiteX161" fmla="*/ 1145117 w 1704975"/>
              <a:gd name="connsiteY161" fmla="*/ 128399 h 360363"/>
              <a:gd name="connsiteX162" fmla="*/ 1141942 w 1704975"/>
              <a:gd name="connsiteY162" fmla="*/ 161160 h 360363"/>
              <a:gd name="connsiteX163" fmla="*/ 1132946 w 1704975"/>
              <a:gd name="connsiteY163" fmla="*/ 178597 h 360363"/>
              <a:gd name="connsiteX164" fmla="*/ 1124479 w 1704975"/>
              <a:gd name="connsiteY164" fmla="*/ 184937 h 360363"/>
              <a:gd name="connsiteX165" fmla="*/ 1147763 w 1704975"/>
              <a:gd name="connsiteY165" fmla="*/ 193920 h 360363"/>
              <a:gd name="connsiteX166" fmla="*/ 1173163 w 1704975"/>
              <a:gd name="connsiteY166" fmla="*/ 200261 h 360363"/>
              <a:gd name="connsiteX167" fmla="*/ 1196446 w 1704975"/>
              <a:gd name="connsiteY167" fmla="*/ 204488 h 360363"/>
              <a:gd name="connsiteX168" fmla="*/ 1245659 w 1704975"/>
              <a:gd name="connsiteY168" fmla="*/ 208715 h 360363"/>
              <a:gd name="connsiteX169" fmla="*/ 1294342 w 1704975"/>
              <a:gd name="connsiteY169" fmla="*/ 205545 h 360363"/>
              <a:gd name="connsiteX170" fmla="*/ 1341967 w 1704975"/>
              <a:gd name="connsiteY170" fmla="*/ 197619 h 360363"/>
              <a:gd name="connsiteX171" fmla="*/ 1365779 w 1704975"/>
              <a:gd name="connsiteY171" fmla="*/ 192335 h 360363"/>
              <a:gd name="connsiteX172" fmla="*/ 1412875 w 1704975"/>
              <a:gd name="connsiteY172" fmla="*/ 179653 h 360363"/>
              <a:gd name="connsiteX173" fmla="*/ 1502304 w 1704975"/>
              <a:gd name="connsiteY173" fmla="*/ 143194 h 360363"/>
              <a:gd name="connsiteX174" fmla="*/ 1585913 w 1704975"/>
              <a:gd name="connsiteY174" fmla="*/ 95111 h 360363"/>
              <a:gd name="connsiteX175" fmla="*/ 1662642 w 1704975"/>
              <a:gd name="connsiteY175" fmla="*/ 35931 h 360363"/>
              <a:gd name="connsiteX176" fmla="*/ 1698096 w 1704975"/>
              <a:gd name="connsiteY176" fmla="*/ 1585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04975" h="360363">
                <a:moveTo>
                  <a:pt x="526118" y="47625"/>
                </a:moveTo>
                <a:lnTo>
                  <a:pt x="509508" y="49213"/>
                </a:lnTo>
                <a:lnTo>
                  <a:pt x="499864" y="51329"/>
                </a:lnTo>
                <a:lnTo>
                  <a:pt x="499329" y="52388"/>
                </a:lnTo>
                <a:lnTo>
                  <a:pt x="497721" y="52917"/>
                </a:lnTo>
                <a:lnTo>
                  <a:pt x="490756" y="57679"/>
                </a:lnTo>
                <a:lnTo>
                  <a:pt x="480576" y="68792"/>
                </a:lnTo>
                <a:lnTo>
                  <a:pt x="473075" y="91017"/>
                </a:lnTo>
                <a:lnTo>
                  <a:pt x="475218" y="127529"/>
                </a:lnTo>
                <a:lnTo>
                  <a:pt x="485934" y="164571"/>
                </a:lnTo>
                <a:lnTo>
                  <a:pt x="492899" y="180975"/>
                </a:lnTo>
                <a:lnTo>
                  <a:pt x="496114" y="179917"/>
                </a:lnTo>
                <a:lnTo>
                  <a:pt x="499864" y="178329"/>
                </a:lnTo>
                <a:lnTo>
                  <a:pt x="513795" y="174625"/>
                </a:lnTo>
                <a:lnTo>
                  <a:pt x="540048" y="161925"/>
                </a:lnTo>
                <a:lnTo>
                  <a:pt x="551835" y="152400"/>
                </a:lnTo>
                <a:lnTo>
                  <a:pt x="557729" y="122767"/>
                </a:lnTo>
                <a:lnTo>
                  <a:pt x="558800" y="89429"/>
                </a:lnTo>
                <a:lnTo>
                  <a:pt x="555586" y="71967"/>
                </a:lnTo>
                <a:lnTo>
                  <a:pt x="548620" y="59796"/>
                </a:lnTo>
                <a:lnTo>
                  <a:pt x="539512" y="51329"/>
                </a:lnTo>
                <a:close/>
                <a:moveTo>
                  <a:pt x="1054345" y="28575"/>
                </a:moveTo>
                <a:lnTo>
                  <a:pt x="1040729" y="37103"/>
                </a:lnTo>
                <a:lnTo>
                  <a:pt x="1033920" y="54159"/>
                </a:lnTo>
                <a:lnTo>
                  <a:pt x="1033920" y="65352"/>
                </a:lnTo>
                <a:lnTo>
                  <a:pt x="1030255" y="72280"/>
                </a:lnTo>
                <a:lnTo>
                  <a:pt x="1027112" y="85605"/>
                </a:lnTo>
                <a:lnTo>
                  <a:pt x="1028683" y="96798"/>
                </a:lnTo>
                <a:lnTo>
                  <a:pt x="1034444" y="108524"/>
                </a:lnTo>
                <a:lnTo>
                  <a:pt x="1039681" y="113321"/>
                </a:lnTo>
                <a:lnTo>
                  <a:pt x="1049108" y="130909"/>
                </a:lnTo>
                <a:lnTo>
                  <a:pt x="1075294" y="157026"/>
                </a:lnTo>
                <a:lnTo>
                  <a:pt x="1091005" y="167685"/>
                </a:lnTo>
                <a:lnTo>
                  <a:pt x="1097813" y="171949"/>
                </a:lnTo>
                <a:lnTo>
                  <a:pt x="1105669" y="176213"/>
                </a:lnTo>
                <a:lnTo>
                  <a:pt x="1107240" y="173548"/>
                </a:lnTo>
                <a:lnTo>
                  <a:pt x="1109335" y="173015"/>
                </a:lnTo>
                <a:lnTo>
                  <a:pt x="1114572" y="171416"/>
                </a:lnTo>
                <a:lnTo>
                  <a:pt x="1122951" y="164487"/>
                </a:lnTo>
                <a:lnTo>
                  <a:pt x="1128712" y="149031"/>
                </a:lnTo>
                <a:lnTo>
                  <a:pt x="1127141" y="106925"/>
                </a:lnTo>
                <a:lnTo>
                  <a:pt x="1122951" y="87737"/>
                </a:lnTo>
                <a:lnTo>
                  <a:pt x="1117714" y="71214"/>
                </a:lnTo>
                <a:lnTo>
                  <a:pt x="1101479" y="42433"/>
                </a:lnTo>
                <a:lnTo>
                  <a:pt x="1088910" y="31773"/>
                </a:lnTo>
                <a:lnTo>
                  <a:pt x="1075294" y="28575"/>
                </a:lnTo>
                <a:close/>
                <a:moveTo>
                  <a:pt x="1700213" y="0"/>
                </a:moveTo>
                <a:lnTo>
                  <a:pt x="1704975" y="4756"/>
                </a:lnTo>
                <a:lnTo>
                  <a:pt x="1703388" y="6869"/>
                </a:lnTo>
                <a:lnTo>
                  <a:pt x="1679046" y="33817"/>
                </a:lnTo>
                <a:lnTo>
                  <a:pt x="1624542" y="82958"/>
                </a:lnTo>
                <a:lnTo>
                  <a:pt x="1564746" y="127343"/>
                </a:lnTo>
                <a:lnTo>
                  <a:pt x="1499659" y="164858"/>
                </a:lnTo>
                <a:lnTo>
                  <a:pt x="1431396" y="195505"/>
                </a:lnTo>
                <a:lnTo>
                  <a:pt x="1359429" y="216641"/>
                </a:lnTo>
                <a:lnTo>
                  <a:pt x="1287463" y="227209"/>
                </a:lnTo>
                <a:lnTo>
                  <a:pt x="1213379" y="226680"/>
                </a:lnTo>
                <a:lnTo>
                  <a:pt x="1176867" y="220868"/>
                </a:lnTo>
                <a:lnTo>
                  <a:pt x="1159934" y="216641"/>
                </a:lnTo>
                <a:lnTo>
                  <a:pt x="1123421" y="204488"/>
                </a:lnTo>
                <a:lnTo>
                  <a:pt x="1105429" y="197090"/>
                </a:lnTo>
                <a:lnTo>
                  <a:pt x="1083734" y="220868"/>
                </a:lnTo>
                <a:lnTo>
                  <a:pt x="1035050" y="264196"/>
                </a:lnTo>
                <a:lnTo>
                  <a:pt x="980546" y="300655"/>
                </a:lnTo>
                <a:lnTo>
                  <a:pt x="920750" y="329188"/>
                </a:lnTo>
                <a:lnTo>
                  <a:pt x="857779" y="349795"/>
                </a:lnTo>
                <a:lnTo>
                  <a:pt x="792692" y="360363"/>
                </a:lnTo>
                <a:lnTo>
                  <a:pt x="728134" y="359835"/>
                </a:lnTo>
                <a:lnTo>
                  <a:pt x="664104" y="348210"/>
                </a:lnTo>
                <a:lnTo>
                  <a:pt x="633942" y="337114"/>
                </a:lnTo>
                <a:lnTo>
                  <a:pt x="610659" y="327075"/>
                </a:lnTo>
                <a:lnTo>
                  <a:pt x="567267" y="299598"/>
                </a:lnTo>
                <a:lnTo>
                  <a:pt x="529167" y="266310"/>
                </a:lnTo>
                <a:lnTo>
                  <a:pt x="499004" y="226152"/>
                </a:lnTo>
                <a:lnTo>
                  <a:pt x="486834" y="202903"/>
                </a:lnTo>
                <a:lnTo>
                  <a:pt x="480484" y="204488"/>
                </a:lnTo>
                <a:lnTo>
                  <a:pt x="474663" y="206073"/>
                </a:lnTo>
                <a:lnTo>
                  <a:pt x="442384" y="212942"/>
                </a:lnTo>
                <a:lnTo>
                  <a:pt x="377296" y="221396"/>
                </a:lnTo>
                <a:lnTo>
                  <a:pt x="310621" y="221396"/>
                </a:lnTo>
                <a:lnTo>
                  <a:pt x="245004" y="213999"/>
                </a:lnTo>
                <a:lnTo>
                  <a:pt x="182563" y="197619"/>
                </a:lnTo>
                <a:lnTo>
                  <a:pt x="123296" y="171727"/>
                </a:lnTo>
                <a:lnTo>
                  <a:pt x="69321" y="136854"/>
                </a:lnTo>
                <a:lnTo>
                  <a:pt x="22225" y="91412"/>
                </a:lnTo>
                <a:lnTo>
                  <a:pt x="1588" y="63936"/>
                </a:lnTo>
                <a:lnTo>
                  <a:pt x="0" y="60237"/>
                </a:lnTo>
                <a:lnTo>
                  <a:pt x="1588" y="54953"/>
                </a:lnTo>
                <a:lnTo>
                  <a:pt x="6879" y="50197"/>
                </a:lnTo>
                <a:lnTo>
                  <a:pt x="12700" y="50197"/>
                </a:lnTo>
                <a:lnTo>
                  <a:pt x="15346" y="52839"/>
                </a:lnTo>
                <a:lnTo>
                  <a:pt x="38629" y="80844"/>
                </a:lnTo>
                <a:lnTo>
                  <a:pt x="91546" y="127871"/>
                </a:lnTo>
                <a:lnTo>
                  <a:pt x="151342" y="163802"/>
                </a:lnTo>
                <a:lnTo>
                  <a:pt x="218017" y="188636"/>
                </a:lnTo>
                <a:lnTo>
                  <a:pt x="252942" y="195505"/>
                </a:lnTo>
                <a:lnTo>
                  <a:pt x="275696" y="199204"/>
                </a:lnTo>
                <a:lnTo>
                  <a:pt x="321204" y="202903"/>
                </a:lnTo>
                <a:lnTo>
                  <a:pt x="390525" y="200261"/>
                </a:lnTo>
                <a:lnTo>
                  <a:pt x="436563" y="193392"/>
                </a:lnTo>
                <a:lnTo>
                  <a:pt x="457200" y="189693"/>
                </a:lnTo>
                <a:lnTo>
                  <a:pt x="477838" y="184937"/>
                </a:lnTo>
                <a:lnTo>
                  <a:pt x="470959" y="168029"/>
                </a:lnTo>
                <a:lnTo>
                  <a:pt x="460904" y="127343"/>
                </a:lnTo>
                <a:lnTo>
                  <a:pt x="459317" y="96167"/>
                </a:lnTo>
                <a:lnTo>
                  <a:pt x="462492" y="77145"/>
                </a:lnTo>
                <a:lnTo>
                  <a:pt x="470959" y="60237"/>
                </a:lnTo>
                <a:lnTo>
                  <a:pt x="483659" y="47027"/>
                </a:lnTo>
                <a:lnTo>
                  <a:pt x="492654" y="42800"/>
                </a:lnTo>
                <a:lnTo>
                  <a:pt x="495300" y="42800"/>
                </a:lnTo>
                <a:lnTo>
                  <a:pt x="496888" y="42800"/>
                </a:lnTo>
                <a:lnTo>
                  <a:pt x="511175" y="38044"/>
                </a:lnTo>
                <a:lnTo>
                  <a:pt x="540809" y="39630"/>
                </a:lnTo>
                <a:lnTo>
                  <a:pt x="566738" y="53896"/>
                </a:lnTo>
                <a:lnTo>
                  <a:pt x="584200" y="78202"/>
                </a:lnTo>
                <a:lnTo>
                  <a:pt x="587904" y="94582"/>
                </a:lnTo>
                <a:lnTo>
                  <a:pt x="589492" y="105150"/>
                </a:lnTo>
                <a:lnTo>
                  <a:pt x="587904" y="124701"/>
                </a:lnTo>
                <a:lnTo>
                  <a:pt x="582613" y="141609"/>
                </a:lnTo>
                <a:lnTo>
                  <a:pt x="572559" y="156933"/>
                </a:lnTo>
                <a:lnTo>
                  <a:pt x="552979" y="174898"/>
                </a:lnTo>
                <a:lnTo>
                  <a:pt x="518584" y="192335"/>
                </a:lnTo>
                <a:lnTo>
                  <a:pt x="501121" y="198675"/>
                </a:lnTo>
                <a:lnTo>
                  <a:pt x="502179" y="200789"/>
                </a:lnTo>
                <a:lnTo>
                  <a:pt x="503238" y="202903"/>
                </a:lnTo>
                <a:lnTo>
                  <a:pt x="514879" y="221925"/>
                </a:lnTo>
                <a:lnTo>
                  <a:pt x="543984" y="257855"/>
                </a:lnTo>
                <a:lnTo>
                  <a:pt x="560388" y="273179"/>
                </a:lnTo>
                <a:lnTo>
                  <a:pt x="582613" y="291144"/>
                </a:lnTo>
                <a:lnTo>
                  <a:pt x="632884" y="318620"/>
                </a:lnTo>
                <a:lnTo>
                  <a:pt x="686859" y="335529"/>
                </a:lnTo>
                <a:lnTo>
                  <a:pt x="744009" y="342926"/>
                </a:lnTo>
                <a:lnTo>
                  <a:pt x="772584" y="342398"/>
                </a:lnTo>
                <a:lnTo>
                  <a:pt x="796925" y="340813"/>
                </a:lnTo>
                <a:lnTo>
                  <a:pt x="842434" y="332887"/>
                </a:lnTo>
                <a:lnTo>
                  <a:pt x="885296" y="320205"/>
                </a:lnTo>
                <a:lnTo>
                  <a:pt x="926042" y="302769"/>
                </a:lnTo>
                <a:lnTo>
                  <a:pt x="983192" y="270537"/>
                </a:lnTo>
                <a:lnTo>
                  <a:pt x="1057275" y="218226"/>
                </a:lnTo>
                <a:lnTo>
                  <a:pt x="1093788" y="190750"/>
                </a:lnTo>
                <a:lnTo>
                  <a:pt x="1077913" y="181767"/>
                </a:lnTo>
                <a:lnTo>
                  <a:pt x="1050396" y="160631"/>
                </a:lnTo>
                <a:lnTo>
                  <a:pt x="1029229" y="134212"/>
                </a:lnTo>
                <a:lnTo>
                  <a:pt x="1015471" y="103565"/>
                </a:lnTo>
                <a:lnTo>
                  <a:pt x="1012825" y="86656"/>
                </a:lnTo>
                <a:lnTo>
                  <a:pt x="1012296" y="71861"/>
                </a:lnTo>
                <a:lnTo>
                  <a:pt x="1022350" y="45970"/>
                </a:lnTo>
                <a:lnTo>
                  <a:pt x="1041400" y="26948"/>
                </a:lnTo>
                <a:lnTo>
                  <a:pt x="1065742" y="18494"/>
                </a:lnTo>
                <a:lnTo>
                  <a:pt x="1079500" y="20608"/>
                </a:lnTo>
                <a:lnTo>
                  <a:pt x="1079500" y="20079"/>
                </a:lnTo>
                <a:lnTo>
                  <a:pt x="1080029" y="20079"/>
                </a:lnTo>
                <a:lnTo>
                  <a:pt x="1081617" y="20608"/>
                </a:lnTo>
                <a:lnTo>
                  <a:pt x="1083204" y="21664"/>
                </a:lnTo>
                <a:lnTo>
                  <a:pt x="1086909" y="22193"/>
                </a:lnTo>
                <a:lnTo>
                  <a:pt x="1090613" y="24306"/>
                </a:lnTo>
                <a:lnTo>
                  <a:pt x="1102254" y="30647"/>
                </a:lnTo>
                <a:lnTo>
                  <a:pt x="1120246" y="48084"/>
                </a:lnTo>
                <a:lnTo>
                  <a:pt x="1132946" y="70276"/>
                </a:lnTo>
                <a:lnTo>
                  <a:pt x="1140354" y="95111"/>
                </a:lnTo>
                <a:lnTo>
                  <a:pt x="1142471" y="108321"/>
                </a:lnTo>
                <a:lnTo>
                  <a:pt x="1145117" y="128399"/>
                </a:lnTo>
                <a:lnTo>
                  <a:pt x="1141942" y="161160"/>
                </a:lnTo>
                <a:lnTo>
                  <a:pt x="1132946" y="178597"/>
                </a:lnTo>
                <a:lnTo>
                  <a:pt x="1124479" y="184937"/>
                </a:lnTo>
                <a:lnTo>
                  <a:pt x="1147763" y="193920"/>
                </a:lnTo>
                <a:lnTo>
                  <a:pt x="1173163" y="200261"/>
                </a:lnTo>
                <a:lnTo>
                  <a:pt x="1196446" y="204488"/>
                </a:lnTo>
                <a:lnTo>
                  <a:pt x="1245659" y="208715"/>
                </a:lnTo>
                <a:lnTo>
                  <a:pt x="1294342" y="205545"/>
                </a:lnTo>
                <a:lnTo>
                  <a:pt x="1341967" y="197619"/>
                </a:lnTo>
                <a:lnTo>
                  <a:pt x="1365779" y="192335"/>
                </a:lnTo>
                <a:lnTo>
                  <a:pt x="1412875" y="179653"/>
                </a:lnTo>
                <a:lnTo>
                  <a:pt x="1502304" y="143194"/>
                </a:lnTo>
                <a:lnTo>
                  <a:pt x="1585913" y="95111"/>
                </a:lnTo>
                <a:lnTo>
                  <a:pt x="1662642" y="35931"/>
                </a:lnTo>
                <a:lnTo>
                  <a:pt x="1698096" y="1585"/>
                </a:lnTo>
                <a:close/>
              </a:path>
            </a:pathLst>
          </a:custGeom>
          <a:solidFill>
            <a:srgbClr val="F0EEEF"/>
          </a:solidFill>
          <a:ln>
            <a:noFill/>
          </a:ln>
        </p:spPr>
        <p:txBody>
          <a:bodyPr vert="horz" wrap="square" lIns="68562" tIns="34281" rIns="68562" bIns="34281" numCol="1" anchor="t" anchorCtr="0" compatLnSpc="1">
            <a:prstTxWarp prst="textNoShape">
              <a:avLst/>
            </a:prstTxWarp>
            <a:noAutofit/>
          </a:bodyPr>
          <a:lstStyle/>
          <a:p>
            <a:pPr algn="ctr" defTabSz="914126">
              <a:defRPr/>
            </a:pPr>
            <a:endParaRPr lang="en-US" sz="1350" kern="0">
              <a:solidFill>
                <a:prstClr val="black"/>
              </a:solidFill>
            </a:endParaRPr>
          </a:p>
        </p:txBody>
      </p:sp>
      <p:sp>
        <p:nvSpPr>
          <p:cNvPr id="256" name="Freeform: Shape 46"/>
          <p:cNvSpPr>
            <a:spLocks/>
          </p:cNvSpPr>
          <p:nvPr/>
        </p:nvSpPr>
        <p:spPr bwMode="auto">
          <a:xfrm>
            <a:off x="3891255" y="4224160"/>
            <a:ext cx="602299" cy="1172491"/>
          </a:xfrm>
          <a:custGeom>
            <a:avLst/>
            <a:gdLst>
              <a:gd name="connsiteX0" fmla="*/ 321181 w 803275"/>
              <a:gd name="connsiteY0" fmla="*/ 996950 h 1436688"/>
              <a:gd name="connsiteX1" fmla="*/ 292845 w 803275"/>
              <a:gd name="connsiteY1" fmla="*/ 1006412 h 1436688"/>
              <a:gd name="connsiteX2" fmla="*/ 267132 w 803275"/>
              <a:gd name="connsiteY2" fmla="*/ 1023759 h 1436688"/>
              <a:gd name="connsiteX3" fmla="*/ 255588 w 803275"/>
              <a:gd name="connsiteY3" fmla="*/ 1034798 h 1436688"/>
              <a:gd name="connsiteX4" fmla="*/ 256638 w 803275"/>
              <a:gd name="connsiteY4" fmla="*/ 1034798 h 1436688"/>
              <a:gd name="connsiteX5" fmla="*/ 257162 w 803275"/>
              <a:gd name="connsiteY5" fmla="*/ 1035849 h 1436688"/>
              <a:gd name="connsiteX6" fmla="*/ 275528 w 803275"/>
              <a:gd name="connsiteY6" fmla="*/ 1052145 h 1436688"/>
              <a:gd name="connsiteX7" fmla="*/ 307013 w 803275"/>
              <a:gd name="connsiteY7" fmla="*/ 1072120 h 1436688"/>
              <a:gd name="connsiteX8" fmla="*/ 331151 w 803275"/>
              <a:gd name="connsiteY8" fmla="*/ 1076325 h 1436688"/>
              <a:gd name="connsiteX9" fmla="*/ 344269 w 803275"/>
              <a:gd name="connsiteY9" fmla="*/ 1074223 h 1436688"/>
              <a:gd name="connsiteX10" fmla="*/ 356338 w 803275"/>
              <a:gd name="connsiteY10" fmla="*/ 1070543 h 1436688"/>
              <a:gd name="connsiteX11" fmla="*/ 373655 w 803275"/>
              <a:gd name="connsiteY11" fmla="*/ 1053722 h 1436688"/>
              <a:gd name="connsiteX12" fmla="*/ 381001 w 803275"/>
              <a:gd name="connsiteY12" fmla="*/ 1032695 h 1436688"/>
              <a:gd name="connsiteX13" fmla="*/ 377853 w 803275"/>
              <a:gd name="connsiteY13" fmla="*/ 1016925 h 1436688"/>
              <a:gd name="connsiteX14" fmla="*/ 372081 w 803275"/>
              <a:gd name="connsiteY14" fmla="*/ 1007463 h 1436688"/>
              <a:gd name="connsiteX15" fmla="*/ 367358 w 803275"/>
              <a:gd name="connsiteY15" fmla="*/ 1003784 h 1436688"/>
              <a:gd name="connsiteX16" fmla="*/ 352140 w 803275"/>
              <a:gd name="connsiteY16" fmla="*/ 998527 h 1436688"/>
              <a:gd name="connsiteX17" fmla="*/ 305330 w 803275"/>
              <a:gd name="connsiteY17" fmla="*/ 203200 h 1436688"/>
              <a:gd name="connsiteX18" fmla="*/ 277813 w 803275"/>
              <a:gd name="connsiteY18" fmla="*/ 204788 h 1436688"/>
              <a:gd name="connsiteX19" fmla="*/ 281517 w 803275"/>
              <a:gd name="connsiteY19" fmla="*/ 218546 h 1436688"/>
              <a:gd name="connsiteX20" fmla="*/ 292101 w 803275"/>
              <a:gd name="connsiteY20" fmla="*/ 246063 h 1436688"/>
              <a:gd name="connsiteX21" fmla="*/ 309034 w 803275"/>
              <a:gd name="connsiteY21" fmla="*/ 268817 h 1436688"/>
              <a:gd name="connsiteX22" fmla="*/ 326496 w 803275"/>
              <a:gd name="connsiteY22" fmla="*/ 279930 h 1436688"/>
              <a:gd name="connsiteX23" fmla="*/ 340255 w 803275"/>
              <a:gd name="connsiteY23" fmla="*/ 284163 h 1436688"/>
              <a:gd name="connsiteX24" fmla="*/ 348721 w 803275"/>
              <a:gd name="connsiteY24" fmla="*/ 284163 h 1436688"/>
              <a:gd name="connsiteX25" fmla="*/ 361421 w 803275"/>
              <a:gd name="connsiteY25" fmla="*/ 283105 h 1436688"/>
              <a:gd name="connsiteX26" fmla="*/ 380471 w 803275"/>
              <a:gd name="connsiteY26" fmla="*/ 270934 h 1436688"/>
              <a:gd name="connsiteX27" fmla="*/ 392113 w 803275"/>
              <a:gd name="connsiteY27" fmla="*/ 251884 h 1436688"/>
              <a:gd name="connsiteX28" fmla="*/ 392113 w 803275"/>
              <a:gd name="connsiteY28" fmla="*/ 231246 h 1436688"/>
              <a:gd name="connsiteX29" fmla="*/ 386821 w 803275"/>
              <a:gd name="connsiteY29" fmla="*/ 221721 h 1436688"/>
              <a:gd name="connsiteX30" fmla="*/ 359834 w 803275"/>
              <a:gd name="connsiteY30" fmla="*/ 211667 h 1436688"/>
              <a:gd name="connsiteX31" fmla="*/ 479954 w 803275"/>
              <a:gd name="connsiteY31" fmla="*/ 0 h 1436688"/>
              <a:gd name="connsiteX32" fmla="*/ 516467 w 803275"/>
              <a:gd name="connsiteY32" fmla="*/ 0 h 1436688"/>
              <a:gd name="connsiteX33" fmla="*/ 552979 w 803275"/>
              <a:gd name="connsiteY33" fmla="*/ 5296 h 1436688"/>
              <a:gd name="connsiteX34" fmla="*/ 588963 w 803275"/>
              <a:gd name="connsiteY34" fmla="*/ 16946 h 1436688"/>
              <a:gd name="connsiteX35" fmla="*/ 623358 w 803275"/>
              <a:gd name="connsiteY35" fmla="*/ 33362 h 1436688"/>
              <a:gd name="connsiteX36" fmla="*/ 639233 w 803275"/>
              <a:gd name="connsiteY36" fmla="*/ 43424 h 1436688"/>
              <a:gd name="connsiteX37" fmla="*/ 641350 w 803275"/>
              <a:gd name="connsiteY37" fmla="*/ 45542 h 1436688"/>
              <a:gd name="connsiteX38" fmla="*/ 642938 w 803275"/>
              <a:gd name="connsiteY38" fmla="*/ 51897 h 1436688"/>
              <a:gd name="connsiteX39" fmla="*/ 640292 w 803275"/>
              <a:gd name="connsiteY39" fmla="*/ 57192 h 1436688"/>
              <a:gd name="connsiteX40" fmla="*/ 634471 w 803275"/>
              <a:gd name="connsiteY40" fmla="*/ 58781 h 1436688"/>
              <a:gd name="connsiteX41" fmla="*/ 631825 w 803275"/>
              <a:gd name="connsiteY41" fmla="*/ 57192 h 1436688"/>
              <a:gd name="connsiteX42" fmla="*/ 604838 w 803275"/>
              <a:gd name="connsiteY42" fmla="*/ 42365 h 1436688"/>
              <a:gd name="connsiteX43" fmla="*/ 549275 w 803275"/>
              <a:gd name="connsiteY43" fmla="*/ 22771 h 1436688"/>
              <a:gd name="connsiteX44" fmla="*/ 492125 w 803275"/>
              <a:gd name="connsiteY44" fmla="*/ 15887 h 1436688"/>
              <a:gd name="connsiteX45" fmla="*/ 448733 w 803275"/>
              <a:gd name="connsiteY45" fmla="*/ 21182 h 1436688"/>
              <a:gd name="connsiteX46" fmla="*/ 419629 w 803275"/>
              <a:gd name="connsiteY46" fmla="*/ 29655 h 1436688"/>
              <a:gd name="connsiteX47" fmla="*/ 405342 w 803275"/>
              <a:gd name="connsiteY47" fmla="*/ 34951 h 1436688"/>
              <a:gd name="connsiteX48" fmla="*/ 382588 w 803275"/>
              <a:gd name="connsiteY48" fmla="*/ 45542 h 1436688"/>
              <a:gd name="connsiteX49" fmla="*/ 338138 w 803275"/>
              <a:gd name="connsiteY49" fmla="*/ 76786 h 1436688"/>
              <a:gd name="connsiteX50" fmla="*/ 301096 w 803275"/>
              <a:gd name="connsiteY50" fmla="*/ 116503 h 1436688"/>
              <a:gd name="connsiteX51" fmla="*/ 282046 w 803275"/>
              <a:gd name="connsiteY51" fmla="*/ 150924 h 1436688"/>
              <a:gd name="connsiteX52" fmla="*/ 274638 w 803275"/>
              <a:gd name="connsiteY52" fmla="*/ 175813 h 1436688"/>
              <a:gd name="connsiteX53" fmla="*/ 273050 w 803275"/>
              <a:gd name="connsiteY53" fmla="*/ 187993 h 1436688"/>
              <a:gd name="connsiteX54" fmla="*/ 296333 w 803275"/>
              <a:gd name="connsiteY54" fmla="*/ 187463 h 1436688"/>
              <a:gd name="connsiteX55" fmla="*/ 345017 w 803275"/>
              <a:gd name="connsiteY55" fmla="*/ 194877 h 1436688"/>
              <a:gd name="connsiteX56" fmla="*/ 370417 w 803275"/>
              <a:gd name="connsiteY56" fmla="*/ 203350 h 1436688"/>
              <a:gd name="connsiteX57" fmla="*/ 370946 w 803275"/>
              <a:gd name="connsiteY57" fmla="*/ 203350 h 1436688"/>
              <a:gd name="connsiteX58" fmla="*/ 381000 w 803275"/>
              <a:gd name="connsiteY58" fmla="*/ 205468 h 1436688"/>
              <a:gd name="connsiteX59" fmla="*/ 387879 w 803275"/>
              <a:gd name="connsiteY59" fmla="*/ 210764 h 1436688"/>
              <a:gd name="connsiteX60" fmla="*/ 392642 w 803275"/>
              <a:gd name="connsiteY60" fmla="*/ 212353 h 1436688"/>
              <a:gd name="connsiteX61" fmla="*/ 396346 w 803275"/>
              <a:gd name="connsiteY61" fmla="*/ 215000 h 1436688"/>
              <a:gd name="connsiteX62" fmla="*/ 399521 w 803275"/>
              <a:gd name="connsiteY62" fmla="*/ 217648 h 1436688"/>
              <a:gd name="connsiteX63" fmla="*/ 397933 w 803275"/>
              <a:gd name="connsiteY63" fmla="*/ 221885 h 1436688"/>
              <a:gd name="connsiteX64" fmla="*/ 402167 w 803275"/>
              <a:gd name="connsiteY64" fmla="*/ 231417 h 1436688"/>
              <a:gd name="connsiteX65" fmla="*/ 403754 w 803275"/>
              <a:gd name="connsiteY65" fmla="*/ 253128 h 1436688"/>
              <a:gd name="connsiteX66" fmla="*/ 396346 w 803275"/>
              <a:gd name="connsiteY66" fmla="*/ 274311 h 1436688"/>
              <a:gd name="connsiteX67" fmla="*/ 382058 w 803275"/>
              <a:gd name="connsiteY67" fmla="*/ 291257 h 1436688"/>
              <a:gd name="connsiteX68" fmla="*/ 370946 w 803275"/>
              <a:gd name="connsiteY68" fmla="*/ 295493 h 1436688"/>
              <a:gd name="connsiteX69" fmla="*/ 361950 w 803275"/>
              <a:gd name="connsiteY69" fmla="*/ 298670 h 1436688"/>
              <a:gd name="connsiteX70" fmla="*/ 344488 w 803275"/>
              <a:gd name="connsiteY70" fmla="*/ 300789 h 1436688"/>
              <a:gd name="connsiteX71" fmla="*/ 327554 w 803275"/>
              <a:gd name="connsiteY71" fmla="*/ 297611 h 1436688"/>
              <a:gd name="connsiteX72" fmla="*/ 312738 w 803275"/>
              <a:gd name="connsiteY72" fmla="*/ 291786 h 1436688"/>
              <a:gd name="connsiteX73" fmla="*/ 292629 w 803275"/>
              <a:gd name="connsiteY73" fmla="*/ 275899 h 1436688"/>
              <a:gd name="connsiteX74" fmla="*/ 273579 w 803275"/>
              <a:gd name="connsiteY74" fmla="*/ 246774 h 1436688"/>
              <a:gd name="connsiteX75" fmla="*/ 267758 w 803275"/>
              <a:gd name="connsiteY75" fmla="*/ 229828 h 1436688"/>
              <a:gd name="connsiteX76" fmla="*/ 262996 w 803275"/>
              <a:gd name="connsiteY76" fmla="*/ 218707 h 1436688"/>
              <a:gd name="connsiteX77" fmla="*/ 260879 w 803275"/>
              <a:gd name="connsiteY77" fmla="*/ 207057 h 1436688"/>
              <a:gd name="connsiteX78" fmla="*/ 238654 w 803275"/>
              <a:gd name="connsiteY78" fmla="*/ 210764 h 1436688"/>
              <a:gd name="connsiteX79" fmla="*/ 195792 w 803275"/>
              <a:gd name="connsiteY79" fmla="*/ 225592 h 1436688"/>
              <a:gd name="connsiteX80" fmla="*/ 155575 w 803275"/>
              <a:gd name="connsiteY80" fmla="*/ 246244 h 1436688"/>
              <a:gd name="connsiteX81" fmla="*/ 119063 w 803275"/>
              <a:gd name="connsiteY81" fmla="*/ 274311 h 1436688"/>
              <a:gd name="connsiteX82" fmla="*/ 103188 w 803275"/>
              <a:gd name="connsiteY82" fmla="*/ 290197 h 1436688"/>
              <a:gd name="connsiteX83" fmla="*/ 89958 w 803275"/>
              <a:gd name="connsiteY83" fmla="*/ 304495 h 1436688"/>
              <a:gd name="connsiteX84" fmla="*/ 67733 w 803275"/>
              <a:gd name="connsiteY84" fmla="*/ 335739 h 1436688"/>
              <a:gd name="connsiteX85" fmla="*/ 50271 w 803275"/>
              <a:gd name="connsiteY85" fmla="*/ 369631 h 1436688"/>
              <a:gd name="connsiteX86" fmla="*/ 36513 w 803275"/>
              <a:gd name="connsiteY86" fmla="*/ 404582 h 1436688"/>
              <a:gd name="connsiteX87" fmla="*/ 22225 w 803275"/>
              <a:gd name="connsiteY87" fmla="*/ 459126 h 1436688"/>
              <a:gd name="connsiteX88" fmla="*/ 16404 w 803275"/>
              <a:gd name="connsiteY88" fmla="*/ 535382 h 1436688"/>
              <a:gd name="connsiteX89" fmla="*/ 17463 w 803275"/>
              <a:gd name="connsiteY89" fmla="*/ 573510 h 1436688"/>
              <a:gd name="connsiteX90" fmla="*/ 20638 w 803275"/>
              <a:gd name="connsiteY90" fmla="*/ 607402 h 1436688"/>
              <a:gd name="connsiteX91" fmla="*/ 32808 w 803275"/>
              <a:gd name="connsiteY91" fmla="*/ 672008 h 1436688"/>
              <a:gd name="connsiteX92" fmla="*/ 51858 w 803275"/>
              <a:gd name="connsiteY92" fmla="*/ 733437 h 1436688"/>
              <a:gd name="connsiteX93" fmla="*/ 77258 w 803275"/>
              <a:gd name="connsiteY93" fmla="*/ 792217 h 1436688"/>
              <a:gd name="connsiteX94" fmla="*/ 107421 w 803275"/>
              <a:gd name="connsiteY94" fmla="*/ 848880 h 1436688"/>
              <a:gd name="connsiteX95" fmla="*/ 142875 w 803275"/>
              <a:gd name="connsiteY95" fmla="*/ 901836 h 1436688"/>
              <a:gd name="connsiteX96" fmla="*/ 202142 w 803275"/>
              <a:gd name="connsiteY96" fmla="*/ 978092 h 1436688"/>
              <a:gd name="connsiteX97" fmla="*/ 246063 w 803275"/>
              <a:gd name="connsiteY97" fmla="*/ 1026282 h 1436688"/>
              <a:gd name="connsiteX98" fmla="*/ 259821 w 803275"/>
              <a:gd name="connsiteY98" fmla="*/ 1011984 h 1436688"/>
              <a:gd name="connsiteX99" fmla="*/ 293688 w 803275"/>
              <a:gd name="connsiteY99" fmla="*/ 992919 h 1436688"/>
              <a:gd name="connsiteX100" fmla="*/ 330729 w 803275"/>
              <a:gd name="connsiteY100" fmla="*/ 986035 h 1436688"/>
              <a:gd name="connsiteX101" fmla="*/ 368300 w 803275"/>
              <a:gd name="connsiteY101" fmla="*/ 993449 h 1436688"/>
              <a:gd name="connsiteX102" fmla="*/ 385763 w 803275"/>
              <a:gd name="connsiteY102" fmla="*/ 1002452 h 1436688"/>
              <a:gd name="connsiteX103" fmla="*/ 387350 w 803275"/>
              <a:gd name="connsiteY103" fmla="*/ 1005099 h 1436688"/>
              <a:gd name="connsiteX104" fmla="*/ 387350 w 803275"/>
              <a:gd name="connsiteY104" fmla="*/ 1009336 h 1436688"/>
              <a:gd name="connsiteX105" fmla="*/ 385763 w 803275"/>
              <a:gd name="connsiteY105" fmla="*/ 1010924 h 1436688"/>
              <a:gd name="connsiteX106" fmla="*/ 389467 w 803275"/>
              <a:gd name="connsiteY106" fmla="*/ 1017809 h 1436688"/>
              <a:gd name="connsiteX107" fmla="*/ 393171 w 803275"/>
              <a:gd name="connsiteY107" fmla="*/ 1033695 h 1436688"/>
              <a:gd name="connsiteX108" fmla="*/ 391583 w 803275"/>
              <a:gd name="connsiteY108" fmla="*/ 1050641 h 1436688"/>
              <a:gd name="connsiteX109" fmla="*/ 384704 w 803275"/>
              <a:gd name="connsiteY109" fmla="*/ 1066528 h 1436688"/>
              <a:gd name="connsiteX110" fmla="*/ 379413 w 803275"/>
              <a:gd name="connsiteY110" fmla="*/ 1073412 h 1436688"/>
              <a:gd name="connsiteX111" fmla="*/ 372004 w 803275"/>
              <a:gd name="connsiteY111" fmla="*/ 1080296 h 1436688"/>
              <a:gd name="connsiteX112" fmla="*/ 355071 w 803275"/>
              <a:gd name="connsiteY112" fmla="*/ 1089299 h 1436688"/>
              <a:gd name="connsiteX113" fmla="*/ 337079 w 803275"/>
              <a:gd name="connsiteY113" fmla="*/ 1093535 h 1436688"/>
              <a:gd name="connsiteX114" fmla="*/ 318558 w 803275"/>
              <a:gd name="connsiteY114" fmla="*/ 1091947 h 1436688"/>
              <a:gd name="connsiteX115" fmla="*/ 291042 w 803275"/>
              <a:gd name="connsiteY115" fmla="*/ 1083474 h 1436688"/>
              <a:gd name="connsiteX116" fmla="*/ 258233 w 803275"/>
              <a:gd name="connsiteY116" fmla="*/ 1061232 h 1436688"/>
              <a:gd name="connsiteX117" fmla="*/ 246063 w 803275"/>
              <a:gd name="connsiteY117" fmla="*/ 1047464 h 1436688"/>
              <a:gd name="connsiteX118" fmla="*/ 238654 w 803275"/>
              <a:gd name="connsiteY118" fmla="*/ 1060703 h 1436688"/>
              <a:gd name="connsiteX119" fmla="*/ 233363 w 803275"/>
              <a:gd name="connsiteY119" fmla="*/ 1075001 h 1436688"/>
              <a:gd name="connsiteX120" fmla="*/ 230188 w 803275"/>
              <a:gd name="connsiteY120" fmla="*/ 1088769 h 1436688"/>
              <a:gd name="connsiteX121" fmla="*/ 228071 w 803275"/>
              <a:gd name="connsiteY121" fmla="*/ 1117895 h 1436688"/>
              <a:gd name="connsiteX122" fmla="*/ 232304 w 803275"/>
              <a:gd name="connsiteY122" fmla="*/ 1161319 h 1436688"/>
              <a:gd name="connsiteX123" fmla="*/ 240771 w 803275"/>
              <a:gd name="connsiteY123" fmla="*/ 1188326 h 1436688"/>
              <a:gd name="connsiteX124" fmla="*/ 249767 w 803275"/>
              <a:gd name="connsiteY124" fmla="*/ 1212686 h 1436688"/>
              <a:gd name="connsiteX125" fmla="*/ 275696 w 803275"/>
              <a:gd name="connsiteY125" fmla="*/ 1256109 h 1436688"/>
              <a:gd name="connsiteX126" fmla="*/ 308504 w 803275"/>
              <a:gd name="connsiteY126" fmla="*/ 1295826 h 1436688"/>
              <a:gd name="connsiteX127" fmla="*/ 346604 w 803275"/>
              <a:gd name="connsiteY127" fmla="*/ 1330247 h 1436688"/>
              <a:gd name="connsiteX128" fmla="*/ 368300 w 803275"/>
              <a:gd name="connsiteY128" fmla="*/ 1344545 h 1436688"/>
              <a:gd name="connsiteX129" fmla="*/ 391583 w 803275"/>
              <a:gd name="connsiteY129" fmla="*/ 1359902 h 1436688"/>
              <a:gd name="connsiteX130" fmla="*/ 441325 w 803275"/>
              <a:gd name="connsiteY130" fmla="*/ 1383732 h 1436688"/>
              <a:gd name="connsiteX131" fmla="*/ 493713 w 803275"/>
              <a:gd name="connsiteY131" fmla="*/ 1401208 h 1436688"/>
              <a:gd name="connsiteX132" fmla="*/ 547158 w 803275"/>
              <a:gd name="connsiteY132" fmla="*/ 1412329 h 1436688"/>
              <a:gd name="connsiteX133" fmla="*/ 602721 w 803275"/>
              <a:gd name="connsiteY133" fmla="*/ 1417624 h 1436688"/>
              <a:gd name="connsiteX134" fmla="*/ 658283 w 803275"/>
              <a:gd name="connsiteY134" fmla="*/ 1419213 h 1436688"/>
              <a:gd name="connsiteX135" fmla="*/ 741363 w 803275"/>
              <a:gd name="connsiteY135" fmla="*/ 1414976 h 1436688"/>
              <a:gd name="connsiteX136" fmla="*/ 796396 w 803275"/>
              <a:gd name="connsiteY136" fmla="*/ 1408092 h 1436688"/>
              <a:gd name="connsiteX137" fmla="*/ 800629 w 803275"/>
              <a:gd name="connsiteY137" fmla="*/ 1408622 h 1436688"/>
              <a:gd name="connsiteX138" fmla="*/ 803275 w 803275"/>
              <a:gd name="connsiteY138" fmla="*/ 1416565 h 1436688"/>
              <a:gd name="connsiteX139" fmla="*/ 798513 w 803275"/>
              <a:gd name="connsiteY139" fmla="*/ 1418683 h 1436688"/>
              <a:gd name="connsiteX140" fmla="*/ 764117 w 803275"/>
              <a:gd name="connsiteY140" fmla="*/ 1426097 h 1436688"/>
              <a:gd name="connsiteX141" fmla="*/ 691092 w 803275"/>
              <a:gd name="connsiteY141" fmla="*/ 1435629 h 1436688"/>
              <a:gd name="connsiteX142" fmla="*/ 616479 w 803275"/>
              <a:gd name="connsiteY142" fmla="*/ 1436688 h 1436688"/>
              <a:gd name="connsiteX143" fmla="*/ 541867 w 803275"/>
              <a:gd name="connsiteY143" fmla="*/ 1430334 h 1436688"/>
              <a:gd name="connsiteX144" fmla="*/ 469371 w 803275"/>
              <a:gd name="connsiteY144" fmla="*/ 1413388 h 1436688"/>
              <a:gd name="connsiteX145" fmla="*/ 401108 w 803275"/>
              <a:gd name="connsiteY145" fmla="*/ 1386380 h 1436688"/>
              <a:gd name="connsiteX146" fmla="*/ 338138 w 803275"/>
              <a:gd name="connsiteY146" fmla="*/ 1348782 h 1436688"/>
              <a:gd name="connsiteX147" fmla="*/ 297921 w 803275"/>
              <a:gd name="connsiteY147" fmla="*/ 1311713 h 1436688"/>
              <a:gd name="connsiteX148" fmla="*/ 273579 w 803275"/>
              <a:gd name="connsiteY148" fmla="*/ 1283646 h 1436688"/>
              <a:gd name="connsiteX149" fmla="*/ 262467 w 803275"/>
              <a:gd name="connsiteY149" fmla="*/ 1268289 h 1436688"/>
              <a:gd name="connsiteX150" fmla="*/ 246063 w 803275"/>
              <a:gd name="connsiteY150" fmla="*/ 1243400 h 1436688"/>
              <a:gd name="connsiteX151" fmla="*/ 222779 w 803275"/>
              <a:gd name="connsiteY151" fmla="*/ 1186208 h 1436688"/>
              <a:gd name="connsiteX152" fmla="*/ 214313 w 803275"/>
              <a:gd name="connsiteY152" fmla="*/ 1140666 h 1436688"/>
              <a:gd name="connsiteX153" fmla="*/ 213254 w 803275"/>
              <a:gd name="connsiteY153" fmla="*/ 1109952 h 1436688"/>
              <a:gd name="connsiteX154" fmla="*/ 218017 w 803275"/>
              <a:gd name="connsiteY154" fmla="*/ 1080296 h 1436688"/>
              <a:gd name="connsiteX155" fmla="*/ 229658 w 803275"/>
              <a:gd name="connsiteY155" fmla="*/ 1051171 h 1436688"/>
              <a:gd name="connsiteX156" fmla="*/ 237067 w 803275"/>
              <a:gd name="connsiteY156" fmla="*/ 1038461 h 1436688"/>
              <a:gd name="connsiteX157" fmla="*/ 207963 w 803275"/>
              <a:gd name="connsiteY157" fmla="*/ 1014102 h 1436688"/>
              <a:gd name="connsiteX158" fmla="*/ 155046 w 803275"/>
              <a:gd name="connsiteY158" fmla="*/ 956910 h 1436688"/>
              <a:gd name="connsiteX159" fmla="*/ 108479 w 803275"/>
              <a:gd name="connsiteY159" fmla="*/ 892833 h 1436688"/>
              <a:gd name="connsiteX160" fmla="*/ 69321 w 803275"/>
              <a:gd name="connsiteY160" fmla="*/ 822932 h 1436688"/>
              <a:gd name="connsiteX161" fmla="*/ 38100 w 803275"/>
              <a:gd name="connsiteY161" fmla="*/ 749853 h 1436688"/>
              <a:gd name="connsiteX162" fmla="*/ 15346 w 803275"/>
              <a:gd name="connsiteY162" fmla="*/ 673597 h 1436688"/>
              <a:gd name="connsiteX163" fmla="*/ 2646 w 803275"/>
              <a:gd name="connsiteY163" fmla="*/ 596281 h 1436688"/>
              <a:gd name="connsiteX164" fmla="*/ 0 w 803275"/>
              <a:gd name="connsiteY164" fmla="*/ 520555 h 1436688"/>
              <a:gd name="connsiteX165" fmla="*/ 3175 w 803275"/>
              <a:gd name="connsiteY165" fmla="*/ 482956 h 1436688"/>
              <a:gd name="connsiteX166" fmla="*/ 6879 w 803275"/>
              <a:gd name="connsiteY166" fmla="*/ 457008 h 1436688"/>
              <a:gd name="connsiteX167" fmla="*/ 20638 w 803275"/>
              <a:gd name="connsiteY167" fmla="*/ 406170 h 1436688"/>
              <a:gd name="connsiteX168" fmla="*/ 41804 w 803275"/>
              <a:gd name="connsiteY168" fmla="*/ 357451 h 1436688"/>
              <a:gd name="connsiteX169" fmla="*/ 70379 w 803275"/>
              <a:gd name="connsiteY169" fmla="*/ 311380 h 1436688"/>
              <a:gd name="connsiteX170" fmla="*/ 104775 w 803275"/>
              <a:gd name="connsiteY170" fmla="*/ 271133 h 1436688"/>
              <a:gd name="connsiteX171" fmla="*/ 143404 w 803275"/>
              <a:gd name="connsiteY171" fmla="*/ 237771 h 1436688"/>
              <a:gd name="connsiteX172" fmla="*/ 186796 w 803275"/>
              <a:gd name="connsiteY172" fmla="*/ 210764 h 1436688"/>
              <a:gd name="connsiteX173" fmla="*/ 233892 w 803275"/>
              <a:gd name="connsiteY173" fmla="*/ 194348 h 1436688"/>
              <a:gd name="connsiteX174" fmla="*/ 259292 w 803275"/>
              <a:gd name="connsiteY174" fmla="*/ 189582 h 1436688"/>
              <a:gd name="connsiteX175" fmla="*/ 259821 w 803275"/>
              <a:gd name="connsiteY175" fmla="*/ 178990 h 1436688"/>
              <a:gd name="connsiteX176" fmla="*/ 263525 w 803275"/>
              <a:gd name="connsiteY176" fmla="*/ 156749 h 1436688"/>
              <a:gd name="connsiteX177" fmla="*/ 277283 w 803275"/>
              <a:gd name="connsiteY177" fmla="*/ 125505 h 1436688"/>
              <a:gd name="connsiteX178" fmla="*/ 304800 w 803275"/>
              <a:gd name="connsiteY178" fmla="*/ 87377 h 1436688"/>
              <a:gd name="connsiteX179" fmla="*/ 339196 w 803275"/>
              <a:gd name="connsiteY179" fmla="*/ 55604 h 1436688"/>
              <a:gd name="connsiteX180" fmla="*/ 356658 w 803275"/>
              <a:gd name="connsiteY180" fmla="*/ 42365 h 1436688"/>
              <a:gd name="connsiteX181" fmla="*/ 373592 w 803275"/>
              <a:gd name="connsiteY181" fmla="*/ 31774 h 1436688"/>
              <a:gd name="connsiteX182" fmla="*/ 407458 w 803275"/>
              <a:gd name="connsiteY182" fmla="*/ 15887 h 1436688"/>
              <a:gd name="connsiteX183" fmla="*/ 443442 w 803275"/>
              <a:gd name="connsiteY183" fmla="*/ 5296 h 143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03275" h="1436688">
                <a:moveTo>
                  <a:pt x="321181" y="996950"/>
                </a:moveTo>
                <a:lnTo>
                  <a:pt x="292845" y="1006412"/>
                </a:lnTo>
                <a:lnTo>
                  <a:pt x="267132" y="1023759"/>
                </a:lnTo>
                <a:lnTo>
                  <a:pt x="255588" y="1034798"/>
                </a:lnTo>
                <a:lnTo>
                  <a:pt x="256638" y="1034798"/>
                </a:lnTo>
                <a:lnTo>
                  <a:pt x="257162" y="1035849"/>
                </a:lnTo>
                <a:lnTo>
                  <a:pt x="275528" y="1052145"/>
                </a:lnTo>
                <a:lnTo>
                  <a:pt x="307013" y="1072120"/>
                </a:lnTo>
                <a:lnTo>
                  <a:pt x="331151" y="1076325"/>
                </a:lnTo>
                <a:lnTo>
                  <a:pt x="344269" y="1074223"/>
                </a:lnTo>
                <a:lnTo>
                  <a:pt x="356338" y="1070543"/>
                </a:lnTo>
                <a:lnTo>
                  <a:pt x="373655" y="1053722"/>
                </a:lnTo>
                <a:lnTo>
                  <a:pt x="381001" y="1032695"/>
                </a:lnTo>
                <a:lnTo>
                  <a:pt x="377853" y="1016925"/>
                </a:lnTo>
                <a:lnTo>
                  <a:pt x="372081" y="1007463"/>
                </a:lnTo>
                <a:lnTo>
                  <a:pt x="367358" y="1003784"/>
                </a:lnTo>
                <a:lnTo>
                  <a:pt x="352140" y="998527"/>
                </a:lnTo>
                <a:close/>
                <a:moveTo>
                  <a:pt x="305330" y="203200"/>
                </a:moveTo>
                <a:lnTo>
                  <a:pt x="277813" y="204788"/>
                </a:lnTo>
                <a:lnTo>
                  <a:pt x="281517" y="218546"/>
                </a:lnTo>
                <a:lnTo>
                  <a:pt x="292101" y="246063"/>
                </a:lnTo>
                <a:lnTo>
                  <a:pt x="309034" y="268817"/>
                </a:lnTo>
                <a:lnTo>
                  <a:pt x="326496" y="279930"/>
                </a:lnTo>
                <a:lnTo>
                  <a:pt x="340255" y="284163"/>
                </a:lnTo>
                <a:lnTo>
                  <a:pt x="348721" y="284163"/>
                </a:lnTo>
                <a:lnTo>
                  <a:pt x="361421" y="283105"/>
                </a:lnTo>
                <a:lnTo>
                  <a:pt x="380471" y="270934"/>
                </a:lnTo>
                <a:lnTo>
                  <a:pt x="392113" y="251884"/>
                </a:lnTo>
                <a:lnTo>
                  <a:pt x="392113" y="231246"/>
                </a:lnTo>
                <a:lnTo>
                  <a:pt x="386821" y="221721"/>
                </a:lnTo>
                <a:lnTo>
                  <a:pt x="359834" y="211667"/>
                </a:lnTo>
                <a:close/>
                <a:moveTo>
                  <a:pt x="479954" y="0"/>
                </a:moveTo>
                <a:lnTo>
                  <a:pt x="516467" y="0"/>
                </a:lnTo>
                <a:lnTo>
                  <a:pt x="552979" y="5296"/>
                </a:lnTo>
                <a:lnTo>
                  <a:pt x="588963" y="16946"/>
                </a:lnTo>
                <a:lnTo>
                  <a:pt x="623358" y="33362"/>
                </a:lnTo>
                <a:lnTo>
                  <a:pt x="639233" y="43424"/>
                </a:lnTo>
                <a:lnTo>
                  <a:pt x="641350" y="45542"/>
                </a:lnTo>
                <a:lnTo>
                  <a:pt x="642938" y="51897"/>
                </a:lnTo>
                <a:lnTo>
                  <a:pt x="640292" y="57192"/>
                </a:lnTo>
                <a:lnTo>
                  <a:pt x="634471" y="58781"/>
                </a:lnTo>
                <a:lnTo>
                  <a:pt x="631825" y="57192"/>
                </a:lnTo>
                <a:lnTo>
                  <a:pt x="604838" y="42365"/>
                </a:lnTo>
                <a:lnTo>
                  <a:pt x="549275" y="22771"/>
                </a:lnTo>
                <a:lnTo>
                  <a:pt x="492125" y="15887"/>
                </a:lnTo>
                <a:lnTo>
                  <a:pt x="448733" y="21182"/>
                </a:lnTo>
                <a:lnTo>
                  <a:pt x="419629" y="29655"/>
                </a:lnTo>
                <a:lnTo>
                  <a:pt x="405342" y="34951"/>
                </a:lnTo>
                <a:lnTo>
                  <a:pt x="382588" y="45542"/>
                </a:lnTo>
                <a:lnTo>
                  <a:pt x="338138" y="76786"/>
                </a:lnTo>
                <a:lnTo>
                  <a:pt x="301096" y="116503"/>
                </a:lnTo>
                <a:lnTo>
                  <a:pt x="282046" y="150924"/>
                </a:lnTo>
                <a:lnTo>
                  <a:pt x="274638" y="175813"/>
                </a:lnTo>
                <a:lnTo>
                  <a:pt x="273050" y="187993"/>
                </a:lnTo>
                <a:lnTo>
                  <a:pt x="296333" y="187463"/>
                </a:lnTo>
                <a:lnTo>
                  <a:pt x="345017" y="194877"/>
                </a:lnTo>
                <a:lnTo>
                  <a:pt x="370417" y="203350"/>
                </a:lnTo>
                <a:lnTo>
                  <a:pt x="370946" y="203350"/>
                </a:lnTo>
                <a:lnTo>
                  <a:pt x="381000" y="205468"/>
                </a:lnTo>
                <a:lnTo>
                  <a:pt x="387879" y="210764"/>
                </a:lnTo>
                <a:lnTo>
                  <a:pt x="392642" y="212353"/>
                </a:lnTo>
                <a:lnTo>
                  <a:pt x="396346" y="215000"/>
                </a:lnTo>
                <a:lnTo>
                  <a:pt x="399521" y="217648"/>
                </a:lnTo>
                <a:lnTo>
                  <a:pt x="397933" y="221885"/>
                </a:lnTo>
                <a:lnTo>
                  <a:pt x="402167" y="231417"/>
                </a:lnTo>
                <a:lnTo>
                  <a:pt x="403754" y="253128"/>
                </a:lnTo>
                <a:lnTo>
                  <a:pt x="396346" y="274311"/>
                </a:lnTo>
                <a:lnTo>
                  <a:pt x="382058" y="291257"/>
                </a:lnTo>
                <a:lnTo>
                  <a:pt x="370946" y="295493"/>
                </a:lnTo>
                <a:lnTo>
                  <a:pt x="361950" y="298670"/>
                </a:lnTo>
                <a:lnTo>
                  <a:pt x="344488" y="300789"/>
                </a:lnTo>
                <a:lnTo>
                  <a:pt x="327554" y="297611"/>
                </a:lnTo>
                <a:lnTo>
                  <a:pt x="312738" y="291786"/>
                </a:lnTo>
                <a:lnTo>
                  <a:pt x="292629" y="275899"/>
                </a:lnTo>
                <a:lnTo>
                  <a:pt x="273579" y="246774"/>
                </a:lnTo>
                <a:lnTo>
                  <a:pt x="267758" y="229828"/>
                </a:lnTo>
                <a:lnTo>
                  <a:pt x="262996" y="218707"/>
                </a:lnTo>
                <a:lnTo>
                  <a:pt x="260879" y="207057"/>
                </a:lnTo>
                <a:lnTo>
                  <a:pt x="238654" y="210764"/>
                </a:lnTo>
                <a:lnTo>
                  <a:pt x="195792" y="225592"/>
                </a:lnTo>
                <a:lnTo>
                  <a:pt x="155575" y="246244"/>
                </a:lnTo>
                <a:lnTo>
                  <a:pt x="119063" y="274311"/>
                </a:lnTo>
                <a:lnTo>
                  <a:pt x="103188" y="290197"/>
                </a:lnTo>
                <a:lnTo>
                  <a:pt x="89958" y="304495"/>
                </a:lnTo>
                <a:lnTo>
                  <a:pt x="67733" y="335739"/>
                </a:lnTo>
                <a:lnTo>
                  <a:pt x="50271" y="369631"/>
                </a:lnTo>
                <a:lnTo>
                  <a:pt x="36513" y="404582"/>
                </a:lnTo>
                <a:lnTo>
                  <a:pt x="22225" y="459126"/>
                </a:lnTo>
                <a:lnTo>
                  <a:pt x="16404" y="535382"/>
                </a:lnTo>
                <a:lnTo>
                  <a:pt x="17463" y="573510"/>
                </a:lnTo>
                <a:lnTo>
                  <a:pt x="20638" y="607402"/>
                </a:lnTo>
                <a:lnTo>
                  <a:pt x="32808" y="672008"/>
                </a:lnTo>
                <a:lnTo>
                  <a:pt x="51858" y="733437"/>
                </a:lnTo>
                <a:lnTo>
                  <a:pt x="77258" y="792217"/>
                </a:lnTo>
                <a:lnTo>
                  <a:pt x="107421" y="848880"/>
                </a:lnTo>
                <a:lnTo>
                  <a:pt x="142875" y="901836"/>
                </a:lnTo>
                <a:lnTo>
                  <a:pt x="202142" y="978092"/>
                </a:lnTo>
                <a:lnTo>
                  <a:pt x="246063" y="1026282"/>
                </a:lnTo>
                <a:lnTo>
                  <a:pt x="259821" y="1011984"/>
                </a:lnTo>
                <a:lnTo>
                  <a:pt x="293688" y="992919"/>
                </a:lnTo>
                <a:lnTo>
                  <a:pt x="330729" y="986035"/>
                </a:lnTo>
                <a:lnTo>
                  <a:pt x="368300" y="993449"/>
                </a:lnTo>
                <a:lnTo>
                  <a:pt x="385763" y="1002452"/>
                </a:lnTo>
                <a:lnTo>
                  <a:pt x="387350" y="1005099"/>
                </a:lnTo>
                <a:lnTo>
                  <a:pt x="387350" y="1009336"/>
                </a:lnTo>
                <a:lnTo>
                  <a:pt x="385763" y="1010924"/>
                </a:lnTo>
                <a:lnTo>
                  <a:pt x="389467" y="1017809"/>
                </a:lnTo>
                <a:lnTo>
                  <a:pt x="393171" y="1033695"/>
                </a:lnTo>
                <a:lnTo>
                  <a:pt x="391583" y="1050641"/>
                </a:lnTo>
                <a:lnTo>
                  <a:pt x="384704" y="1066528"/>
                </a:lnTo>
                <a:lnTo>
                  <a:pt x="379413" y="1073412"/>
                </a:lnTo>
                <a:lnTo>
                  <a:pt x="372004" y="1080296"/>
                </a:lnTo>
                <a:lnTo>
                  <a:pt x="355071" y="1089299"/>
                </a:lnTo>
                <a:lnTo>
                  <a:pt x="337079" y="1093535"/>
                </a:lnTo>
                <a:lnTo>
                  <a:pt x="318558" y="1091947"/>
                </a:lnTo>
                <a:lnTo>
                  <a:pt x="291042" y="1083474"/>
                </a:lnTo>
                <a:lnTo>
                  <a:pt x="258233" y="1061232"/>
                </a:lnTo>
                <a:lnTo>
                  <a:pt x="246063" y="1047464"/>
                </a:lnTo>
                <a:lnTo>
                  <a:pt x="238654" y="1060703"/>
                </a:lnTo>
                <a:lnTo>
                  <a:pt x="233363" y="1075001"/>
                </a:lnTo>
                <a:lnTo>
                  <a:pt x="230188" y="1088769"/>
                </a:lnTo>
                <a:lnTo>
                  <a:pt x="228071" y="1117895"/>
                </a:lnTo>
                <a:lnTo>
                  <a:pt x="232304" y="1161319"/>
                </a:lnTo>
                <a:lnTo>
                  <a:pt x="240771" y="1188326"/>
                </a:lnTo>
                <a:lnTo>
                  <a:pt x="249767" y="1212686"/>
                </a:lnTo>
                <a:lnTo>
                  <a:pt x="275696" y="1256109"/>
                </a:lnTo>
                <a:lnTo>
                  <a:pt x="308504" y="1295826"/>
                </a:lnTo>
                <a:lnTo>
                  <a:pt x="346604" y="1330247"/>
                </a:lnTo>
                <a:lnTo>
                  <a:pt x="368300" y="1344545"/>
                </a:lnTo>
                <a:lnTo>
                  <a:pt x="391583" y="1359902"/>
                </a:lnTo>
                <a:lnTo>
                  <a:pt x="441325" y="1383732"/>
                </a:lnTo>
                <a:lnTo>
                  <a:pt x="493713" y="1401208"/>
                </a:lnTo>
                <a:lnTo>
                  <a:pt x="547158" y="1412329"/>
                </a:lnTo>
                <a:lnTo>
                  <a:pt x="602721" y="1417624"/>
                </a:lnTo>
                <a:lnTo>
                  <a:pt x="658283" y="1419213"/>
                </a:lnTo>
                <a:lnTo>
                  <a:pt x="741363" y="1414976"/>
                </a:lnTo>
                <a:lnTo>
                  <a:pt x="796396" y="1408092"/>
                </a:lnTo>
                <a:lnTo>
                  <a:pt x="800629" y="1408622"/>
                </a:lnTo>
                <a:lnTo>
                  <a:pt x="803275" y="1416565"/>
                </a:lnTo>
                <a:lnTo>
                  <a:pt x="798513" y="1418683"/>
                </a:lnTo>
                <a:lnTo>
                  <a:pt x="764117" y="1426097"/>
                </a:lnTo>
                <a:lnTo>
                  <a:pt x="691092" y="1435629"/>
                </a:lnTo>
                <a:lnTo>
                  <a:pt x="616479" y="1436688"/>
                </a:lnTo>
                <a:lnTo>
                  <a:pt x="541867" y="1430334"/>
                </a:lnTo>
                <a:lnTo>
                  <a:pt x="469371" y="1413388"/>
                </a:lnTo>
                <a:lnTo>
                  <a:pt x="401108" y="1386380"/>
                </a:lnTo>
                <a:lnTo>
                  <a:pt x="338138" y="1348782"/>
                </a:lnTo>
                <a:lnTo>
                  <a:pt x="297921" y="1311713"/>
                </a:lnTo>
                <a:lnTo>
                  <a:pt x="273579" y="1283646"/>
                </a:lnTo>
                <a:lnTo>
                  <a:pt x="262467" y="1268289"/>
                </a:lnTo>
                <a:lnTo>
                  <a:pt x="246063" y="1243400"/>
                </a:lnTo>
                <a:lnTo>
                  <a:pt x="222779" y="1186208"/>
                </a:lnTo>
                <a:lnTo>
                  <a:pt x="214313" y="1140666"/>
                </a:lnTo>
                <a:lnTo>
                  <a:pt x="213254" y="1109952"/>
                </a:lnTo>
                <a:lnTo>
                  <a:pt x="218017" y="1080296"/>
                </a:lnTo>
                <a:lnTo>
                  <a:pt x="229658" y="1051171"/>
                </a:lnTo>
                <a:lnTo>
                  <a:pt x="237067" y="1038461"/>
                </a:lnTo>
                <a:lnTo>
                  <a:pt x="207963" y="1014102"/>
                </a:lnTo>
                <a:lnTo>
                  <a:pt x="155046" y="956910"/>
                </a:lnTo>
                <a:lnTo>
                  <a:pt x="108479" y="892833"/>
                </a:lnTo>
                <a:lnTo>
                  <a:pt x="69321" y="822932"/>
                </a:lnTo>
                <a:lnTo>
                  <a:pt x="38100" y="749853"/>
                </a:lnTo>
                <a:lnTo>
                  <a:pt x="15346" y="673597"/>
                </a:lnTo>
                <a:lnTo>
                  <a:pt x="2646" y="596281"/>
                </a:lnTo>
                <a:lnTo>
                  <a:pt x="0" y="520555"/>
                </a:lnTo>
                <a:lnTo>
                  <a:pt x="3175" y="482956"/>
                </a:lnTo>
                <a:lnTo>
                  <a:pt x="6879" y="457008"/>
                </a:lnTo>
                <a:lnTo>
                  <a:pt x="20638" y="406170"/>
                </a:lnTo>
                <a:lnTo>
                  <a:pt x="41804" y="357451"/>
                </a:lnTo>
                <a:lnTo>
                  <a:pt x="70379" y="311380"/>
                </a:lnTo>
                <a:lnTo>
                  <a:pt x="104775" y="271133"/>
                </a:lnTo>
                <a:lnTo>
                  <a:pt x="143404" y="237771"/>
                </a:lnTo>
                <a:lnTo>
                  <a:pt x="186796" y="210764"/>
                </a:lnTo>
                <a:lnTo>
                  <a:pt x="233892" y="194348"/>
                </a:lnTo>
                <a:lnTo>
                  <a:pt x="259292" y="189582"/>
                </a:lnTo>
                <a:lnTo>
                  <a:pt x="259821" y="178990"/>
                </a:lnTo>
                <a:lnTo>
                  <a:pt x="263525" y="156749"/>
                </a:lnTo>
                <a:lnTo>
                  <a:pt x="277283" y="125505"/>
                </a:lnTo>
                <a:lnTo>
                  <a:pt x="304800" y="87377"/>
                </a:lnTo>
                <a:lnTo>
                  <a:pt x="339196" y="55604"/>
                </a:lnTo>
                <a:lnTo>
                  <a:pt x="356658" y="42365"/>
                </a:lnTo>
                <a:lnTo>
                  <a:pt x="373592" y="31774"/>
                </a:lnTo>
                <a:lnTo>
                  <a:pt x="407458" y="15887"/>
                </a:lnTo>
                <a:lnTo>
                  <a:pt x="443442" y="5296"/>
                </a:lnTo>
                <a:close/>
              </a:path>
            </a:pathLst>
          </a:custGeom>
          <a:solidFill>
            <a:srgbClr val="F0EEEF"/>
          </a:solidFill>
          <a:ln>
            <a:noFill/>
          </a:ln>
        </p:spPr>
        <p:txBody>
          <a:bodyPr vert="horz" wrap="square" lIns="68562" tIns="34281" rIns="68562" bIns="34281" numCol="1" anchor="t" anchorCtr="0" compatLnSpc="1">
            <a:prstTxWarp prst="textNoShape">
              <a:avLst/>
            </a:prstTxWarp>
            <a:noAutofit/>
          </a:bodyPr>
          <a:lstStyle/>
          <a:p>
            <a:pPr algn="ctr" defTabSz="914126">
              <a:defRPr/>
            </a:pPr>
            <a:endParaRPr lang="en-US" sz="1350" kern="0">
              <a:solidFill>
                <a:prstClr val="black"/>
              </a:solidFill>
            </a:endParaRPr>
          </a:p>
        </p:txBody>
      </p:sp>
      <p:sp>
        <p:nvSpPr>
          <p:cNvPr id="257" name="Freeform: Shape 47"/>
          <p:cNvSpPr>
            <a:spLocks/>
          </p:cNvSpPr>
          <p:nvPr/>
        </p:nvSpPr>
        <p:spPr bwMode="auto">
          <a:xfrm>
            <a:off x="5288330" y="4373922"/>
            <a:ext cx="1037955" cy="242056"/>
          </a:xfrm>
          <a:custGeom>
            <a:avLst/>
            <a:gdLst>
              <a:gd name="connsiteX0" fmla="*/ 393700 w 1384300"/>
              <a:gd name="connsiteY0" fmla="*/ 53975 h 300038"/>
              <a:gd name="connsiteX1" fmla="*/ 375179 w 1384300"/>
              <a:gd name="connsiteY1" fmla="*/ 58689 h 300038"/>
              <a:gd name="connsiteX2" fmla="*/ 359834 w 1384300"/>
              <a:gd name="connsiteY2" fmla="*/ 70734 h 300038"/>
              <a:gd name="connsiteX3" fmla="*/ 354542 w 1384300"/>
              <a:gd name="connsiteY3" fmla="*/ 79637 h 300038"/>
              <a:gd name="connsiteX4" fmla="*/ 350309 w 1384300"/>
              <a:gd name="connsiteY4" fmla="*/ 90111 h 300038"/>
              <a:gd name="connsiteX5" fmla="*/ 349250 w 1384300"/>
              <a:gd name="connsiteY5" fmla="*/ 111060 h 300038"/>
              <a:gd name="connsiteX6" fmla="*/ 357188 w 1384300"/>
              <a:gd name="connsiteY6" fmla="*/ 129913 h 300038"/>
              <a:gd name="connsiteX7" fmla="*/ 369359 w 1384300"/>
              <a:gd name="connsiteY7" fmla="*/ 147196 h 300038"/>
              <a:gd name="connsiteX8" fmla="*/ 377296 w 1384300"/>
              <a:gd name="connsiteY8" fmla="*/ 155575 h 300038"/>
              <a:gd name="connsiteX9" fmla="*/ 389996 w 1384300"/>
              <a:gd name="connsiteY9" fmla="*/ 146672 h 300038"/>
              <a:gd name="connsiteX10" fmla="*/ 411692 w 1384300"/>
              <a:gd name="connsiteY10" fmla="*/ 127295 h 300038"/>
              <a:gd name="connsiteX11" fmla="*/ 424921 w 1384300"/>
              <a:gd name="connsiteY11" fmla="*/ 102680 h 300038"/>
              <a:gd name="connsiteX12" fmla="*/ 425450 w 1384300"/>
              <a:gd name="connsiteY12" fmla="*/ 76495 h 300038"/>
              <a:gd name="connsiteX13" fmla="*/ 419629 w 1384300"/>
              <a:gd name="connsiteY13" fmla="*/ 62355 h 300038"/>
              <a:gd name="connsiteX14" fmla="*/ 411163 w 1384300"/>
              <a:gd name="connsiteY14" fmla="*/ 57118 h 300038"/>
              <a:gd name="connsiteX15" fmla="*/ 1004358 w 1384300"/>
              <a:gd name="connsiteY15" fmla="*/ 17463 h 300038"/>
              <a:gd name="connsiteX16" fmla="*/ 986896 w 1384300"/>
              <a:gd name="connsiteY16" fmla="*/ 21721 h 300038"/>
              <a:gd name="connsiteX17" fmla="*/ 973137 w 1384300"/>
              <a:gd name="connsiteY17" fmla="*/ 33962 h 300038"/>
              <a:gd name="connsiteX18" fmla="*/ 968904 w 1384300"/>
              <a:gd name="connsiteY18" fmla="*/ 44607 h 300038"/>
              <a:gd name="connsiteX19" fmla="*/ 966787 w 1384300"/>
              <a:gd name="connsiteY19" fmla="*/ 56848 h 300038"/>
              <a:gd name="connsiteX20" fmla="*/ 973137 w 1384300"/>
              <a:gd name="connsiteY20" fmla="*/ 76540 h 300038"/>
              <a:gd name="connsiteX21" fmla="*/ 987425 w 1384300"/>
              <a:gd name="connsiteY21" fmla="*/ 90910 h 300038"/>
              <a:gd name="connsiteX22" fmla="*/ 1007004 w 1384300"/>
              <a:gd name="connsiteY22" fmla="*/ 102087 h 300038"/>
              <a:gd name="connsiteX23" fmla="*/ 1018117 w 1384300"/>
              <a:gd name="connsiteY23" fmla="*/ 106345 h 300038"/>
              <a:gd name="connsiteX24" fmla="*/ 1020234 w 1384300"/>
              <a:gd name="connsiteY24" fmla="*/ 107942 h 300038"/>
              <a:gd name="connsiteX25" fmla="*/ 1020763 w 1384300"/>
              <a:gd name="connsiteY25" fmla="*/ 109538 h 300038"/>
              <a:gd name="connsiteX26" fmla="*/ 1025525 w 1384300"/>
              <a:gd name="connsiteY26" fmla="*/ 91975 h 300038"/>
              <a:gd name="connsiteX27" fmla="*/ 1028700 w 1384300"/>
              <a:gd name="connsiteY27" fmla="*/ 54187 h 300038"/>
              <a:gd name="connsiteX28" fmla="*/ 1027642 w 1384300"/>
              <a:gd name="connsiteY28" fmla="*/ 32898 h 300038"/>
              <a:gd name="connsiteX29" fmla="*/ 1027642 w 1384300"/>
              <a:gd name="connsiteY29" fmla="*/ 32366 h 300038"/>
              <a:gd name="connsiteX30" fmla="*/ 1027642 w 1384300"/>
              <a:gd name="connsiteY30" fmla="*/ 31301 h 300038"/>
              <a:gd name="connsiteX31" fmla="*/ 1020763 w 1384300"/>
              <a:gd name="connsiteY31" fmla="*/ 23850 h 300038"/>
              <a:gd name="connsiteX32" fmla="*/ 6353 w 1384300"/>
              <a:gd name="connsiteY32" fmla="*/ 0 h 300038"/>
              <a:gd name="connsiteX33" fmla="*/ 7941 w 1384300"/>
              <a:gd name="connsiteY33" fmla="*/ 2117 h 300038"/>
              <a:gd name="connsiteX34" fmla="*/ 20646 w 1384300"/>
              <a:gd name="connsiteY34" fmla="*/ 29634 h 300038"/>
              <a:gd name="connsiteX35" fmla="*/ 53467 w 1384300"/>
              <a:gd name="connsiteY35" fmla="*/ 81492 h 300038"/>
              <a:gd name="connsiteX36" fmla="*/ 93169 w 1384300"/>
              <a:gd name="connsiteY36" fmla="*/ 125413 h 300038"/>
              <a:gd name="connsiteX37" fmla="*/ 141871 w 1384300"/>
              <a:gd name="connsiteY37" fmla="*/ 160338 h 300038"/>
              <a:gd name="connsiteX38" fmla="*/ 169928 w 1384300"/>
              <a:gd name="connsiteY38" fmla="*/ 173567 h 300038"/>
              <a:gd name="connsiteX39" fmla="*/ 187397 w 1384300"/>
              <a:gd name="connsiteY39" fmla="*/ 180446 h 300038"/>
              <a:gd name="connsiteX40" fmla="*/ 222865 w 1384300"/>
              <a:gd name="connsiteY40" fmla="*/ 188913 h 300038"/>
              <a:gd name="connsiteX41" fmla="*/ 259391 w 1384300"/>
              <a:gd name="connsiteY41" fmla="*/ 191559 h 300038"/>
              <a:gd name="connsiteX42" fmla="*/ 295918 w 1384300"/>
              <a:gd name="connsiteY42" fmla="*/ 188913 h 300038"/>
              <a:gd name="connsiteX43" fmla="*/ 313916 w 1384300"/>
              <a:gd name="connsiteY43" fmla="*/ 184151 h 300038"/>
              <a:gd name="connsiteX44" fmla="*/ 335620 w 1384300"/>
              <a:gd name="connsiteY44" fmla="*/ 177271 h 300038"/>
              <a:gd name="connsiteX45" fmla="*/ 359971 w 1384300"/>
              <a:gd name="connsiteY45" fmla="*/ 165630 h 300038"/>
              <a:gd name="connsiteX46" fmla="*/ 358912 w 1384300"/>
              <a:gd name="connsiteY46" fmla="*/ 163513 h 300038"/>
              <a:gd name="connsiteX47" fmla="*/ 357324 w 1384300"/>
              <a:gd name="connsiteY47" fmla="*/ 161396 h 300038"/>
              <a:gd name="connsiteX48" fmla="*/ 347796 w 1384300"/>
              <a:gd name="connsiteY48" fmla="*/ 149755 h 300038"/>
              <a:gd name="connsiteX49" fmla="*/ 334561 w 1384300"/>
              <a:gd name="connsiteY49" fmla="*/ 123296 h 300038"/>
              <a:gd name="connsiteX50" fmla="*/ 332444 w 1384300"/>
              <a:gd name="connsiteY50" fmla="*/ 94192 h 300038"/>
              <a:gd name="connsiteX51" fmla="*/ 341443 w 1384300"/>
              <a:gd name="connsiteY51" fmla="*/ 66146 h 300038"/>
              <a:gd name="connsiteX52" fmla="*/ 352031 w 1384300"/>
              <a:gd name="connsiteY52" fmla="*/ 54505 h 300038"/>
              <a:gd name="connsiteX53" fmla="*/ 363677 w 1384300"/>
              <a:gd name="connsiteY53" fmla="*/ 46567 h 300038"/>
              <a:gd name="connsiteX54" fmla="*/ 389086 w 1384300"/>
              <a:gd name="connsiteY54" fmla="*/ 39688 h 300038"/>
              <a:gd name="connsiteX55" fmla="*/ 413967 w 1384300"/>
              <a:gd name="connsiteY55" fmla="*/ 45509 h 300038"/>
              <a:gd name="connsiteX56" fmla="*/ 427730 w 1384300"/>
              <a:gd name="connsiteY56" fmla="*/ 57680 h 300038"/>
              <a:gd name="connsiteX57" fmla="*/ 434612 w 1384300"/>
              <a:gd name="connsiteY57" fmla="*/ 68263 h 300038"/>
              <a:gd name="connsiteX58" fmla="*/ 436730 w 1384300"/>
              <a:gd name="connsiteY58" fmla="*/ 74613 h 300038"/>
              <a:gd name="connsiteX59" fmla="*/ 440435 w 1384300"/>
              <a:gd name="connsiteY59" fmla="*/ 88900 h 300038"/>
              <a:gd name="connsiteX60" fmla="*/ 438318 w 1384300"/>
              <a:gd name="connsiteY60" fmla="*/ 114830 h 300038"/>
              <a:gd name="connsiteX61" fmla="*/ 424025 w 1384300"/>
              <a:gd name="connsiteY61" fmla="*/ 139171 h 300038"/>
              <a:gd name="connsiteX62" fmla="*/ 401262 w 1384300"/>
              <a:gd name="connsiteY62" fmla="*/ 159809 h 300038"/>
              <a:gd name="connsiteX63" fmla="*/ 387498 w 1384300"/>
              <a:gd name="connsiteY63" fmla="*/ 168805 h 300038"/>
              <a:gd name="connsiteX64" fmla="*/ 386440 w 1384300"/>
              <a:gd name="connsiteY64" fmla="*/ 171980 h 300038"/>
              <a:gd name="connsiteX65" fmla="*/ 381146 w 1384300"/>
              <a:gd name="connsiteY65" fmla="*/ 175684 h 300038"/>
              <a:gd name="connsiteX66" fmla="*/ 377440 w 1384300"/>
              <a:gd name="connsiteY66" fmla="*/ 175155 h 300038"/>
              <a:gd name="connsiteX67" fmla="*/ 392792 w 1384300"/>
              <a:gd name="connsiteY67" fmla="*/ 194205 h 300038"/>
              <a:gd name="connsiteX68" fmla="*/ 429319 w 1384300"/>
              <a:gd name="connsiteY68" fmla="*/ 225426 h 300038"/>
              <a:gd name="connsiteX69" fmla="*/ 471139 w 1384300"/>
              <a:gd name="connsiteY69" fmla="*/ 248709 h 300038"/>
              <a:gd name="connsiteX70" fmla="*/ 517723 w 1384300"/>
              <a:gd name="connsiteY70" fmla="*/ 265113 h 300038"/>
              <a:gd name="connsiteX71" fmla="*/ 566954 w 1384300"/>
              <a:gd name="connsiteY71" fmla="*/ 275697 h 300038"/>
              <a:gd name="connsiteX72" fmla="*/ 618303 w 1384300"/>
              <a:gd name="connsiteY72" fmla="*/ 280988 h 300038"/>
              <a:gd name="connsiteX73" fmla="*/ 693474 w 1384300"/>
              <a:gd name="connsiteY73" fmla="*/ 281517 h 300038"/>
              <a:gd name="connsiteX74" fmla="*/ 741117 w 1384300"/>
              <a:gd name="connsiteY74" fmla="*/ 278342 h 300038"/>
              <a:gd name="connsiteX75" fmla="*/ 783466 w 1384300"/>
              <a:gd name="connsiteY75" fmla="*/ 274638 h 300038"/>
              <a:gd name="connsiteX76" fmla="*/ 847520 w 1384300"/>
              <a:gd name="connsiteY76" fmla="*/ 259292 h 300038"/>
              <a:gd name="connsiteX77" fmla="*/ 887752 w 1384300"/>
              <a:gd name="connsiteY77" fmla="*/ 245005 h 300038"/>
              <a:gd name="connsiteX78" fmla="*/ 925337 w 1384300"/>
              <a:gd name="connsiteY78" fmla="*/ 225955 h 300038"/>
              <a:gd name="connsiteX79" fmla="*/ 958688 w 1384300"/>
              <a:gd name="connsiteY79" fmla="*/ 202671 h 300038"/>
              <a:gd name="connsiteX80" fmla="*/ 987273 w 1384300"/>
              <a:gd name="connsiteY80" fmla="*/ 174096 h 300038"/>
              <a:gd name="connsiteX81" fmla="*/ 1008978 w 1384300"/>
              <a:gd name="connsiteY81" fmla="*/ 141288 h 300038"/>
              <a:gd name="connsiteX82" fmla="*/ 1017447 w 1384300"/>
              <a:gd name="connsiteY82" fmla="*/ 122238 h 300038"/>
              <a:gd name="connsiteX83" fmla="*/ 1012683 w 1384300"/>
              <a:gd name="connsiteY83" fmla="*/ 120121 h 300038"/>
              <a:gd name="connsiteX84" fmla="*/ 1008978 w 1384300"/>
              <a:gd name="connsiteY84" fmla="*/ 118005 h 300038"/>
              <a:gd name="connsiteX85" fmla="*/ 1001566 w 1384300"/>
              <a:gd name="connsiteY85" fmla="*/ 116946 h 300038"/>
              <a:gd name="connsiteX86" fmla="*/ 987803 w 1384300"/>
              <a:gd name="connsiteY86" fmla="*/ 111655 h 300038"/>
              <a:gd name="connsiteX87" fmla="*/ 969275 w 1384300"/>
              <a:gd name="connsiteY87" fmla="*/ 98955 h 300038"/>
              <a:gd name="connsiteX88" fmla="*/ 954982 w 1384300"/>
              <a:gd name="connsiteY88" fmla="*/ 73025 h 300038"/>
              <a:gd name="connsiteX89" fmla="*/ 952864 w 1384300"/>
              <a:gd name="connsiteY89" fmla="*/ 50800 h 300038"/>
              <a:gd name="connsiteX90" fmla="*/ 956041 w 1384300"/>
              <a:gd name="connsiteY90" fmla="*/ 35454 h 300038"/>
              <a:gd name="connsiteX91" fmla="*/ 958688 w 1384300"/>
              <a:gd name="connsiteY91" fmla="*/ 28575 h 300038"/>
              <a:gd name="connsiteX92" fmla="*/ 965569 w 1384300"/>
              <a:gd name="connsiteY92" fmla="*/ 17992 h 300038"/>
              <a:gd name="connsiteX93" fmla="*/ 987273 w 1384300"/>
              <a:gd name="connsiteY93" fmla="*/ 5821 h 300038"/>
              <a:gd name="connsiteX94" fmla="*/ 1011624 w 1384300"/>
              <a:gd name="connsiteY94" fmla="*/ 5292 h 300038"/>
              <a:gd name="connsiteX95" fmla="*/ 1026447 w 1384300"/>
              <a:gd name="connsiteY95" fmla="*/ 13759 h 300038"/>
              <a:gd name="connsiteX96" fmla="*/ 1034917 w 1384300"/>
              <a:gd name="connsiteY96" fmla="*/ 22754 h 300038"/>
              <a:gd name="connsiteX97" fmla="*/ 1038093 w 1384300"/>
              <a:gd name="connsiteY97" fmla="*/ 28046 h 300038"/>
              <a:gd name="connsiteX98" fmla="*/ 1040210 w 1384300"/>
              <a:gd name="connsiteY98" fmla="*/ 29634 h 300038"/>
              <a:gd name="connsiteX99" fmla="*/ 1041269 w 1384300"/>
              <a:gd name="connsiteY99" fmla="*/ 31750 h 300038"/>
              <a:gd name="connsiteX100" fmla="*/ 1045504 w 1384300"/>
              <a:gd name="connsiteY100" fmla="*/ 55563 h 300038"/>
              <a:gd name="connsiteX101" fmla="*/ 1043916 w 1384300"/>
              <a:gd name="connsiteY101" fmla="*/ 98955 h 300038"/>
              <a:gd name="connsiteX102" fmla="*/ 1039681 w 1384300"/>
              <a:gd name="connsiteY102" fmla="*/ 118534 h 300038"/>
              <a:gd name="connsiteX103" fmla="*/ 1062444 w 1384300"/>
              <a:gd name="connsiteY103" fmla="*/ 125413 h 300038"/>
              <a:gd name="connsiteX104" fmla="*/ 1107440 w 1384300"/>
              <a:gd name="connsiteY104" fmla="*/ 133880 h 300038"/>
              <a:gd name="connsiteX105" fmla="*/ 1152437 w 1384300"/>
              <a:gd name="connsiteY105" fmla="*/ 135467 h 300038"/>
              <a:gd name="connsiteX106" fmla="*/ 1195845 w 1384300"/>
              <a:gd name="connsiteY106" fmla="*/ 130175 h 300038"/>
              <a:gd name="connsiteX107" fmla="*/ 1237665 w 1384300"/>
              <a:gd name="connsiteY107" fmla="*/ 118005 h 300038"/>
              <a:gd name="connsiteX108" fmla="*/ 1277897 w 1384300"/>
              <a:gd name="connsiteY108" fmla="*/ 98955 h 300038"/>
              <a:gd name="connsiteX109" fmla="*/ 1315482 w 1384300"/>
              <a:gd name="connsiteY109" fmla="*/ 72496 h 300038"/>
              <a:gd name="connsiteX110" fmla="*/ 1349891 w 1384300"/>
              <a:gd name="connsiteY110" fmla="*/ 38629 h 300038"/>
              <a:gd name="connsiteX111" fmla="*/ 1365772 w 1384300"/>
              <a:gd name="connsiteY111" fmla="*/ 19050 h 300038"/>
              <a:gd name="connsiteX112" fmla="*/ 1367890 w 1384300"/>
              <a:gd name="connsiteY112" fmla="*/ 15875 h 300038"/>
              <a:gd name="connsiteX113" fmla="*/ 1375830 w 1384300"/>
              <a:gd name="connsiteY113" fmla="*/ 15346 h 300038"/>
              <a:gd name="connsiteX114" fmla="*/ 1381653 w 1384300"/>
              <a:gd name="connsiteY114" fmla="*/ 17992 h 300038"/>
              <a:gd name="connsiteX115" fmla="*/ 1384300 w 1384300"/>
              <a:gd name="connsiteY115" fmla="*/ 24871 h 300038"/>
              <a:gd name="connsiteX116" fmla="*/ 1381653 w 1384300"/>
              <a:gd name="connsiteY116" fmla="*/ 28046 h 300038"/>
              <a:gd name="connsiteX117" fmla="*/ 1366302 w 1384300"/>
              <a:gd name="connsiteY117" fmla="*/ 48684 h 300038"/>
              <a:gd name="connsiteX118" fmla="*/ 1331363 w 1384300"/>
              <a:gd name="connsiteY118" fmla="*/ 83609 h 300038"/>
              <a:gd name="connsiteX119" fmla="*/ 1291661 w 1384300"/>
              <a:gd name="connsiteY119" fmla="*/ 112713 h 300038"/>
              <a:gd name="connsiteX120" fmla="*/ 1247723 w 1384300"/>
              <a:gd name="connsiteY120" fmla="*/ 133880 h 300038"/>
              <a:gd name="connsiteX121" fmla="*/ 1201668 w 1384300"/>
              <a:gd name="connsiteY121" fmla="*/ 148167 h 300038"/>
              <a:gd name="connsiteX122" fmla="*/ 1154025 w 1384300"/>
              <a:gd name="connsiteY122" fmla="*/ 154517 h 300038"/>
              <a:gd name="connsiteX123" fmla="*/ 1105852 w 1384300"/>
              <a:gd name="connsiteY123" fmla="*/ 152400 h 300038"/>
              <a:gd name="connsiteX124" fmla="*/ 1058738 w 1384300"/>
              <a:gd name="connsiteY124" fmla="*/ 140759 h 300038"/>
              <a:gd name="connsiteX125" fmla="*/ 1034917 w 1384300"/>
              <a:gd name="connsiteY125" fmla="*/ 131763 h 300038"/>
              <a:gd name="connsiteX126" fmla="*/ 1028035 w 1384300"/>
              <a:gd name="connsiteY126" fmla="*/ 148167 h 300038"/>
              <a:gd name="connsiteX127" fmla="*/ 1007389 w 1384300"/>
              <a:gd name="connsiteY127" fmla="*/ 180446 h 300038"/>
              <a:gd name="connsiteX128" fmla="*/ 980921 w 1384300"/>
              <a:gd name="connsiteY128" fmla="*/ 207963 h 300038"/>
              <a:gd name="connsiteX129" fmla="*/ 949159 w 1384300"/>
              <a:gd name="connsiteY129" fmla="*/ 232305 h 300038"/>
              <a:gd name="connsiteX130" fmla="*/ 913691 w 1384300"/>
              <a:gd name="connsiteY130" fmla="*/ 251884 h 300038"/>
              <a:gd name="connsiteX131" fmla="*/ 876635 w 1384300"/>
              <a:gd name="connsiteY131" fmla="*/ 268817 h 300038"/>
              <a:gd name="connsiteX132" fmla="*/ 819463 w 1384300"/>
              <a:gd name="connsiteY132" fmla="*/ 286280 h 300038"/>
              <a:gd name="connsiteX133" fmla="*/ 781878 w 1384300"/>
              <a:gd name="connsiteY133" fmla="*/ 292101 h 300038"/>
              <a:gd name="connsiteX134" fmla="*/ 730000 w 1384300"/>
              <a:gd name="connsiteY134" fmla="*/ 298451 h 300038"/>
              <a:gd name="connsiteX135" fmla="*/ 643184 w 1384300"/>
              <a:gd name="connsiteY135" fmla="*/ 300038 h 300038"/>
              <a:gd name="connsiteX136" fmla="*/ 583894 w 1384300"/>
              <a:gd name="connsiteY136" fmla="*/ 295276 h 300038"/>
              <a:gd name="connsiteX137" fmla="*/ 526193 w 1384300"/>
              <a:gd name="connsiteY137" fmla="*/ 284692 h 300038"/>
              <a:gd name="connsiteX138" fmla="*/ 471139 w 1384300"/>
              <a:gd name="connsiteY138" fmla="*/ 266172 h 300038"/>
              <a:gd name="connsiteX139" fmla="*/ 422966 w 1384300"/>
              <a:gd name="connsiteY139" fmla="*/ 239713 h 300038"/>
              <a:gd name="connsiteX140" fmla="*/ 392792 w 1384300"/>
              <a:gd name="connsiteY140" fmla="*/ 213255 h 300038"/>
              <a:gd name="connsiteX141" fmla="*/ 375323 w 1384300"/>
              <a:gd name="connsiteY141" fmla="*/ 191559 h 300038"/>
              <a:gd name="connsiteX142" fmla="*/ 367382 w 1384300"/>
              <a:gd name="connsiteY142" fmla="*/ 179388 h 300038"/>
              <a:gd name="connsiteX143" fmla="*/ 338796 w 1384300"/>
              <a:gd name="connsiteY143" fmla="*/ 193146 h 300038"/>
              <a:gd name="connsiteX144" fmla="*/ 281625 w 1384300"/>
              <a:gd name="connsiteY144" fmla="*/ 208492 h 300038"/>
              <a:gd name="connsiteX145" fmla="*/ 259920 w 1384300"/>
              <a:gd name="connsiteY145" fmla="*/ 210080 h 300038"/>
              <a:gd name="connsiteX146" fmla="*/ 237158 w 1384300"/>
              <a:gd name="connsiteY146" fmla="*/ 209021 h 300038"/>
              <a:gd name="connsiteX147" fmla="*/ 193220 w 1384300"/>
              <a:gd name="connsiteY147" fmla="*/ 201084 h 300038"/>
              <a:gd name="connsiteX148" fmla="*/ 152459 w 1384300"/>
              <a:gd name="connsiteY148" fmla="*/ 184680 h 300038"/>
              <a:gd name="connsiteX149" fmla="*/ 115403 w 1384300"/>
              <a:gd name="connsiteY149" fmla="*/ 162984 h 300038"/>
              <a:gd name="connsiteX150" fmla="*/ 82582 w 1384300"/>
              <a:gd name="connsiteY150" fmla="*/ 135467 h 300038"/>
              <a:gd name="connsiteX151" fmla="*/ 52937 w 1384300"/>
              <a:gd name="connsiteY151" fmla="*/ 102659 h 300038"/>
              <a:gd name="connsiteX152" fmla="*/ 28586 w 1384300"/>
              <a:gd name="connsiteY152" fmla="*/ 66146 h 300038"/>
              <a:gd name="connsiteX153" fmla="*/ 8470 w 1384300"/>
              <a:gd name="connsiteY153" fmla="*/ 26459 h 300038"/>
              <a:gd name="connsiteX154" fmla="*/ 0 w 1384300"/>
              <a:gd name="connsiteY154" fmla="*/ 5292 h 300038"/>
              <a:gd name="connsiteX155" fmla="*/ 0 w 1384300"/>
              <a:gd name="connsiteY155" fmla="*/ 2117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84300" h="300038">
                <a:moveTo>
                  <a:pt x="393700" y="53975"/>
                </a:moveTo>
                <a:lnTo>
                  <a:pt x="375179" y="58689"/>
                </a:lnTo>
                <a:lnTo>
                  <a:pt x="359834" y="70734"/>
                </a:lnTo>
                <a:lnTo>
                  <a:pt x="354542" y="79637"/>
                </a:lnTo>
                <a:lnTo>
                  <a:pt x="350309" y="90111"/>
                </a:lnTo>
                <a:lnTo>
                  <a:pt x="349250" y="111060"/>
                </a:lnTo>
                <a:lnTo>
                  <a:pt x="357188" y="129913"/>
                </a:lnTo>
                <a:lnTo>
                  <a:pt x="369359" y="147196"/>
                </a:lnTo>
                <a:lnTo>
                  <a:pt x="377296" y="155575"/>
                </a:lnTo>
                <a:lnTo>
                  <a:pt x="389996" y="146672"/>
                </a:lnTo>
                <a:lnTo>
                  <a:pt x="411692" y="127295"/>
                </a:lnTo>
                <a:lnTo>
                  <a:pt x="424921" y="102680"/>
                </a:lnTo>
                <a:lnTo>
                  <a:pt x="425450" y="76495"/>
                </a:lnTo>
                <a:lnTo>
                  <a:pt x="419629" y="62355"/>
                </a:lnTo>
                <a:lnTo>
                  <a:pt x="411163" y="57118"/>
                </a:lnTo>
                <a:close/>
                <a:moveTo>
                  <a:pt x="1004358" y="17463"/>
                </a:moveTo>
                <a:lnTo>
                  <a:pt x="986896" y="21721"/>
                </a:lnTo>
                <a:lnTo>
                  <a:pt x="973137" y="33962"/>
                </a:lnTo>
                <a:lnTo>
                  <a:pt x="968904" y="44607"/>
                </a:lnTo>
                <a:lnTo>
                  <a:pt x="966787" y="56848"/>
                </a:lnTo>
                <a:lnTo>
                  <a:pt x="973137" y="76540"/>
                </a:lnTo>
                <a:lnTo>
                  <a:pt x="987425" y="90910"/>
                </a:lnTo>
                <a:lnTo>
                  <a:pt x="1007004" y="102087"/>
                </a:lnTo>
                <a:lnTo>
                  <a:pt x="1018117" y="106345"/>
                </a:lnTo>
                <a:lnTo>
                  <a:pt x="1020234" y="107942"/>
                </a:lnTo>
                <a:lnTo>
                  <a:pt x="1020763" y="109538"/>
                </a:lnTo>
                <a:lnTo>
                  <a:pt x="1025525" y="91975"/>
                </a:lnTo>
                <a:lnTo>
                  <a:pt x="1028700" y="54187"/>
                </a:lnTo>
                <a:lnTo>
                  <a:pt x="1027642" y="32898"/>
                </a:lnTo>
                <a:lnTo>
                  <a:pt x="1027642" y="32366"/>
                </a:lnTo>
                <a:lnTo>
                  <a:pt x="1027642" y="31301"/>
                </a:lnTo>
                <a:lnTo>
                  <a:pt x="1020763" y="23850"/>
                </a:lnTo>
                <a:close/>
                <a:moveTo>
                  <a:pt x="6353" y="0"/>
                </a:moveTo>
                <a:lnTo>
                  <a:pt x="7941" y="2117"/>
                </a:lnTo>
                <a:lnTo>
                  <a:pt x="20646" y="29634"/>
                </a:lnTo>
                <a:lnTo>
                  <a:pt x="53467" y="81492"/>
                </a:lnTo>
                <a:lnTo>
                  <a:pt x="93169" y="125413"/>
                </a:lnTo>
                <a:lnTo>
                  <a:pt x="141871" y="160338"/>
                </a:lnTo>
                <a:lnTo>
                  <a:pt x="169928" y="173567"/>
                </a:lnTo>
                <a:lnTo>
                  <a:pt x="187397" y="180446"/>
                </a:lnTo>
                <a:lnTo>
                  <a:pt x="222865" y="188913"/>
                </a:lnTo>
                <a:lnTo>
                  <a:pt x="259391" y="191559"/>
                </a:lnTo>
                <a:lnTo>
                  <a:pt x="295918" y="188913"/>
                </a:lnTo>
                <a:lnTo>
                  <a:pt x="313916" y="184151"/>
                </a:lnTo>
                <a:lnTo>
                  <a:pt x="335620" y="177271"/>
                </a:lnTo>
                <a:lnTo>
                  <a:pt x="359971" y="165630"/>
                </a:lnTo>
                <a:lnTo>
                  <a:pt x="358912" y="163513"/>
                </a:lnTo>
                <a:lnTo>
                  <a:pt x="357324" y="161396"/>
                </a:lnTo>
                <a:lnTo>
                  <a:pt x="347796" y="149755"/>
                </a:lnTo>
                <a:lnTo>
                  <a:pt x="334561" y="123296"/>
                </a:lnTo>
                <a:lnTo>
                  <a:pt x="332444" y="94192"/>
                </a:lnTo>
                <a:lnTo>
                  <a:pt x="341443" y="66146"/>
                </a:lnTo>
                <a:lnTo>
                  <a:pt x="352031" y="54505"/>
                </a:lnTo>
                <a:lnTo>
                  <a:pt x="363677" y="46567"/>
                </a:lnTo>
                <a:lnTo>
                  <a:pt x="389086" y="39688"/>
                </a:lnTo>
                <a:lnTo>
                  <a:pt x="413967" y="45509"/>
                </a:lnTo>
                <a:lnTo>
                  <a:pt x="427730" y="57680"/>
                </a:lnTo>
                <a:lnTo>
                  <a:pt x="434612" y="68263"/>
                </a:lnTo>
                <a:lnTo>
                  <a:pt x="436730" y="74613"/>
                </a:lnTo>
                <a:lnTo>
                  <a:pt x="440435" y="88900"/>
                </a:lnTo>
                <a:lnTo>
                  <a:pt x="438318" y="114830"/>
                </a:lnTo>
                <a:lnTo>
                  <a:pt x="424025" y="139171"/>
                </a:lnTo>
                <a:lnTo>
                  <a:pt x="401262" y="159809"/>
                </a:lnTo>
                <a:lnTo>
                  <a:pt x="387498" y="168805"/>
                </a:lnTo>
                <a:lnTo>
                  <a:pt x="386440" y="171980"/>
                </a:lnTo>
                <a:lnTo>
                  <a:pt x="381146" y="175684"/>
                </a:lnTo>
                <a:lnTo>
                  <a:pt x="377440" y="175155"/>
                </a:lnTo>
                <a:lnTo>
                  <a:pt x="392792" y="194205"/>
                </a:lnTo>
                <a:lnTo>
                  <a:pt x="429319" y="225426"/>
                </a:lnTo>
                <a:lnTo>
                  <a:pt x="471139" y="248709"/>
                </a:lnTo>
                <a:lnTo>
                  <a:pt x="517723" y="265113"/>
                </a:lnTo>
                <a:lnTo>
                  <a:pt x="566954" y="275697"/>
                </a:lnTo>
                <a:lnTo>
                  <a:pt x="618303" y="280988"/>
                </a:lnTo>
                <a:lnTo>
                  <a:pt x="693474" y="281517"/>
                </a:lnTo>
                <a:lnTo>
                  <a:pt x="741117" y="278342"/>
                </a:lnTo>
                <a:lnTo>
                  <a:pt x="783466" y="274638"/>
                </a:lnTo>
                <a:lnTo>
                  <a:pt x="847520" y="259292"/>
                </a:lnTo>
                <a:lnTo>
                  <a:pt x="887752" y="245005"/>
                </a:lnTo>
                <a:lnTo>
                  <a:pt x="925337" y="225955"/>
                </a:lnTo>
                <a:lnTo>
                  <a:pt x="958688" y="202671"/>
                </a:lnTo>
                <a:lnTo>
                  <a:pt x="987273" y="174096"/>
                </a:lnTo>
                <a:lnTo>
                  <a:pt x="1008978" y="141288"/>
                </a:lnTo>
                <a:lnTo>
                  <a:pt x="1017447" y="122238"/>
                </a:lnTo>
                <a:lnTo>
                  <a:pt x="1012683" y="120121"/>
                </a:lnTo>
                <a:lnTo>
                  <a:pt x="1008978" y="118005"/>
                </a:lnTo>
                <a:lnTo>
                  <a:pt x="1001566" y="116946"/>
                </a:lnTo>
                <a:lnTo>
                  <a:pt x="987803" y="111655"/>
                </a:lnTo>
                <a:lnTo>
                  <a:pt x="969275" y="98955"/>
                </a:lnTo>
                <a:lnTo>
                  <a:pt x="954982" y="73025"/>
                </a:lnTo>
                <a:lnTo>
                  <a:pt x="952864" y="50800"/>
                </a:lnTo>
                <a:lnTo>
                  <a:pt x="956041" y="35454"/>
                </a:lnTo>
                <a:lnTo>
                  <a:pt x="958688" y="28575"/>
                </a:lnTo>
                <a:lnTo>
                  <a:pt x="965569" y="17992"/>
                </a:lnTo>
                <a:lnTo>
                  <a:pt x="987273" y="5821"/>
                </a:lnTo>
                <a:lnTo>
                  <a:pt x="1011624" y="5292"/>
                </a:lnTo>
                <a:lnTo>
                  <a:pt x="1026447" y="13759"/>
                </a:lnTo>
                <a:lnTo>
                  <a:pt x="1034917" y="22754"/>
                </a:lnTo>
                <a:lnTo>
                  <a:pt x="1038093" y="28046"/>
                </a:lnTo>
                <a:lnTo>
                  <a:pt x="1040210" y="29634"/>
                </a:lnTo>
                <a:lnTo>
                  <a:pt x="1041269" y="31750"/>
                </a:lnTo>
                <a:lnTo>
                  <a:pt x="1045504" y="55563"/>
                </a:lnTo>
                <a:lnTo>
                  <a:pt x="1043916" y="98955"/>
                </a:lnTo>
                <a:lnTo>
                  <a:pt x="1039681" y="118534"/>
                </a:lnTo>
                <a:lnTo>
                  <a:pt x="1062444" y="125413"/>
                </a:lnTo>
                <a:lnTo>
                  <a:pt x="1107440" y="133880"/>
                </a:lnTo>
                <a:lnTo>
                  <a:pt x="1152437" y="135467"/>
                </a:lnTo>
                <a:lnTo>
                  <a:pt x="1195845" y="130175"/>
                </a:lnTo>
                <a:lnTo>
                  <a:pt x="1237665" y="118005"/>
                </a:lnTo>
                <a:lnTo>
                  <a:pt x="1277897" y="98955"/>
                </a:lnTo>
                <a:lnTo>
                  <a:pt x="1315482" y="72496"/>
                </a:lnTo>
                <a:lnTo>
                  <a:pt x="1349891" y="38629"/>
                </a:lnTo>
                <a:lnTo>
                  <a:pt x="1365772" y="19050"/>
                </a:lnTo>
                <a:lnTo>
                  <a:pt x="1367890" y="15875"/>
                </a:lnTo>
                <a:lnTo>
                  <a:pt x="1375830" y="15346"/>
                </a:lnTo>
                <a:lnTo>
                  <a:pt x="1381653" y="17992"/>
                </a:lnTo>
                <a:lnTo>
                  <a:pt x="1384300" y="24871"/>
                </a:lnTo>
                <a:lnTo>
                  <a:pt x="1381653" y="28046"/>
                </a:lnTo>
                <a:lnTo>
                  <a:pt x="1366302" y="48684"/>
                </a:lnTo>
                <a:lnTo>
                  <a:pt x="1331363" y="83609"/>
                </a:lnTo>
                <a:lnTo>
                  <a:pt x="1291661" y="112713"/>
                </a:lnTo>
                <a:lnTo>
                  <a:pt x="1247723" y="133880"/>
                </a:lnTo>
                <a:lnTo>
                  <a:pt x="1201668" y="148167"/>
                </a:lnTo>
                <a:lnTo>
                  <a:pt x="1154025" y="154517"/>
                </a:lnTo>
                <a:lnTo>
                  <a:pt x="1105852" y="152400"/>
                </a:lnTo>
                <a:lnTo>
                  <a:pt x="1058738" y="140759"/>
                </a:lnTo>
                <a:lnTo>
                  <a:pt x="1034917" y="131763"/>
                </a:lnTo>
                <a:lnTo>
                  <a:pt x="1028035" y="148167"/>
                </a:lnTo>
                <a:lnTo>
                  <a:pt x="1007389" y="180446"/>
                </a:lnTo>
                <a:lnTo>
                  <a:pt x="980921" y="207963"/>
                </a:lnTo>
                <a:lnTo>
                  <a:pt x="949159" y="232305"/>
                </a:lnTo>
                <a:lnTo>
                  <a:pt x="913691" y="251884"/>
                </a:lnTo>
                <a:lnTo>
                  <a:pt x="876635" y="268817"/>
                </a:lnTo>
                <a:lnTo>
                  <a:pt x="819463" y="286280"/>
                </a:lnTo>
                <a:lnTo>
                  <a:pt x="781878" y="292101"/>
                </a:lnTo>
                <a:lnTo>
                  <a:pt x="730000" y="298451"/>
                </a:lnTo>
                <a:lnTo>
                  <a:pt x="643184" y="300038"/>
                </a:lnTo>
                <a:lnTo>
                  <a:pt x="583894" y="295276"/>
                </a:lnTo>
                <a:lnTo>
                  <a:pt x="526193" y="284692"/>
                </a:lnTo>
                <a:lnTo>
                  <a:pt x="471139" y="266172"/>
                </a:lnTo>
                <a:lnTo>
                  <a:pt x="422966" y="239713"/>
                </a:lnTo>
                <a:lnTo>
                  <a:pt x="392792" y="213255"/>
                </a:lnTo>
                <a:lnTo>
                  <a:pt x="375323" y="191559"/>
                </a:lnTo>
                <a:lnTo>
                  <a:pt x="367382" y="179388"/>
                </a:lnTo>
                <a:lnTo>
                  <a:pt x="338796" y="193146"/>
                </a:lnTo>
                <a:lnTo>
                  <a:pt x="281625" y="208492"/>
                </a:lnTo>
                <a:lnTo>
                  <a:pt x="259920" y="210080"/>
                </a:lnTo>
                <a:lnTo>
                  <a:pt x="237158" y="209021"/>
                </a:lnTo>
                <a:lnTo>
                  <a:pt x="193220" y="201084"/>
                </a:lnTo>
                <a:lnTo>
                  <a:pt x="152459" y="184680"/>
                </a:lnTo>
                <a:lnTo>
                  <a:pt x="115403" y="162984"/>
                </a:lnTo>
                <a:lnTo>
                  <a:pt x="82582" y="135467"/>
                </a:lnTo>
                <a:lnTo>
                  <a:pt x="52937" y="102659"/>
                </a:lnTo>
                <a:lnTo>
                  <a:pt x="28586" y="66146"/>
                </a:lnTo>
                <a:lnTo>
                  <a:pt x="8470" y="26459"/>
                </a:lnTo>
                <a:lnTo>
                  <a:pt x="0" y="5292"/>
                </a:lnTo>
                <a:lnTo>
                  <a:pt x="0" y="2117"/>
                </a:lnTo>
                <a:close/>
              </a:path>
            </a:pathLst>
          </a:custGeom>
          <a:solidFill>
            <a:srgbClr val="F0EEEF"/>
          </a:solidFill>
          <a:ln>
            <a:noFill/>
          </a:ln>
        </p:spPr>
        <p:txBody>
          <a:bodyPr vert="horz" wrap="square" lIns="68562" tIns="34281" rIns="68562" bIns="34281" numCol="1" anchor="t" anchorCtr="0" compatLnSpc="1">
            <a:prstTxWarp prst="textNoShape">
              <a:avLst/>
            </a:prstTxWarp>
            <a:noAutofit/>
          </a:bodyPr>
          <a:lstStyle/>
          <a:p>
            <a:pPr algn="ctr" defTabSz="914126">
              <a:defRPr/>
            </a:pPr>
            <a:endParaRPr lang="en-US" sz="1350" kern="0">
              <a:solidFill>
                <a:prstClr val="black"/>
              </a:solidFill>
            </a:endParaRPr>
          </a:p>
        </p:txBody>
      </p:sp>
      <p:sp>
        <p:nvSpPr>
          <p:cNvPr id="258" name="Freeform: Shape 48"/>
          <p:cNvSpPr>
            <a:spLocks/>
          </p:cNvSpPr>
          <p:nvPr/>
        </p:nvSpPr>
        <p:spPr bwMode="auto">
          <a:xfrm>
            <a:off x="7227708" y="2794240"/>
            <a:ext cx="427324" cy="1110380"/>
          </a:xfrm>
          <a:custGeom>
            <a:avLst/>
            <a:gdLst>
              <a:gd name="connsiteX0" fmla="*/ 291888 w 569913"/>
              <a:gd name="connsiteY0" fmla="*/ 917575 h 1376363"/>
              <a:gd name="connsiteX1" fmla="*/ 274496 w 569913"/>
              <a:gd name="connsiteY1" fmla="*/ 921780 h 1376363"/>
              <a:gd name="connsiteX2" fmla="*/ 259212 w 569913"/>
              <a:gd name="connsiteY2" fmla="*/ 932819 h 1376363"/>
              <a:gd name="connsiteX3" fmla="*/ 245510 w 569913"/>
              <a:gd name="connsiteY3" fmla="*/ 952269 h 1376363"/>
              <a:gd name="connsiteX4" fmla="*/ 240239 w 569913"/>
              <a:gd name="connsiteY4" fmla="*/ 965936 h 1376363"/>
              <a:gd name="connsiteX5" fmla="*/ 240239 w 569913"/>
              <a:gd name="connsiteY5" fmla="*/ 966462 h 1376363"/>
              <a:gd name="connsiteX6" fmla="*/ 239712 w 569913"/>
              <a:gd name="connsiteY6" fmla="*/ 967513 h 1376363"/>
              <a:gd name="connsiteX7" fmla="*/ 244982 w 569913"/>
              <a:gd name="connsiteY7" fmla="*/ 975924 h 1376363"/>
              <a:gd name="connsiteX8" fmla="*/ 259212 w 569913"/>
              <a:gd name="connsiteY8" fmla="*/ 988014 h 1376363"/>
              <a:gd name="connsiteX9" fmla="*/ 276604 w 569913"/>
              <a:gd name="connsiteY9" fmla="*/ 994847 h 1376363"/>
              <a:gd name="connsiteX10" fmla="*/ 295577 w 569913"/>
              <a:gd name="connsiteY10" fmla="*/ 996950 h 1376363"/>
              <a:gd name="connsiteX11" fmla="*/ 305590 w 569913"/>
              <a:gd name="connsiteY11" fmla="*/ 995373 h 1376363"/>
              <a:gd name="connsiteX12" fmla="*/ 323509 w 569913"/>
              <a:gd name="connsiteY12" fmla="*/ 990117 h 1376363"/>
              <a:gd name="connsiteX13" fmla="*/ 354077 w 569913"/>
              <a:gd name="connsiteY13" fmla="*/ 970667 h 1376363"/>
              <a:gd name="connsiteX14" fmla="*/ 369360 w 569913"/>
              <a:gd name="connsiteY14" fmla="*/ 959102 h 1376363"/>
              <a:gd name="connsiteX15" fmla="*/ 369887 w 569913"/>
              <a:gd name="connsiteY15" fmla="*/ 959102 h 1376363"/>
              <a:gd name="connsiteX16" fmla="*/ 354604 w 569913"/>
              <a:gd name="connsiteY16" fmla="*/ 943858 h 1376363"/>
              <a:gd name="connsiteX17" fmla="*/ 328779 w 569913"/>
              <a:gd name="connsiteY17" fmla="*/ 926511 h 1376363"/>
              <a:gd name="connsiteX18" fmla="*/ 309806 w 569913"/>
              <a:gd name="connsiteY18" fmla="*/ 919678 h 1376363"/>
              <a:gd name="connsiteX19" fmla="*/ 306387 w 569913"/>
              <a:gd name="connsiteY19" fmla="*/ 360362 h 1376363"/>
              <a:gd name="connsiteX20" fmla="*/ 296333 w 569913"/>
              <a:gd name="connsiteY20" fmla="*/ 363008 h 1376363"/>
              <a:gd name="connsiteX21" fmla="*/ 283104 w 569913"/>
              <a:gd name="connsiteY21" fmla="*/ 370945 h 1376363"/>
              <a:gd name="connsiteX22" fmla="*/ 276754 w 569913"/>
              <a:gd name="connsiteY22" fmla="*/ 378354 h 1376363"/>
              <a:gd name="connsiteX23" fmla="*/ 275166 w 569913"/>
              <a:gd name="connsiteY23" fmla="*/ 383116 h 1376363"/>
              <a:gd name="connsiteX24" fmla="*/ 274637 w 569913"/>
              <a:gd name="connsiteY24" fmla="*/ 388937 h 1376363"/>
              <a:gd name="connsiteX25" fmla="*/ 278341 w 569913"/>
              <a:gd name="connsiteY25" fmla="*/ 399520 h 1376363"/>
              <a:gd name="connsiteX26" fmla="*/ 292100 w 569913"/>
              <a:gd name="connsiteY26" fmla="*/ 411691 h 1376363"/>
              <a:gd name="connsiteX27" fmla="*/ 304271 w 569913"/>
              <a:gd name="connsiteY27" fmla="*/ 414337 h 1376363"/>
              <a:gd name="connsiteX28" fmla="*/ 313266 w 569913"/>
              <a:gd name="connsiteY28" fmla="*/ 414337 h 1376363"/>
              <a:gd name="connsiteX29" fmla="*/ 330200 w 569913"/>
              <a:gd name="connsiteY29" fmla="*/ 407458 h 1376363"/>
              <a:gd name="connsiteX30" fmla="*/ 349779 w 569913"/>
              <a:gd name="connsiteY30" fmla="*/ 387350 h 1376363"/>
              <a:gd name="connsiteX31" fmla="*/ 360362 w 569913"/>
              <a:gd name="connsiteY31" fmla="*/ 371475 h 1376363"/>
              <a:gd name="connsiteX32" fmla="*/ 357716 w 569913"/>
              <a:gd name="connsiteY32" fmla="*/ 369887 h 1376363"/>
              <a:gd name="connsiteX33" fmla="*/ 356129 w 569913"/>
              <a:gd name="connsiteY33" fmla="*/ 366183 h 1376363"/>
              <a:gd name="connsiteX34" fmla="*/ 333375 w 569913"/>
              <a:gd name="connsiteY34" fmla="*/ 362479 h 1376363"/>
              <a:gd name="connsiteX35" fmla="*/ 307975 w 569913"/>
              <a:gd name="connsiteY35" fmla="*/ 360891 h 1376363"/>
              <a:gd name="connsiteX36" fmla="*/ 307446 w 569913"/>
              <a:gd name="connsiteY36" fmla="*/ 360891 h 1376363"/>
              <a:gd name="connsiteX37" fmla="*/ 77788 w 569913"/>
              <a:gd name="connsiteY37" fmla="*/ 0 h 1376363"/>
              <a:gd name="connsiteX38" fmla="*/ 110596 w 569913"/>
              <a:gd name="connsiteY38" fmla="*/ 2118 h 1376363"/>
              <a:gd name="connsiteX39" fmla="*/ 159280 w 569913"/>
              <a:gd name="connsiteY39" fmla="*/ 13234 h 1376363"/>
              <a:gd name="connsiteX40" fmla="*/ 222250 w 569913"/>
              <a:gd name="connsiteY40" fmla="*/ 41291 h 1376363"/>
              <a:gd name="connsiteX41" fmla="*/ 279400 w 569913"/>
              <a:gd name="connsiteY41" fmla="*/ 81523 h 1376363"/>
              <a:gd name="connsiteX42" fmla="*/ 327026 w 569913"/>
              <a:gd name="connsiteY42" fmla="*/ 131813 h 1376363"/>
              <a:gd name="connsiteX43" fmla="*/ 354013 w 569913"/>
              <a:gd name="connsiteY43" fmla="*/ 174692 h 1376363"/>
              <a:gd name="connsiteX44" fmla="*/ 368830 w 569913"/>
              <a:gd name="connsiteY44" fmla="*/ 204866 h 1376363"/>
              <a:gd name="connsiteX45" fmla="*/ 377826 w 569913"/>
              <a:gd name="connsiteY45" fmla="*/ 236099 h 1376363"/>
              <a:gd name="connsiteX46" fmla="*/ 383117 w 569913"/>
              <a:gd name="connsiteY46" fmla="*/ 268391 h 1376363"/>
              <a:gd name="connsiteX47" fmla="*/ 384176 w 569913"/>
              <a:gd name="connsiteY47" fmla="*/ 300683 h 1376363"/>
              <a:gd name="connsiteX48" fmla="*/ 378884 w 569913"/>
              <a:gd name="connsiteY48" fmla="*/ 334562 h 1376363"/>
              <a:gd name="connsiteX49" fmla="*/ 373063 w 569913"/>
              <a:gd name="connsiteY49" fmla="*/ 350443 h 1376363"/>
              <a:gd name="connsiteX50" fmla="*/ 391584 w 569913"/>
              <a:gd name="connsiteY50" fmla="*/ 355208 h 1376363"/>
              <a:gd name="connsiteX51" fmla="*/ 426509 w 569913"/>
              <a:gd name="connsiteY51" fmla="*/ 368442 h 1376363"/>
              <a:gd name="connsiteX52" fmla="*/ 459317 w 569913"/>
              <a:gd name="connsiteY52" fmla="*/ 386970 h 1376363"/>
              <a:gd name="connsiteX53" fmla="*/ 488950 w 569913"/>
              <a:gd name="connsiteY53" fmla="*/ 409733 h 1376363"/>
              <a:gd name="connsiteX54" fmla="*/ 514880 w 569913"/>
              <a:gd name="connsiteY54" fmla="*/ 437260 h 1376363"/>
              <a:gd name="connsiteX55" fmla="*/ 536046 w 569913"/>
              <a:gd name="connsiteY55" fmla="*/ 467434 h 1376363"/>
              <a:gd name="connsiteX56" fmla="*/ 552980 w 569913"/>
              <a:gd name="connsiteY56" fmla="*/ 501843 h 1376363"/>
              <a:gd name="connsiteX57" fmla="*/ 564621 w 569913"/>
              <a:gd name="connsiteY57" fmla="*/ 537840 h 1376363"/>
              <a:gd name="connsiteX58" fmla="*/ 567796 w 569913"/>
              <a:gd name="connsiteY58" fmla="*/ 556898 h 1376363"/>
              <a:gd name="connsiteX59" fmla="*/ 569913 w 569913"/>
              <a:gd name="connsiteY59" fmla="*/ 583366 h 1376363"/>
              <a:gd name="connsiteX60" fmla="*/ 568855 w 569913"/>
              <a:gd name="connsiteY60" fmla="*/ 638950 h 1376363"/>
              <a:gd name="connsiteX61" fmla="*/ 559859 w 569913"/>
              <a:gd name="connsiteY61" fmla="*/ 695593 h 1376363"/>
              <a:gd name="connsiteX62" fmla="*/ 542926 w 569913"/>
              <a:gd name="connsiteY62" fmla="*/ 751706 h 1376363"/>
              <a:gd name="connsiteX63" fmla="*/ 520171 w 569913"/>
              <a:gd name="connsiteY63" fmla="*/ 805702 h 1376363"/>
              <a:gd name="connsiteX64" fmla="*/ 491596 w 569913"/>
              <a:gd name="connsiteY64" fmla="*/ 857051 h 1376363"/>
              <a:gd name="connsiteX65" fmla="*/ 457730 w 569913"/>
              <a:gd name="connsiteY65" fmla="*/ 903106 h 1376363"/>
              <a:gd name="connsiteX66" fmla="*/ 419101 w 569913"/>
              <a:gd name="connsiteY66" fmla="*/ 942279 h 1376363"/>
              <a:gd name="connsiteX67" fmla="*/ 397405 w 569913"/>
              <a:gd name="connsiteY67" fmla="*/ 959219 h 1376363"/>
              <a:gd name="connsiteX68" fmla="*/ 405871 w 569913"/>
              <a:gd name="connsiteY68" fmla="*/ 974042 h 1376363"/>
              <a:gd name="connsiteX69" fmla="*/ 417513 w 569913"/>
              <a:gd name="connsiteY69" fmla="*/ 1006333 h 1376363"/>
              <a:gd name="connsiteX70" fmla="*/ 422276 w 569913"/>
              <a:gd name="connsiteY70" fmla="*/ 1041272 h 1376363"/>
              <a:gd name="connsiteX71" fmla="*/ 420688 w 569913"/>
              <a:gd name="connsiteY71" fmla="*/ 1075681 h 1376363"/>
              <a:gd name="connsiteX72" fmla="*/ 417513 w 569913"/>
              <a:gd name="connsiteY72" fmla="*/ 1092091 h 1376363"/>
              <a:gd name="connsiteX73" fmla="*/ 413809 w 569913"/>
              <a:gd name="connsiteY73" fmla="*/ 1107443 h 1376363"/>
              <a:gd name="connsiteX74" fmla="*/ 402167 w 569913"/>
              <a:gd name="connsiteY74" fmla="*/ 1137088 h 1376363"/>
              <a:gd name="connsiteX75" fmla="*/ 379413 w 569913"/>
              <a:gd name="connsiteY75" fmla="*/ 1179967 h 1376363"/>
              <a:gd name="connsiteX76" fmla="*/ 337609 w 569913"/>
              <a:gd name="connsiteY76" fmla="*/ 1232904 h 1376363"/>
              <a:gd name="connsiteX77" fmla="*/ 285750 w 569913"/>
              <a:gd name="connsiteY77" fmla="*/ 1280547 h 1376363"/>
              <a:gd name="connsiteX78" fmla="*/ 226484 w 569913"/>
              <a:gd name="connsiteY78" fmla="*/ 1319191 h 1376363"/>
              <a:gd name="connsiteX79" fmla="*/ 162984 w 569913"/>
              <a:gd name="connsiteY79" fmla="*/ 1349895 h 1376363"/>
              <a:gd name="connsiteX80" fmla="*/ 98425 w 569913"/>
              <a:gd name="connsiteY80" fmla="*/ 1368952 h 1376363"/>
              <a:gd name="connsiteX81" fmla="*/ 34396 w 569913"/>
              <a:gd name="connsiteY81" fmla="*/ 1376363 h 1376363"/>
              <a:gd name="connsiteX82" fmla="*/ 3704 w 569913"/>
              <a:gd name="connsiteY82" fmla="*/ 1374246 h 1376363"/>
              <a:gd name="connsiteX83" fmla="*/ 0 w 569913"/>
              <a:gd name="connsiteY83" fmla="*/ 1372658 h 1376363"/>
              <a:gd name="connsiteX84" fmla="*/ 0 w 569913"/>
              <a:gd name="connsiteY84" fmla="*/ 1365776 h 1376363"/>
              <a:gd name="connsiteX85" fmla="*/ 3704 w 569913"/>
              <a:gd name="connsiteY85" fmla="*/ 1364717 h 1376363"/>
              <a:gd name="connsiteX86" fmla="*/ 26459 w 569913"/>
              <a:gd name="connsiteY86" fmla="*/ 1365776 h 1376363"/>
              <a:gd name="connsiteX87" fmla="*/ 70379 w 569913"/>
              <a:gd name="connsiteY87" fmla="*/ 1362070 h 1376363"/>
              <a:gd name="connsiteX88" fmla="*/ 112184 w 569913"/>
              <a:gd name="connsiteY88" fmla="*/ 1352012 h 1376363"/>
              <a:gd name="connsiteX89" fmla="*/ 152400 w 569913"/>
              <a:gd name="connsiteY89" fmla="*/ 1337719 h 1376363"/>
              <a:gd name="connsiteX90" fmla="*/ 190500 w 569913"/>
              <a:gd name="connsiteY90" fmla="*/ 1318662 h 1376363"/>
              <a:gd name="connsiteX91" fmla="*/ 227542 w 569913"/>
              <a:gd name="connsiteY91" fmla="*/ 1295370 h 1376363"/>
              <a:gd name="connsiteX92" fmla="*/ 279400 w 569913"/>
              <a:gd name="connsiteY92" fmla="*/ 1256196 h 1376363"/>
              <a:gd name="connsiteX93" fmla="*/ 311680 w 569913"/>
              <a:gd name="connsiteY93" fmla="*/ 1225493 h 1376363"/>
              <a:gd name="connsiteX94" fmla="*/ 328084 w 569913"/>
              <a:gd name="connsiteY94" fmla="*/ 1208553 h 1376363"/>
              <a:gd name="connsiteX95" fmla="*/ 358776 w 569913"/>
              <a:gd name="connsiteY95" fmla="*/ 1172026 h 1376363"/>
              <a:gd name="connsiteX96" fmla="*/ 384176 w 569913"/>
              <a:gd name="connsiteY96" fmla="*/ 1131794 h 1376363"/>
              <a:gd name="connsiteX97" fmla="*/ 400051 w 569913"/>
              <a:gd name="connsiteY97" fmla="*/ 1087856 h 1376363"/>
              <a:gd name="connsiteX98" fmla="*/ 403226 w 569913"/>
              <a:gd name="connsiteY98" fmla="*/ 1064035 h 1376363"/>
              <a:gd name="connsiteX99" fmla="*/ 403755 w 569913"/>
              <a:gd name="connsiteY99" fmla="*/ 1046565 h 1376363"/>
              <a:gd name="connsiteX100" fmla="*/ 400051 w 569913"/>
              <a:gd name="connsiteY100" fmla="*/ 1013215 h 1376363"/>
              <a:gd name="connsiteX101" fmla="*/ 394759 w 569913"/>
              <a:gd name="connsiteY101" fmla="*/ 996805 h 1376363"/>
              <a:gd name="connsiteX102" fmla="*/ 388409 w 569913"/>
              <a:gd name="connsiteY102" fmla="*/ 982512 h 1376363"/>
              <a:gd name="connsiteX103" fmla="*/ 377826 w 569913"/>
              <a:gd name="connsiteY103" fmla="*/ 968219 h 1376363"/>
              <a:gd name="connsiteX104" fmla="*/ 377826 w 569913"/>
              <a:gd name="connsiteY104" fmla="*/ 968748 h 1376363"/>
              <a:gd name="connsiteX105" fmla="*/ 377296 w 569913"/>
              <a:gd name="connsiteY105" fmla="*/ 969807 h 1376363"/>
              <a:gd name="connsiteX106" fmla="*/ 362480 w 569913"/>
              <a:gd name="connsiteY106" fmla="*/ 984100 h 1376363"/>
              <a:gd name="connsiteX107" fmla="*/ 332846 w 569913"/>
              <a:gd name="connsiteY107" fmla="*/ 999981 h 1376363"/>
              <a:gd name="connsiteX108" fmla="*/ 310621 w 569913"/>
              <a:gd name="connsiteY108" fmla="*/ 1007921 h 1376363"/>
              <a:gd name="connsiteX109" fmla="*/ 288925 w 569913"/>
              <a:gd name="connsiteY109" fmla="*/ 1010568 h 1376363"/>
              <a:gd name="connsiteX110" fmla="*/ 268288 w 569913"/>
              <a:gd name="connsiteY110" fmla="*/ 1007921 h 1376363"/>
              <a:gd name="connsiteX111" fmla="*/ 250825 w 569913"/>
              <a:gd name="connsiteY111" fmla="*/ 998393 h 1376363"/>
              <a:gd name="connsiteX112" fmla="*/ 237067 w 569913"/>
              <a:gd name="connsiteY112" fmla="*/ 982512 h 1376363"/>
              <a:gd name="connsiteX113" fmla="*/ 232305 w 569913"/>
              <a:gd name="connsiteY113" fmla="*/ 971395 h 1376363"/>
              <a:gd name="connsiteX114" fmla="*/ 230188 w 569913"/>
              <a:gd name="connsiteY114" fmla="*/ 970336 h 1376363"/>
              <a:gd name="connsiteX115" fmla="*/ 227013 w 569913"/>
              <a:gd name="connsiteY115" fmla="*/ 965572 h 1376363"/>
              <a:gd name="connsiteX116" fmla="*/ 227542 w 569913"/>
              <a:gd name="connsiteY116" fmla="*/ 962925 h 1376363"/>
              <a:gd name="connsiteX117" fmla="*/ 230717 w 569913"/>
              <a:gd name="connsiteY117" fmla="*/ 952337 h 1376363"/>
              <a:gd name="connsiteX118" fmla="*/ 240242 w 569913"/>
              <a:gd name="connsiteY118" fmla="*/ 933280 h 1376363"/>
              <a:gd name="connsiteX119" fmla="*/ 253471 w 569913"/>
              <a:gd name="connsiteY119" fmla="*/ 919517 h 1376363"/>
              <a:gd name="connsiteX120" fmla="*/ 270405 w 569913"/>
              <a:gd name="connsiteY120" fmla="*/ 909988 h 1376363"/>
              <a:gd name="connsiteX121" fmla="*/ 288925 w 569913"/>
              <a:gd name="connsiteY121" fmla="*/ 904694 h 1376363"/>
              <a:gd name="connsiteX122" fmla="*/ 308505 w 569913"/>
              <a:gd name="connsiteY122" fmla="*/ 904165 h 1376363"/>
              <a:gd name="connsiteX123" fmla="*/ 329142 w 569913"/>
              <a:gd name="connsiteY123" fmla="*/ 907341 h 1376363"/>
              <a:gd name="connsiteX124" fmla="*/ 348721 w 569913"/>
              <a:gd name="connsiteY124" fmla="*/ 914223 h 1376363"/>
              <a:gd name="connsiteX125" fmla="*/ 358246 w 569913"/>
              <a:gd name="connsiteY125" fmla="*/ 920046 h 1376363"/>
              <a:gd name="connsiteX126" fmla="*/ 367771 w 569913"/>
              <a:gd name="connsiteY126" fmla="*/ 926398 h 1376363"/>
              <a:gd name="connsiteX127" fmla="*/ 384705 w 569913"/>
              <a:gd name="connsiteY127" fmla="*/ 942279 h 1376363"/>
              <a:gd name="connsiteX128" fmla="*/ 391584 w 569913"/>
              <a:gd name="connsiteY128" fmla="*/ 950749 h 1376363"/>
              <a:gd name="connsiteX129" fmla="*/ 409046 w 569913"/>
              <a:gd name="connsiteY129" fmla="*/ 934339 h 1376363"/>
              <a:gd name="connsiteX130" fmla="*/ 440267 w 569913"/>
              <a:gd name="connsiteY130" fmla="*/ 899400 h 1376363"/>
              <a:gd name="connsiteX131" fmla="*/ 468313 w 569913"/>
              <a:gd name="connsiteY131" fmla="*/ 861286 h 1376363"/>
              <a:gd name="connsiteX132" fmla="*/ 492655 w 569913"/>
              <a:gd name="connsiteY132" fmla="*/ 819466 h 1376363"/>
              <a:gd name="connsiteX133" fmla="*/ 512763 w 569913"/>
              <a:gd name="connsiteY133" fmla="*/ 776057 h 1376363"/>
              <a:gd name="connsiteX134" fmla="*/ 528638 w 569913"/>
              <a:gd name="connsiteY134" fmla="*/ 731061 h 1376363"/>
              <a:gd name="connsiteX135" fmla="*/ 540809 w 569913"/>
              <a:gd name="connsiteY135" fmla="*/ 685535 h 1376363"/>
              <a:gd name="connsiteX136" fmla="*/ 548746 w 569913"/>
              <a:gd name="connsiteY136" fmla="*/ 638421 h 1376363"/>
              <a:gd name="connsiteX137" fmla="*/ 550863 w 569913"/>
              <a:gd name="connsiteY137" fmla="*/ 614599 h 1376363"/>
              <a:gd name="connsiteX138" fmla="*/ 551392 w 569913"/>
              <a:gd name="connsiteY138" fmla="*/ 592366 h 1376363"/>
              <a:gd name="connsiteX139" fmla="*/ 547159 w 569913"/>
              <a:gd name="connsiteY139" fmla="*/ 550016 h 1376363"/>
              <a:gd name="connsiteX140" fmla="*/ 535517 w 569913"/>
              <a:gd name="connsiteY140" fmla="*/ 511372 h 1376363"/>
              <a:gd name="connsiteX141" fmla="*/ 518055 w 569913"/>
              <a:gd name="connsiteY141" fmla="*/ 475375 h 1376363"/>
              <a:gd name="connsiteX142" fmla="*/ 494242 w 569913"/>
              <a:gd name="connsiteY142" fmla="*/ 444142 h 1376363"/>
              <a:gd name="connsiteX143" fmla="*/ 466196 w 569913"/>
              <a:gd name="connsiteY143" fmla="*/ 416615 h 1376363"/>
              <a:gd name="connsiteX144" fmla="*/ 433388 w 569913"/>
              <a:gd name="connsiteY144" fmla="*/ 394381 h 1376363"/>
              <a:gd name="connsiteX145" fmla="*/ 396876 w 569913"/>
              <a:gd name="connsiteY145" fmla="*/ 377971 h 1376363"/>
              <a:gd name="connsiteX146" fmla="*/ 377296 w 569913"/>
              <a:gd name="connsiteY146" fmla="*/ 371618 h 1376363"/>
              <a:gd name="connsiteX147" fmla="*/ 369359 w 569913"/>
              <a:gd name="connsiteY147" fmla="*/ 385382 h 1376363"/>
              <a:gd name="connsiteX148" fmla="*/ 348192 w 569913"/>
              <a:gd name="connsiteY148" fmla="*/ 411850 h 1376363"/>
              <a:gd name="connsiteX149" fmla="*/ 328084 w 569913"/>
              <a:gd name="connsiteY149" fmla="*/ 425614 h 1376363"/>
              <a:gd name="connsiteX150" fmla="*/ 313796 w 569913"/>
              <a:gd name="connsiteY150" fmla="*/ 430378 h 1376363"/>
              <a:gd name="connsiteX151" fmla="*/ 299509 w 569913"/>
              <a:gd name="connsiteY151" fmla="*/ 430378 h 1376363"/>
              <a:gd name="connsiteX152" fmla="*/ 283634 w 569913"/>
              <a:gd name="connsiteY152" fmla="*/ 425085 h 1376363"/>
              <a:gd name="connsiteX153" fmla="*/ 275696 w 569913"/>
              <a:gd name="connsiteY153" fmla="*/ 419791 h 1376363"/>
              <a:gd name="connsiteX154" fmla="*/ 266700 w 569913"/>
              <a:gd name="connsiteY154" fmla="*/ 410792 h 1376363"/>
              <a:gd name="connsiteX155" fmla="*/ 259292 w 569913"/>
              <a:gd name="connsiteY155" fmla="*/ 393852 h 1376363"/>
              <a:gd name="connsiteX156" fmla="*/ 259821 w 569913"/>
              <a:gd name="connsiteY156" fmla="*/ 381676 h 1376363"/>
              <a:gd name="connsiteX157" fmla="*/ 261938 w 569913"/>
              <a:gd name="connsiteY157" fmla="*/ 375324 h 1376363"/>
              <a:gd name="connsiteX158" fmla="*/ 268817 w 569913"/>
              <a:gd name="connsiteY158" fmla="*/ 364736 h 1376363"/>
              <a:gd name="connsiteX159" fmla="*/ 290513 w 569913"/>
              <a:gd name="connsiteY159" fmla="*/ 354149 h 1376363"/>
              <a:gd name="connsiteX160" fmla="*/ 302684 w 569913"/>
              <a:gd name="connsiteY160" fmla="*/ 352031 h 1376363"/>
              <a:gd name="connsiteX161" fmla="*/ 303742 w 569913"/>
              <a:gd name="connsiteY161" fmla="*/ 348326 h 1376363"/>
              <a:gd name="connsiteX162" fmla="*/ 308505 w 569913"/>
              <a:gd name="connsiteY162" fmla="*/ 346738 h 1376363"/>
              <a:gd name="connsiteX163" fmla="*/ 334963 w 569913"/>
              <a:gd name="connsiteY163" fmla="*/ 345150 h 1376363"/>
              <a:gd name="connsiteX164" fmla="*/ 360892 w 569913"/>
              <a:gd name="connsiteY164" fmla="*/ 348326 h 1376363"/>
              <a:gd name="connsiteX165" fmla="*/ 365126 w 569913"/>
              <a:gd name="connsiteY165" fmla="*/ 331915 h 1376363"/>
              <a:gd name="connsiteX166" fmla="*/ 367771 w 569913"/>
              <a:gd name="connsiteY166" fmla="*/ 300153 h 1376363"/>
              <a:gd name="connsiteX167" fmla="*/ 366184 w 569913"/>
              <a:gd name="connsiteY167" fmla="*/ 270508 h 1376363"/>
              <a:gd name="connsiteX168" fmla="*/ 360363 w 569913"/>
              <a:gd name="connsiteY168" fmla="*/ 241393 h 1376363"/>
              <a:gd name="connsiteX169" fmla="*/ 345017 w 569913"/>
              <a:gd name="connsiteY169" fmla="*/ 201161 h 1376363"/>
              <a:gd name="connsiteX170" fmla="*/ 311680 w 569913"/>
              <a:gd name="connsiteY170" fmla="*/ 149283 h 1376363"/>
              <a:gd name="connsiteX171" fmla="*/ 289455 w 569913"/>
              <a:gd name="connsiteY171" fmla="*/ 123343 h 1376363"/>
              <a:gd name="connsiteX172" fmla="*/ 266700 w 569913"/>
              <a:gd name="connsiteY172" fmla="*/ 98992 h 1376363"/>
              <a:gd name="connsiteX173" fmla="*/ 215371 w 569913"/>
              <a:gd name="connsiteY173" fmla="*/ 59290 h 1376363"/>
              <a:gd name="connsiteX174" fmla="*/ 173038 w 569913"/>
              <a:gd name="connsiteY174" fmla="*/ 38644 h 1376363"/>
              <a:gd name="connsiteX175" fmla="*/ 142346 w 569913"/>
              <a:gd name="connsiteY175" fmla="*/ 28057 h 1376363"/>
              <a:gd name="connsiteX176" fmla="*/ 111125 w 569913"/>
              <a:gd name="connsiteY176" fmla="*/ 22234 h 1376363"/>
              <a:gd name="connsiteX177" fmla="*/ 78317 w 569913"/>
              <a:gd name="connsiteY177" fmla="*/ 19587 h 1376363"/>
              <a:gd name="connsiteX178" fmla="*/ 61913 w 569913"/>
              <a:gd name="connsiteY178" fmla="*/ 20646 h 1376363"/>
              <a:gd name="connsiteX179" fmla="*/ 57150 w 569913"/>
              <a:gd name="connsiteY179" fmla="*/ 19587 h 1376363"/>
              <a:gd name="connsiteX180" fmla="*/ 52388 w 569913"/>
              <a:gd name="connsiteY180" fmla="*/ 14293 h 1376363"/>
              <a:gd name="connsiteX181" fmla="*/ 52388 w 569913"/>
              <a:gd name="connsiteY181" fmla="*/ 6882 h 1376363"/>
              <a:gd name="connsiteX182" fmla="*/ 57150 w 569913"/>
              <a:gd name="connsiteY182" fmla="*/ 1588 h 1376363"/>
              <a:gd name="connsiteX183" fmla="*/ 61913 w 569913"/>
              <a:gd name="connsiteY183" fmla="*/ 1059 h 137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69913" h="1376363">
                <a:moveTo>
                  <a:pt x="291888" y="917575"/>
                </a:moveTo>
                <a:lnTo>
                  <a:pt x="274496" y="921780"/>
                </a:lnTo>
                <a:lnTo>
                  <a:pt x="259212" y="932819"/>
                </a:lnTo>
                <a:lnTo>
                  <a:pt x="245510" y="952269"/>
                </a:lnTo>
                <a:lnTo>
                  <a:pt x="240239" y="965936"/>
                </a:lnTo>
                <a:lnTo>
                  <a:pt x="240239" y="966462"/>
                </a:lnTo>
                <a:lnTo>
                  <a:pt x="239712" y="967513"/>
                </a:lnTo>
                <a:lnTo>
                  <a:pt x="244982" y="975924"/>
                </a:lnTo>
                <a:lnTo>
                  <a:pt x="259212" y="988014"/>
                </a:lnTo>
                <a:lnTo>
                  <a:pt x="276604" y="994847"/>
                </a:lnTo>
                <a:lnTo>
                  <a:pt x="295577" y="996950"/>
                </a:lnTo>
                <a:lnTo>
                  <a:pt x="305590" y="995373"/>
                </a:lnTo>
                <a:lnTo>
                  <a:pt x="323509" y="990117"/>
                </a:lnTo>
                <a:lnTo>
                  <a:pt x="354077" y="970667"/>
                </a:lnTo>
                <a:lnTo>
                  <a:pt x="369360" y="959102"/>
                </a:lnTo>
                <a:lnTo>
                  <a:pt x="369887" y="959102"/>
                </a:lnTo>
                <a:lnTo>
                  <a:pt x="354604" y="943858"/>
                </a:lnTo>
                <a:lnTo>
                  <a:pt x="328779" y="926511"/>
                </a:lnTo>
                <a:lnTo>
                  <a:pt x="309806" y="919678"/>
                </a:lnTo>
                <a:close/>
                <a:moveTo>
                  <a:pt x="306387" y="360362"/>
                </a:moveTo>
                <a:lnTo>
                  <a:pt x="296333" y="363008"/>
                </a:lnTo>
                <a:lnTo>
                  <a:pt x="283104" y="370945"/>
                </a:lnTo>
                <a:lnTo>
                  <a:pt x="276754" y="378354"/>
                </a:lnTo>
                <a:lnTo>
                  <a:pt x="275166" y="383116"/>
                </a:lnTo>
                <a:lnTo>
                  <a:pt x="274637" y="388937"/>
                </a:lnTo>
                <a:lnTo>
                  <a:pt x="278341" y="399520"/>
                </a:lnTo>
                <a:lnTo>
                  <a:pt x="292100" y="411691"/>
                </a:lnTo>
                <a:lnTo>
                  <a:pt x="304271" y="414337"/>
                </a:lnTo>
                <a:lnTo>
                  <a:pt x="313266" y="414337"/>
                </a:lnTo>
                <a:lnTo>
                  <a:pt x="330200" y="407458"/>
                </a:lnTo>
                <a:lnTo>
                  <a:pt x="349779" y="387350"/>
                </a:lnTo>
                <a:lnTo>
                  <a:pt x="360362" y="371475"/>
                </a:lnTo>
                <a:lnTo>
                  <a:pt x="357716" y="369887"/>
                </a:lnTo>
                <a:lnTo>
                  <a:pt x="356129" y="366183"/>
                </a:lnTo>
                <a:lnTo>
                  <a:pt x="333375" y="362479"/>
                </a:lnTo>
                <a:lnTo>
                  <a:pt x="307975" y="360891"/>
                </a:lnTo>
                <a:lnTo>
                  <a:pt x="307446" y="360891"/>
                </a:lnTo>
                <a:close/>
                <a:moveTo>
                  <a:pt x="77788" y="0"/>
                </a:moveTo>
                <a:lnTo>
                  <a:pt x="110596" y="2118"/>
                </a:lnTo>
                <a:lnTo>
                  <a:pt x="159280" y="13234"/>
                </a:lnTo>
                <a:lnTo>
                  <a:pt x="222250" y="41291"/>
                </a:lnTo>
                <a:lnTo>
                  <a:pt x="279400" y="81523"/>
                </a:lnTo>
                <a:lnTo>
                  <a:pt x="327026" y="131813"/>
                </a:lnTo>
                <a:lnTo>
                  <a:pt x="354013" y="174692"/>
                </a:lnTo>
                <a:lnTo>
                  <a:pt x="368830" y="204866"/>
                </a:lnTo>
                <a:lnTo>
                  <a:pt x="377826" y="236099"/>
                </a:lnTo>
                <a:lnTo>
                  <a:pt x="383117" y="268391"/>
                </a:lnTo>
                <a:lnTo>
                  <a:pt x="384176" y="300683"/>
                </a:lnTo>
                <a:lnTo>
                  <a:pt x="378884" y="334562"/>
                </a:lnTo>
                <a:lnTo>
                  <a:pt x="373063" y="350443"/>
                </a:lnTo>
                <a:lnTo>
                  <a:pt x="391584" y="355208"/>
                </a:lnTo>
                <a:lnTo>
                  <a:pt x="426509" y="368442"/>
                </a:lnTo>
                <a:lnTo>
                  <a:pt x="459317" y="386970"/>
                </a:lnTo>
                <a:lnTo>
                  <a:pt x="488950" y="409733"/>
                </a:lnTo>
                <a:lnTo>
                  <a:pt x="514880" y="437260"/>
                </a:lnTo>
                <a:lnTo>
                  <a:pt x="536046" y="467434"/>
                </a:lnTo>
                <a:lnTo>
                  <a:pt x="552980" y="501843"/>
                </a:lnTo>
                <a:lnTo>
                  <a:pt x="564621" y="537840"/>
                </a:lnTo>
                <a:lnTo>
                  <a:pt x="567796" y="556898"/>
                </a:lnTo>
                <a:lnTo>
                  <a:pt x="569913" y="583366"/>
                </a:lnTo>
                <a:lnTo>
                  <a:pt x="568855" y="638950"/>
                </a:lnTo>
                <a:lnTo>
                  <a:pt x="559859" y="695593"/>
                </a:lnTo>
                <a:lnTo>
                  <a:pt x="542926" y="751706"/>
                </a:lnTo>
                <a:lnTo>
                  <a:pt x="520171" y="805702"/>
                </a:lnTo>
                <a:lnTo>
                  <a:pt x="491596" y="857051"/>
                </a:lnTo>
                <a:lnTo>
                  <a:pt x="457730" y="903106"/>
                </a:lnTo>
                <a:lnTo>
                  <a:pt x="419101" y="942279"/>
                </a:lnTo>
                <a:lnTo>
                  <a:pt x="397405" y="959219"/>
                </a:lnTo>
                <a:lnTo>
                  <a:pt x="405871" y="974042"/>
                </a:lnTo>
                <a:lnTo>
                  <a:pt x="417513" y="1006333"/>
                </a:lnTo>
                <a:lnTo>
                  <a:pt x="422276" y="1041272"/>
                </a:lnTo>
                <a:lnTo>
                  <a:pt x="420688" y="1075681"/>
                </a:lnTo>
                <a:lnTo>
                  <a:pt x="417513" y="1092091"/>
                </a:lnTo>
                <a:lnTo>
                  <a:pt x="413809" y="1107443"/>
                </a:lnTo>
                <a:lnTo>
                  <a:pt x="402167" y="1137088"/>
                </a:lnTo>
                <a:lnTo>
                  <a:pt x="379413" y="1179967"/>
                </a:lnTo>
                <a:lnTo>
                  <a:pt x="337609" y="1232904"/>
                </a:lnTo>
                <a:lnTo>
                  <a:pt x="285750" y="1280547"/>
                </a:lnTo>
                <a:lnTo>
                  <a:pt x="226484" y="1319191"/>
                </a:lnTo>
                <a:lnTo>
                  <a:pt x="162984" y="1349895"/>
                </a:lnTo>
                <a:lnTo>
                  <a:pt x="98425" y="1368952"/>
                </a:lnTo>
                <a:lnTo>
                  <a:pt x="34396" y="1376363"/>
                </a:lnTo>
                <a:lnTo>
                  <a:pt x="3704" y="1374246"/>
                </a:lnTo>
                <a:lnTo>
                  <a:pt x="0" y="1372658"/>
                </a:lnTo>
                <a:lnTo>
                  <a:pt x="0" y="1365776"/>
                </a:lnTo>
                <a:lnTo>
                  <a:pt x="3704" y="1364717"/>
                </a:lnTo>
                <a:lnTo>
                  <a:pt x="26459" y="1365776"/>
                </a:lnTo>
                <a:lnTo>
                  <a:pt x="70379" y="1362070"/>
                </a:lnTo>
                <a:lnTo>
                  <a:pt x="112184" y="1352012"/>
                </a:lnTo>
                <a:lnTo>
                  <a:pt x="152400" y="1337719"/>
                </a:lnTo>
                <a:lnTo>
                  <a:pt x="190500" y="1318662"/>
                </a:lnTo>
                <a:lnTo>
                  <a:pt x="227542" y="1295370"/>
                </a:lnTo>
                <a:lnTo>
                  <a:pt x="279400" y="1256196"/>
                </a:lnTo>
                <a:lnTo>
                  <a:pt x="311680" y="1225493"/>
                </a:lnTo>
                <a:lnTo>
                  <a:pt x="328084" y="1208553"/>
                </a:lnTo>
                <a:lnTo>
                  <a:pt x="358776" y="1172026"/>
                </a:lnTo>
                <a:lnTo>
                  <a:pt x="384176" y="1131794"/>
                </a:lnTo>
                <a:lnTo>
                  <a:pt x="400051" y="1087856"/>
                </a:lnTo>
                <a:lnTo>
                  <a:pt x="403226" y="1064035"/>
                </a:lnTo>
                <a:lnTo>
                  <a:pt x="403755" y="1046565"/>
                </a:lnTo>
                <a:lnTo>
                  <a:pt x="400051" y="1013215"/>
                </a:lnTo>
                <a:lnTo>
                  <a:pt x="394759" y="996805"/>
                </a:lnTo>
                <a:lnTo>
                  <a:pt x="388409" y="982512"/>
                </a:lnTo>
                <a:lnTo>
                  <a:pt x="377826" y="968219"/>
                </a:lnTo>
                <a:lnTo>
                  <a:pt x="377826" y="968748"/>
                </a:lnTo>
                <a:lnTo>
                  <a:pt x="377296" y="969807"/>
                </a:lnTo>
                <a:lnTo>
                  <a:pt x="362480" y="984100"/>
                </a:lnTo>
                <a:lnTo>
                  <a:pt x="332846" y="999981"/>
                </a:lnTo>
                <a:lnTo>
                  <a:pt x="310621" y="1007921"/>
                </a:lnTo>
                <a:lnTo>
                  <a:pt x="288925" y="1010568"/>
                </a:lnTo>
                <a:lnTo>
                  <a:pt x="268288" y="1007921"/>
                </a:lnTo>
                <a:lnTo>
                  <a:pt x="250825" y="998393"/>
                </a:lnTo>
                <a:lnTo>
                  <a:pt x="237067" y="982512"/>
                </a:lnTo>
                <a:lnTo>
                  <a:pt x="232305" y="971395"/>
                </a:lnTo>
                <a:lnTo>
                  <a:pt x="230188" y="970336"/>
                </a:lnTo>
                <a:lnTo>
                  <a:pt x="227013" y="965572"/>
                </a:lnTo>
                <a:lnTo>
                  <a:pt x="227542" y="962925"/>
                </a:lnTo>
                <a:lnTo>
                  <a:pt x="230717" y="952337"/>
                </a:lnTo>
                <a:lnTo>
                  <a:pt x="240242" y="933280"/>
                </a:lnTo>
                <a:lnTo>
                  <a:pt x="253471" y="919517"/>
                </a:lnTo>
                <a:lnTo>
                  <a:pt x="270405" y="909988"/>
                </a:lnTo>
                <a:lnTo>
                  <a:pt x="288925" y="904694"/>
                </a:lnTo>
                <a:lnTo>
                  <a:pt x="308505" y="904165"/>
                </a:lnTo>
                <a:lnTo>
                  <a:pt x="329142" y="907341"/>
                </a:lnTo>
                <a:lnTo>
                  <a:pt x="348721" y="914223"/>
                </a:lnTo>
                <a:lnTo>
                  <a:pt x="358246" y="920046"/>
                </a:lnTo>
                <a:lnTo>
                  <a:pt x="367771" y="926398"/>
                </a:lnTo>
                <a:lnTo>
                  <a:pt x="384705" y="942279"/>
                </a:lnTo>
                <a:lnTo>
                  <a:pt x="391584" y="950749"/>
                </a:lnTo>
                <a:lnTo>
                  <a:pt x="409046" y="934339"/>
                </a:lnTo>
                <a:lnTo>
                  <a:pt x="440267" y="899400"/>
                </a:lnTo>
                <a:lnTo>
                  <a:pt x="468313" y="861286"/>
                </a:lnTo>
                <a:lnTo>
                  <a:pt x="492655" y="819466"/>
                </a:lnTo>
                <a:lnTo>
                  <a:pt x="512763" y="776057"/>
                </a:lnTo>
                <a:lnTo>
                  <a:pt x="528638" y="731061"/>
                </a:lnTo>
                <a:lnTo>
                  <a:pt x="540809" y="685535"/>
                </a:lnTo>
                <a:lnTo>
                  <a:pt x="548746" y="638421"/>
                </a:lnTo>
                <a:lnTo>
                  <a:pt x="550863" y="614599"/>
                </a:lnTo>
                <a:lnTo>
                  <a:pt x="551392" y="592366"/>
                </a:lnTo>
                <a:lnTo>
                  <a:pt x="547159" y="550016"/>
                </a:lnTo>
                <a:lnTo>
                  <a:pt x="535517" y="511372"/>
                </a:lnTo>
                <a:lnTo>
                  <a:pt x="518055" y="475375"/>
                </a:lnTo>
                <a:lnTo>
                  <a:pt x="494242" y="444142"/>
                </a:lnTo>
                <a:lnTo>
                  <a:pt x="466196" y="416615"/>
                </a:lnTo>
                <a:lnTo>
                  <a:pt x="433388" y="394381"/>
                </a:lnTo>
                <a:lnTo>
                  <a:pt x="396876" y="377971"/>
                </a:lnTo>
                <a:lnTo>
                  <a:pt x="377296" y="371618"/>
                </a:lnTo>
                <a:lnTo>
                  <a:pt x="369359" y="385382"/>
                </a:lnTo>
                <a:lnTo>
                  <a:pt x="348192" y="411850"/>
                </a:lnTo>
                <a:lnTo>
                  <a:pt x="328084" y="425614"/>
                </a:lnTo>
                <a:lnTo>
                  <a:pt x="313796" y="430378"/>
                </a:lnTo>
                <a:lnTo>
                  <a:pt x="299509" y="430378"/>
                </a:lnTo>
                <a:lnTo>
                  <a:pt x="283634" y="425085"/>
                </a:lnTo>
                <a:lnTo>
                  <a:pt x="275696" y="419791"/>
                </a:lnTo>
                <a:lnTo>
                  <a:pt x="266700" y="410792"/>
                </a:lnTo>
                <a:lnTo>
                  <a:pt x="259292" y="393852"/>
                </a:lnTo>
                <a:lnTo>
                  <a:pt x="259821" y="381676"/>
                </a:lnTo>
                <a:lnTo>
                  <a:pt x="261938" y="375324"/>
                </a:lnTo>
                <a:lnTo>
                  <a:pt x="268817" y="364736"/>
                </a:lnTo>
                <a:lnTo>
                  <a:pt x="290513" y="354149"/>
                </a:lnTo>
                <a:lnTo>
                  <a:pt x="302684" y="352031"/>
                </a:lnTo>
                <a:lnTo>
                  <a:pt x="303742" y="348326"/>
                </a:lnTo>
                <a:lnTo>
                  <a:pt x="308505" y="346738"/>
                </a:lnTo>
                <a:lnTo>
                  <a:pt x="334963" y="345150"/>
                </a:lnTo>
                <a:lnTo>
                  <a:pt x="360892" y="348326"/>
                </a:lnTo>
                <a:lnTo>
                  <a:pt x="365126" y="331915"/>
                </a:lnTo>
                <a:lnTo>
                  <a:pt x="367771" y="300153"/>
                </a:lnTo>
                <a:lnTo>
                  <a:pt x="366184" y="270508"/>
                </a:lnTo>
                <a:lnTo>
                  <a:pt x="360363" y="241393"/>
                </a:lnTo>
                <a:lnTo>
                  <a:pt x="345017" y="201161"/>
                </a:lnTo>
                <a:lnTo>
                  <a:pt x="311680" y="149283"/>
                </a:lnTo>
                <a:lnTo>
                  <a:pt x="289455" y="123343"/>
                </a:lnTo>
                <a:lnTo>
                  <a:pt x="266700" y="98992"/>
                </a:lnTo>
                <a:lnTo>
                  <a:pt x="215371" y="59290"/>
                </a:lnTo>
                <a:lnTo>
                  <a:pt x="173038" y="38644"/>
                </a:lnTo>
                <a:lnTo>
                  <a:pt x="142346" y="28057"/>
                </a:lnTo>
                <a:lnTo>
                  <a:pt x="111125" y="22234"/>
                </a:lnTo>
                <a:lnTo>
                  <a:pt x="78317" y="19587"/>
                </a:lnTo>
                <a:lnTo>
                  <a:pt x="61913" y="20646"/>
                </a:lnTo>
                <a:lnTo>
                  <a:pt x="57150" y="19587"/>
                </a:lnTo>
                <a:lnTo>
                  <a:pt x="52388" y="14293"/>
                </a:lnTo>
                <a:lnTo>
                  <a:pt x="52388" y="6882"/>
                </a:lnTo>
                <a:lnTo>
                  <a:pt x="57150" y="1588"/>
                </a:lnTo>
                <a:lnTo>
                  <a:pt x="61913" y="1059"/>
                </a:lnTo>
                <a:close/>
              </a:path>
            </a:pathLst>
          </a:custGeom>
          <a:solidFill>
            <a:srgbClr val="F0EEEF"/>
          </a:solidFill>
          <a:ln>
            <a:noFill/>
          </a:ln>
        </p:spPr>
        <p:txBody>
          <a:bodyPr vert="horz" wrap="square" lIns="68562" tIns="34281" rIns="68562" bIns="34281" numCol="1" anchor="t" anchorCtr="0" compatLnSpc="1">
            <a:prstTxWarp prst="textNoShape">
              <a:avLst/>
            </a:prstTxWarp>
            <a:noAutofit/>
          </a:bodyPr>
          <a:lstStyle/>
          <a:p>
            <a:pPr algn="ctr" defTabSz="914126">
              <a:defRPr/>
            </a:pPr>
            <a:endParaRPr lang="en-US" sz="1350" kern="0">
              <a:solidFill>
                <a:prstClr val="black"/>
              </a:solidFill>
            </a:endParaRPr>
          </a:p>
        </p:txBody>
      </p:sp>
      <p:sp>
        <p:nvSpPr>
          <p:cNvPr id="259" name="Freeform: Shape 49"/>
          <p:cNvSpPr>
            <a:spLocks/>
          </p:cNvSpPr>
          <p:nvPr/>
        </p:nvSpPr>
        <p:spPr bwMode="auto">
          <a:xfrm>
            <a:off x="5232740" y="2736606"/>
            <a:ext cx="989152" cy="363723"/>
          </a:xfrm>
          <a:custGeom>
            <a:avLst/>
            <a:gdLst>
              <a:gd name="connsiteX0" fmla="*/ 340949 w 1319213"/>
              <a:gd name="connsiteY0" fmla="*/ 307975 h 450850"/>
              <a:gd name="connsiteX1" fmla="*/ 333987 w 1319213"/>
              <a:gd name="connsiteY1" fmla="*/ 321671 h 450850"/>
              <a:gd name="connsiteX2" fmla="*/ 327025 w 1319213"/>
              <a:gd name="connsiteY2" fmla="*/ 350643 h 450850"/>
              <a:gd name="connsiteX3" fmla="*/ 330239 w 1319213"/>
              <a:gd name="connsiteY3" fmla="*/ 379088 h 450850"/>
              <a:gd name="connsiteX4" fmla="*/ 344698 w 1319213"/>
              <a:gd name="connsiteY4" fmla="*/ 408587 h 450850"/>
              <a:gd name="connsiteX5" fmla="*/ 358087 w 1319213"/>
              <a:gd name="connsiteY5" fmla="*/ 423336 h 450850"/>
              <a:gd name="connsiteX6" fmla="*/ 359693 w 1319213"/>
              <a:gd name="connsiteY6" fmla="*/ 422283 h 450850"/>
              <a:gd name="connsiteX7" fmla="*/ 361300 w 1319213"/>
              <a:gd name="connsiteY7" fmla="*/ 423863 h 450850"/>
              <a:gd name="connsiteX8" fmla="*/ 378973 w 1319213"/>
              <a:gd name="connsiteY8" fmla="*/ 423336 h 450850"/>
              <a:gd name="connsiteX9" fmla="*/ 403608 w 1319213"/>
              <a:gd name="connsiteY9" fmla="*/ 417015 h 450850"/>
              <a:gd name="connsiteX10" fmla="*/ 415925 w 1319213"/>
              <a:gd name="connsiteY10" fmla="*/ 405953 h 450850"/>
              <a:gd name="connsiteX11" fmla="*/ 414854 w 1319213"/>
              <a:gd name="connsiteY11" fmla="*/ 389097 h 450850"/>
              <a:gd name="connsiteX12" fmla="*/ 409499 w 1319213"/>
              <a:gd name="connsiteY12" fmla="*/ 378561 h 450850"/>
              <a:gd name="connsiteX13" fmla="*/ 406821 w 1319213"/>
              <a:gd name="connsiteY13" fmla="*/ 365392 h 450850"/>
              <a:gd name="connsiteX14" fmla="*/ 393432 w 1319213"/>
              <a:gd name="connsiteY14" fmla="*/ 343795 h 450850"/>
              <a:gd name="connsiteX15" fmla="*/ 382722 w 1319213"/>
              <a:gd name="connsiteY15" fmla="*/ 334313 h 450850"/>
              <a:gd name="connsiteX16" fmla="*/ 362907 w 1319213"/>
              <a:gd name="connsiteY16" fmla="*/ 319564 h 450850"/>
              <a:gd name="connsiteX17" fmla="*/ 773971 w 1319213"/>
              <a:gd name="connsiteY17" fmla="*/ 165100 h 450850"/>
              <a:gd name="connsiteX18" fmla="*/ 762407 w 1319213"/>
              <a:gd name="connsiteY18" fmla="*/ 179388 h 450850"/>
              <a:gd name="connsiteX19" fmla="*/ 747165 w 1319213"/>
              <a:gd name="connsiteY19" fmla="*/ 208492 h 450850"/>
              <a:gd name="connsiteX20" fmla="*/ 744537 w 1319213"/>
              <a:gd name="connsiteY20" fmla="*/ 230188 h 450850"/>
              <a:gd name="connsiteX21" fmla="*/ 746640 w 1319213"/>
              <a:gd name="connsiteY21" fmla="*/ 243946 h 450850"/>
              <a:gd name="connsiteX22" fmla="*/ 753472 w 1319213"/>
              <a:gd name="connsiteY22" fmla="*/ 257175 h 450850"/>
              <a:gd name="connsiteX23" fmla="*/ 765035 w 1319213"/>
              <a:gd name="connsiteY23" fmla="*/ 269346 h 450850"/>
              <a:gd name="connsiteX24" fmla="*/ 772394 w 1319213"/>
              <a:gd name="connsiteY24" fmla="*/ 274638 h 450850"/>
              <a:gd name="connsiteX25" fmla="*/ 783957 w 1319213"/>
              <a:gd name="connsiteY25" fmla="*/ 276225 h 450850"/>
              <a:gd name="connsiteX26" fmla="*/ 802878 w 1319213"/>
              <a:gd name="connsiteY26" fmla="*/ 268288 h 450850"/>
              <a:gd name="connsiteX27" fmla="*/ 816018 w 1319213"/>
              <a:gd name="connsiteY27" fmla="*/ 253471 h 450850"/>
              <a:gd name="connsiteX28" fmla="*/ 822325 w 1319213"/>
              <a:gd name="connsiteY28" fmla="*/ 233363 h 450850"/>
              <a:gd name="connsiteX29" fmla="*/ 822325 w 1319213"/>
              <a:gd name="connsiteY29" fmla="*/ 222779 h 450850"/>
              <a:gd name="connsiteX30" fmla="*/ 820748 w 1319213"/>
              <a:gd name="connsiteY30" fmla="*/ 213783 h 450850"/>
              <a:gd name="connsiteX31" fmla="*/ 812339 w 1319213"/>
              <a:gd name="connsiteY31" fmla="*/ 196850 h 450850"/>
              <a:gd name="connsiteX32" fmla="*/ 793418 w 1319213"/>
              <a:gd name="connsiteY32" fmla="*/ 176213 h 450850"/>
              <a:gd name="connsiteX33" fmla="*/ 778175 w 1319213"/>
              <a:gd name="connsiteY33" fmla="*/ 165629 h 450850"/>
              <a:gd name="connsiteX34" fmla="*/ 776073 w 1319213"/>
              <a:gd name="connsiteY34" fmla="*/ 165100 h 450850"/>
              <a:gd name="connsiteX35" fmla="*/ 1134153 w 1319213"/>
              <a:gd name="connsiteY35" fmla="*/ 0 h 450850"/>
              <a:gd name="connsiteX36" fmla="*/ 1188614 w 1319213"/>
              <a:gd name="connsiteY36" fmla="*/ 5298 h 450850"/>
              <a:gd name="connsiteX37" fmla="*/ 1241488 w 1319213"/>
              <a:gd name="connsiteY37" fmla="*/ 17483 h 450850"/>
              <a:gd name="connsiteX38" fmla="*/ 1291719 w 1319213"/>
              <a:gd name="connsiteY38" fmla="*/ 37615 h 450850"/>
              <a:gd name="connsiteX39" fmla="*/ 1314983 w 1319213"/>
              <a:gd name="connsiteY39" fmla="*/ 50330 h 450850"/>
              <a:gd name="connsiteX40" fmla="*/ 1319213 w 1319213"/>
              <a:gd name="connsiteY40" fmla="*/ 53509 h 450850"/>
              <a:gd name="connsiteX41" fmla="*/ 1314983 w 1319213"/>
              <a:gd name="connsiteY41" fmla="*/ 60926 h 450850"/>
              <a:gd name="connsiteX42" fmla="*/ 1310753 w 1319213"/>
              <a:gd name="connsiteY42" fmla="*/ 60926 h 450850"/>
              <a:gd name="connsiteX43" fmla="*/ 1273213 w 1319213"/>
              <a:gd name="connsiteY43" fmla="*/ 48741 h 450850"/>
              <a:gd name="connsiteX44" fmla="*/ 1198660 w 1319213"/>
              <a:gd name="connsiteY44" fmla="*/ 29668 h 450850"/>
              <a:gd name="connsiteX45" fmla="*/ 1123578 w 1319213"/>
              <a:gd name="connsiteY45" fmla="*/ 20662 h 450850"/>
              <a:gd name="connsiteX46" fmla="*/ 1047439 w 1319213"/>
              <a:gd name="connsiteY46" fmla="*/ 22781 h 450850"/>
              <a:gd name="connsiteX47" fmla="*/ 1007784 w 1319213"/>
              <a:gd name="connsiteY47" fmla="*/ 30728 h 450850"/>
              <a:gd name="connsiteX48" fmla="*/ 972887 w 1319213"/>
              <a:gd name="connsiteY48" fmla="*/ 39204 h 450850"/>
              <a:gd name="connsiteX49" fmla="*/ 904150 w 1319213"/>
              <a:gd name="connsiteY49" fmla="*/ 65694 h 450850"/>
              <a:gd name="connsiteX50" fmla="*/ 872426 w 1319213"/>
              <a:gd name="connsiteY50" fmla="*/ 82647 h 450850"/>
              <a:gd name="connsiteX51" fmla="*/ 854448 w 1319213"/>
              <a:gd name="connsiteY51" fmla="*/ 93773 h 450850"/>
              <a:gd name="connsiteX52" fmla="*/ 808448 w 1319213"/>
              <a:gd name="connsiteY52" fmla="*/ 128739 h 450850"/>
              <a:gd name="connsiteX53" fmla="*/ 785183 w 1319213"/>
              <a:gd name="connsiteY53" fmla="*/ 150990 h 450850"/>
              <a:gd name="connsiteX54" fmla="*/ 797344 w 1319213"/>
              <a:gd name="connsiteY54" fmla="*/ 157877 h 450850"/>
              <a:gd name="connsiteX55" fmla="*/ 817965 w 1319213"/>
              <a:gd name="connsiteY55" fmla="*/ 176420 h 450850"/>
              <a:gd name="connsiteX56" fmla="*/ 833299 w 1319213"/>
              <a:gd name="connsiteY56" fmla="*/ 199201 h 450850"/>
              <a:gd name="connsiteX57" fmla="*/ 839644 w 1319213"/>
              <a:gd name="connsiteY57" fmla="*/ 225690 h 450850"/>
              <a:gd name="connsiteX58" fmla="*/ 837000 w 1319213"/>
              <a:gd name="connsiteY58" fmla="*/ 239465 h 450850"/>
              <a:gd name="connsiteX59" fmla="*/ 834885 w 1319213"/>
              <a:gd name="connsiteY59" fmla="*/ 247941 h 450850"/>
              <a:gd name="connsiteX60" fmla="*/ 825896 w 1319213"/>
              <a:gd name="connsiteY60" fmla="*/ 263305 h 450850"/>
              <a:gd name="connsiteX61" fmla="*/ 813735 w 1319213"/>
              <a:gd name="connsiteY61" fmla="*/ 275490 h 450850"/>
              <a:gd name="connsiteX62" fmla="*/ 797344 w 1319213"/>
              <a:gd name="connsiteY62" fmla="*/ 282377 h 450850"/>
              <a:gd name="connsiteX63" fmla="*/ 789413 w 1319213"/>
              <a:gd name="connsiteY63" fmla="*/ 283967 h 450850"/>
              <a:gd name="connsiteX64" fmla="*/ 790999 w 1319213"/>
              <a:gd name="connsiteY64" fmla="*/ 286616 h 450850"/>
              <a:gd name="connsiteX65" fmla="*/ 786769 w 1319213"/>
              <a:gd name="connsiteY65" fmla="*/ 292973 h 450850"/>
              <a:gd name="connsiteX66" fmla="*/ 782539 w 1319213"/>
              <a:gd name="connsiteY66" fmla="*/ 292973 h 450850"/>
              <a:gd name="connsiteX67" fmla="*/ 774080 w 1319213"/>
              <a:gd name="connsiteY67" fmla="*/ 290324 h 450850"/>
              <a:gd name="connsiteX68" fmla="*/ 759275 w 1319213"/>
              <a:gd name="connsiteY68" fmla="*/ 282377 h 450850"/>
              <a:gd name="connsiteX69" fmla="*/ 742884 w 1319213"/>
              <a:gd name="connsiteY69" fmla="*/ 265424 h 450850"/>
              <a:gd name="connsiteX70" fmla="*/ 732309 w 1319213"/>
              <a:gd name="connsiteY70" fmla="*/ 236286 h 450850"/>
              <a:gd name="connsiteX71" fmla="*/ 732309 w 1319213"/>
              <a:gd name="connsiteY71" fmla="*/ 203439 h 450850"/>
              <a:gd name="connsiteX72" fmla="*/ 737596 w 1319213"/>
              <a:gd name="connsiteY72" fmla="*/ 187015 h 450850"/>
              <a:gd name="connsiteX73" fmla="*/ 743412 w 1319213"/>
              <a:gd name="connsiteY73" fmla="*/ 173241 h 450850"/>
              <a:gd name="connsiteX74" fmla="*/ 751872 w 1319213"/>
              <a:gd name="connsiteY74" fmla="*/ 159996 h 450850"/>
              <a:gd name="connsiteX75" fmla="*/ 720148 w 1319213"/>
              <a:gd name="connsiteY75" fmla="*/ 156288 h 450850"/>
              <a:gd name="connsiteX76" fmla="*/ 656699 w 1319213"/>
              <a:gd name="connsiteY76" fmla="*/ 153109 h 450850"/>
              <a:gd name="connsiteX77" fmla="*/ 593778 w 1319213"/>
              <a:gd name="connsiteY77" fmla="*/ 158937 h 450850"/>
              <a:gd name="connsiteX78" fmla="*/ 531387 w 1319213"/>
              <a:gd name="connsiteY78" fmla="*/ 171652 h 450850"/>
              <a:gd name="connsiteX79" fmla="*/ 500720 w 1319213"/>
              <a:gd name="connsiteY79" fmla="*/ 182247 h 450850"/>
              <a:gd name="connsiteX80" fmla="*/ 482742 w 1319213"/>
              <a:gd name="connsiteY80" fmla="*/ 190194 h 450850"/>
              <a:gd name="connsiteX81" fmla="*/ 442029 w 1319213"/>
              <a:gd name="connsiteY81" fmla="*/ 210326 h 450850"/>
              <a:gd name="connsiteX82" fmla="*/ 401845 w 1319213"/>
              <a:gd name="connsiteY82" fmla="*/ 238935 h 450850"/>
              <a:gd name="connsiteX83" fmla="*/ 366948 w 1319213"/>
              <a:gd name="connsiteY83" fmla="*/ 271252 h 450850"/>
              <a:gd name="connsiteX84" fmla="*/ 352143 w 1319213"/>
              <a:gd name="connsiteY84" fmla="*/ 289794 h 450850"/>
              <a:gd name="connsiteX85" fmla="*/ 375936 w 1319213"/>
              <a:gd name="connsiteY85" fmla="*/ 303569 h 450850"/>
              <a:gd name="connsiteX86" fmla="*/ 395500 w 1319213"/>
              <a:gd name="connsiteY86" fmla="*/ 321052 h 450850"/>
              <a:gd name="connsiteX87" fmla="*/ 405546 w 1319213"/>
              <a:gd name="connsiteY87" fmla="*/ 331648 h 450850"/>
              <a:gd name="connsiteX88" fmla="*/ 422466 w 1319213"/>
              <a:gd name="connsiteY88" fmla="*/ 357607 h 450850"/>
              <a:gd name="connsiteX89" fmla="*/ 431983 w 1319213"/>
              <a:gd name="connsiteY89" fmla="*/ 387276 h 450850"/>
              <a:gd name="connsiteX90" fmla="*/ 431454 w 1319213"/>
              <a:gd name="connsiteY90" fmla="*/ 410056 h 450850"/>
              <a:gd name="connsiteX91" fmla="*/ 426696 w 1319213"/>
              <a:gd name="connsiteY91" fmla="*/ 424891 h 450850"/>
              <a:gd name="connsiteX92" fmla="*/ 422466 w 1319213"/>
              <a:gd name="connsiteY92" fmla="*/ 431778 h 450850"/>
              <a:gd name="connsiteX93" fmla="*/ 417178 w 1319213"/>
              <a:gd name="connsiteY93" fmla="*/ 438665 h 450850"/>
              <a:gd name="connsiteX94" fmla="*/ 403960 w 1319213"/>
              <a:gd name="connsiteY94" fmla="*/ 446612 h 450850"/>
              <a:gd name="connsiteX95" fmla="*/ 390212 w 1319213"/>
              <a:gd name="connsiteY95" fmla="*/ 450850 h 450850"/>
              <a:gd name="connsiteX96" fmla="*/ 376465 w 1319213"/>
              <a:gd name="connsiteY96" fmla="*/ 448201 h 450850"/>
              <a:gd name="connsiteX97" fmla="*/ 370649 w 1319213"/>
              <a:gd name="connsiteY97" fmla="*/ 444493 h 450850"/>
              <a:gd name="connsiteX98" fmla="*/ 366948 w 1319213"/>
              <a:gd name="connsiteY98" fmla="*/ 447671 h 450850"/>
              <a:gd name="connsiteX99" fmla="*/ 362189 w 1319213"/>
              <a:gd name="connsiteY99" fmla="*/ 446082 h 450850"/>
              <a:gd name="connsiteX100" fmla="*/ 353200 w 1319213"/>
              <a:gd name="connsiteY100" fmla="*/ 438665 h 450850"/>
              <a:gd name="connsiteX101" fmla="*/ 337867 w 1319213"/>
              <a:gd name="connsiteY101" fmla="*/ 422242 h 450850"/>
              <a:gd name="connsiteX102" fmla="*/ 322005 w 1319213"/>
              <a:gd name="connsiteY102" fmla="*/ 395752 h 450850"/>
              <a:gd name="connsiteX103" fmla="*/ 315131 w 1319213"/>
              <a:gd name="connsiteY103" fmla="*/ 358667 h 450850"/>
              <a:gd name="connsiteX104" fmla="*/ 320418 w 1319213"/>
              <a:gd name="connsiteY104" fmla="*/ 319463 h 450850"/>
              <a:gd name="connsiteX105" fmla="*/ 327821 w 1319213"/>
              <a:gd name="connsiteY105" fmla="*/ 300390 h 450850"/>
              <a:gd name="connsiteX106" fmla="*/ 304556 w 1319213"/>
              <a:gd name="connsiteY106" fmla="*/ 291914 h 450850"/>
              <a:gd name="connsiteX107" fmla="*/ 255912 w 1319213"/>
              <a:gd name="connsiteY107" fmla="*/ 280788 h 450850"/>
              <a:gd name="connsiteX108" fmla="*/ 231061 w 1319213"/>
              <a:gd name="connsiteY108" fmla="*/ 277609 h 450850"/>
              <a:gd name="connsiteX109" fmla="*/ 201451 w 1319213"/>
              <a:gd name="connsiteY109" fmla="*/ 275490 h 450850"/>
              <a:gd name="connsiteX110" fmla="*/ 145933 w 1319213"/>
              <a:gd name="connsiteY110" fmla="*/ 278139 h 450850"/>
              <a:gd name="connsiteX111" fmla="*/ 91473 w 1319213"/>
              <a:gd name="connsiteY111" fmla="*/ 288205 h 450850"/>
              <a:gd name="connsiteX112" fmla="*/ 38070 w 1319213"/>
              <a:gd name="connsiteY112" fmla="*/ 304099 h 450850"/>
              <a:gd name="connsiteX113" fmla="*/ 10575 w 1319213"/>
              <a:gd name="connsiteY113" fmla="*/ 314165 h 450850"/>
              <a:gd name="connsiteX114" fmla="*/ 6874 w 1319213"/>
              <a:gd name="connsiteY114" fmla="*/ 314695 h 450850"/>
              <a:gd name="connsiteX115" fmla="*/ 2115 w 1319213"/>
              <a:gd name="connsiteY115" fmla="*/ 312046 h 450850"/>
              <a:gd name="connsiteX116" fmla="*/ 0 w 1319213"/>
              <a:gd name="connsiteY116" fmla="*/ 306748 h 450850"/>
              <a:gd name="connsiteX117" fmla="*/ 1586 w 1319213"/>
              <a:gd name="connsiteY117" fmla="*/ 300390 h 450850"/>
              <a:gd name="connsiteX118" fmla="*/ 3701 w 1319213"/>
              <a:gd name="connsiteY118" fmla="*/ 298271 h 450850"/>
              <a:gd name="connsiteX119" fmla="*/ 20621 w 1319213"/>
              <a:gd name="connsiteY119" fmla="*/ 289265 h 450850"/>
              <a:gd name="connsiteX120" fmla="*/ 58691 w 1319213"/>
              <a:gd name="connsiteY120" fmla="*/ 273901 h 450850"/>
              <a:gd name="connsiteX121" fmla="*/ 99404 w 1319213"/>
              <a:gd name="connsiteY121" fmla="*/ 262245 h 450850"/>
              <a:gd name="connsiteX122" fmla="*/ 142761 w 1319213"/>
              <a:gd name="connsiteY122" fmla="*/ 254828 h 450850"/>
              <a:gd name="connsiteX123" fmla="*/ 187704 w 1319213"/>
              <a:gd name="connsiteY123" fmla="*/ 252709 h 450850"/>
              <a:gd name="connsiteX124" fmla="*/ 232647 w 1319213"/>
              <a:gd name="connsiteY124" fmla="*/ 253769 h 450850"/>
              <a:gd name="connsiteX125" fmla="*/ 277061 w 1319213"/>
              <a:gd name="connsiteY125" fmla="*/ 260656 h 450850"/>
              <a:gd name="connsiteX126" fmla="*/ 318303 w 1319213"/>
              <a:gd name="connsiteY126" fmla="*/ 272841 h 450850"/>
              <a:gd name="connsiteX127" fmla="*/ 337338 w 1319213"/>
              <a:gd name="connsiteY127" fmla="*/ 281318 h 450850"/>
              <a:gd name="connsiteX128" fmla="*/ 348442 w 1319213"/>
              <a:gd name="connsiteY128" fmla="*/ 263305 h 450850"/>
              <a:gd name="connsiteX129" fmla="*/ 378051 w 1319213"/>
              <a:gd name="connsiteY129" fmla="*/ 230988 h 450850"/>
              <a:gd name="connsiteX130" fmla="*/ 394971 w 1319213"/>
              <a:gd name="connsiteY130" fmla="*/ 217213 h 450850"/>
              <a:gd name="connsiteX131" fmla="*/ 414006 w 1319213"/>
              <a:gd name="connsiteY131" fmla="*/ 203439 h 450850"/>
              <a:gd name="connsiteX132" fmla="*/ 455776 w 1319213"/>
              <a:gd name="connsiteY132" fmla="*/ 180658 h 450850"/>
              <a:gd name="connsiteX133" fmla="*/ 500191 w 1319213"/>
              <a:gd name="connsiteY133" fmla="*/ 162645 h 450850"/>
              <a:gd name="connsiteX134" fmla="*/ 546191 w 1319213"/>
              <a:gd name="connsiteY134" fmla="*/ 148871 h 450850"/>
              <a:gd name="connsiteX135" fmla="*/ 593778 w 1319213"/>
              <a:gd name="connsiteY135" fmla="*/ 139864 h 450850"/>
              <a:gd name="connsiteX136" fmla="*/ 641365 w 1319213"/>
              <a:gd name="connsiteY136" fmla="*/ 135626 h 450850"/>
              <a:gd name="connsiteX137" fmla="*/ 690009 w 1319213"/>
              <a:gd name="connsiteY137" fmla="*/ 137215 h 450850"/>
              <a:gd name="connsiteX138" fmla="*/ 737596 w 1319213"/>
              <a:gd name="connsiteY138" fmla="*/ 143573 h 450850"/>
              <a:gd name="connsiteX139" fmla="*/ 760861 w 1319213"/>
              <a:gd name="connsiteY139" fmla="*/ 147811 h 450850"/>
              <a:gd name="connsiteX140" fmla="*/ 774080 w 1319213"/>
              <a:gd name="connsiteY140" fmla="*/ 131917 h 450850"/>
              <a:gd name="connsiteX141" fmla="*/ 805804 w 1319213"/>
              <a:gd name="connsiteY141" fmla="*/ 103309 h 450850"/>
              <a:gd name="connsiteX142" fmla="*/ 860793 w 1319213"/>
              <a:gd name="connsiteY142" fmla="*/ 67283 h 450850"/>
              <a:gd name="connsiteX143" fmla="*/ 895690 w 1319213"/>
              <a:gd name="connsiteY143" fmla="*/ 49800 h 450850"/>
              <a:gd name="connsiteX144" fmla="*/ 919484 w 1319213"/>
              <a:gd name="connsiteY144" fmla="*/ 38145 h 450850"/>
              <a:gd name="connsiteX145" fmla="*/ 970243 w 1319213"/>
              <a:gd name="connsiteY145" fmla="*/ 20662 h 450850"/>
              <a:gd name="connsiteX146" fmla="*/ 1023646 w 1319213"/>
              <a:gd name="connsiteY146" fmla="*/ 7947 h 450850"/>
              <a:gd name="connsiteX147" fmla="*/ 1078635 w 1319213"/>
              <a:gd name="connsiteY147" fmla="*/ 106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319213" h="450850">
                <a:moveTo>
                  <a:pt x="340949" y="307975"/>
                </a:moveTo>
                <a:lnTo>
                  <a:pt x="333987" y="321671"/>
                </a:lnTo>
                <a:lnTo>
                  <a:pt x="327025" y="350643"/>
                </a:lnTo>
                <a:lnTo>
                  <a:pt x="330239" y="379088"/>
                </a:lnTo>
                <a:lnTo>
                  <a:pt x="344698" y="408587"/>
                </a:lnTo>
                <a:lnTo>
                  <a:pt x="358087" y="423336"/>
                </a:lnTo>
                <a:lnTo>
                  <a:pt x="359693" y="422283"/>
                </a:lnTo>
                <a:lnTo>
                  <a:pt x="361300" y="423863"/>
                </a:lnTo>
                <a:lnTo>
                  <a:pt x="378973" y="423336"/>
                </a:lnTo>
                <a:lnTo>
                  <a:pt x="403608" y="417015"/>
                </a:lnTo>
                <a:lnTo>
                  <a:pt x="415925" y="405953"/>
                </a:lnTo>
                <a:lnTo>
                  <a:pt x="414854" y="389097"/>
                </a:lnTo>
                <a:lnTo>
                  <a:pt x="409499" y="378561"/>
                </a:lnTo>
                <a:lnTo>
                  <a:pt x="406821" y="365392"/>
                </a:lnTo>
                <a:lnTo>
                  <a:pt x="393432" y="343795"/>
                </a:lnTo>
                <a:lnTo>
                  <a:pt x="382722" y="334313"/>
                </a:lnTo>
                <a:lnTo>
                  <a:pt x="362907" y="319564"/>
                </a:lnTo>
                <a:close/>
                <a:moveTo>
                  <a:pt x="773971" y="165100"/>
                </a:moveTo>
                <a:lnTo>
                  <a:pt x="762407" y="179388"/>
                </a:lnTo>
                <a:lnTo>
                  <a:pt x="747165" y="208492"/>
                </a:lnTo>
                <a:lnTo>
                  <a:pt x="744537" y="230188"/>
                </a:lnTo>
                <a:lnTo>
                  <a:pt x="746640" y="243946"/>
                </a:lnTo>
                <a:lnTo>
                  <a:pt x="753472" y="257175"/>
                </a:lnTo>
                <a:lnTo>
                  <a:pt x="765035" y="269346"/>
                </a:lnTo>
                <a:lnTo>
                  <a:pt x="772394" y="274638"/>
                </a:lnTo>
                <a:lnTo>
                  <a:pt x="783957" y="276225"/>
                </a:lnTo>
                <a:lnTo>
                  <a:pt x="802878" y="268288"/>
                </a:lnTo>
                <a:lnTo>
                  <a:pt x="816018" y="253471"/>
                </a:lnTo>
                <a:lnTo>
                  <a:pt x="822325" y="233363"/>
                </a:lnTo>
                <a:lnTo>
                  <a:pt x="822325" y="222779"/>
                </a:lnTo>
                <a:lnTo>
                  <a:pt x="820748" y="213783"/>
                </a:lnTo>
                <a:lnTo>
                  <a:pt x="812339" y="196850"/>
                </a:lnTo>
                <a:lnTo>
                  <a:pt x="793418" y="176213"/>
                </a:lnTo>
                <a:lnTo>
                  <a:pt x="778175" y="165629"/>
                </a:lnTo>
                <a:lnTo>
                  <a:pt x="776073" y="165100"/>
                </a:lnTo>
                <a:close/>
                <a:moveTo>
                  <a:pt x="1134153" y="0"/>
                </a:moveTo>
                <a:lnTo>
                  <a:pt x="1188614" y="5298"/>
                </a:lnTo>
                <a:lnTo>
                  <a:pt x="1241488" y="17483"/>
                </a:lnTo>
                <a:lnTo>
                  <a:pt x="1291719" y="37615"/>
                </a:lnTo>
                <a:lnTo>
                  <a:pt x="1314983" y="50330"/>
                </a:lnTo>
                <a:lnTo>
                  <a:pt x="1319213" y="53509"/>
                </a:lnTo>
                <a:lnTo>
                  <a:pt x="1314983" y="60926"/>
                </a:lnTo>
                <a:lnTo>
                  <a:pt x="1310753" y="60926"/>
                </a:lnTo>
                <a:lnTo>
                  <a:pt x="1273213" y="48741"/>
                </a:lnTo>
                <a:lnTo>
                  <a:pt x="1198660" y="29668"/>
                </a:lnTo>
                <a:lnTo>
                  <a:pt x="1123578" y="20662"/>
                </a:lnTo>
                <a:lnTo>
                  <a:pt x="1047439" y="22781"/>
                </a:lnTo>
                <a:lnTo>
                  <a:pt x="1007784" y="30728"/>
                </a:lnTo>
                <a:lnTo>
                  <a:pt x="972887" y="39204"/>
                </a:lnTo>
                <a:lnTo>
                  <a:pt x="904150" y="65694"/>
                </a:lnTo>
                <a:lnTo>
                  <a:pt x="872426" y="82647"/>
                </a:lnTo>
                <a:lnTo>
                  <a:pt x="854448" y="93773"/>
                </a:lnTo>
                <a:lnTo>
                  <a:pt x="808448" y="128739"/>
                </a:lnTo>
                <a:lnTo>
                  <a:pt x="785183" y="150990"/>
                </a:lnTo>
                <a:lnTo>
                  <a:pt x="797344" y="157877"/>
                </a:lnTo>
                <a:lnTo>
                  <a:pt x="817965" y="176420"/>
                </a:lnTo>
                <a:lnTo>
                  <a:pt x="833299" y="199201"/>
                </a:lnTo>
                <a:lnTo>
                  <a:pt x="839644" y="225690"/>
                </a:lnTo>
                <a:lnTo>
                  <a:pt x="837000" y="239465"/>
                </a:lnTo>
                <a:lnTo>
                  <a:pt x="834885" y="247941"/>
                </a:lnTo>
                <a:lnTo>
                  <a:pt x="825896" y="263305"/>
                </a:lnTo>
                <a:lnTo>
                  <a:pt x="813735" y="275490"/>
                </a:lnTo>
                <a:lnTo>
                  <a:pt x="797344" y="282377"/>
                </a:lnTo>
                <a:lnTo>
                  <a:pt x="789413" y="283967"/>
                </a:lnTo>
                <a:lnTo>
                  <a:pt x="790999" y="286616"/>
                </a:lnTo>
                <a:lnTo>
                  <a:pt x="786769" y="292973"/>
                </a:lnTo>
                <a:lnTo>
                  <a:pt x="782539" y="292973"/>
                </a:lnTo>
                <a:lnTo>
                  <a:pt x="774080" y="290324"/>
                </a:lnTo>
                <a:lnTo>
                  <a:pt x="759275" y="282377"/>
                </a:lnTo>
                <a:lnTo>
                  <a:pt x="742884" y="265424"/>
                </a:lnTo>
                <a:lnTo>
                  <a:pt x="732309" y="236286"/>
                </a:lnTo>
                <a:lnTo>
                  <a:pt x="732309" y="203439"/>
                </a:lnTo>
                <a:lnTo>
                  <a:pt x="737596" y="187015"/>
                </a:lnTo>
                <a:lnTo>
                  <a:pt x="743412" y="173241"/>
                </a:lnTo>
                <a:lnTo>
                  <a:pt x="751872" y="159996"/>
                </a:lnTo>
                <a:lnTo>
                  <a:pt x="720148" y="156288"/>
                </a:lnTo>
                <a:lnTo>
                  <a:pt x="656699" y="153109"/>
                </a:lnTo>
                <a:lnTo>
                  <a:pt x="593778" y="158937"/>
                </a:lnTo>
                <a:lnTo>
                  <a:pt x="531387" y="171652"/>
                </a:lnTo>
                <a:lnTo>
                  <a:pt x="500720" y="182247"/>
                </a:lnTo>
                <a:lnTo>
                  <a:pt x="482742" y="190194"/>
                </a:lnTo>
                <a:lnTo>
                  <a:pt x="442029" y="210326"/>
                </a:lnTo>
                <a:lnTo>
                  <a:pt x="401845" y="238935"/>
                </a:lnTo>
                <a:lnTo>
                  <a:pt x="366948" y="271252"/>
                </a:lnTo>
                <a:lnTo>
                  <a:pt x="352143" y="289794"/>
                </a:lnTo>
                <a:lnTo>
                  <a:pt x="375936" y="303569"/>
                </a:lnTo>
                <a:lnTo>
                  <a:pt x="395500" y="321052"/>
                </a:lnTo>
                <a:lnTo>
                  <a:pt x="405546" y="331648"/>
                </a:lnTo>
                <a:lnTo>
                  <a:pt x="422466" y="357607"/>
                </a:lnTo>
                <a:lnTo>
                  <a:pt x="431983" y="387276"/>
                </a:lnTo>
                <a:lnTo>
                  <a:pt x="431454" y="410056"/>
                </a:lnTo>
                <a:lnTo>
                  <a:pt x="426696" y="424891"/>
                </a:lnTo>
                <a:lnTo>
                  <a:pt x="422466" y="431778"/>
                </a:lnTo>
                <a:lnTo>
                  <a:pt x="417178" y="438665"/>
                </a:lnTo>
                <a:lnTo>
                  <a:pt x="403960" y="446612"/>
                </a:lnTo>
                <a:lnTo>
                  <a:pt x="390212" y="450850"/>
                </a:lnTo>
                <a:lnTo>
                  <a:pt x="376465" y="448201"/>
                </a:lnTo>
                <a:lnTo>
                  <a:pt x="370649" y="444493"/>
                </a:lnTo>
                <a:lnTo>
                  <a:pt x="366948" y="447671"/>
                </a:lnTo>
                <a:lnTo>
                  <a:pt x="362189" y="446082"/>
                </a:lnTo>
                <a:lnTo>
                  <a:pt x="353200" y="438665"/>
                </a:lnTo>
                <a:lnTo>
                  <a:pt x="337867" y="422242"/>
                </a:lnTo>
                <a:lnTo>
                  <a:pt x="322005" y="395752"/>
                </a:lnTo>
                <a:lnTo>
                  <a:pt x="315131" y="358667"/>
                </a:lnTo>
                <a:lnTo>
                  <a:pt x="320418" y="319463"/>
                </a:lnTo>
                <a:lnTo>
                  <a:pt x="327821" y="300390"/>
                </a:lnTo>
                <a:lnTo>
                  <a:pt x="304556" y="291914"/>
                </a:lnTo>
                <a:lnTo>
                  <a:pt x="255912" y="280788"/>
                </a:lnTo>
                <a:lnTo>
                  <a:pt x="231061" y="277609"/>
                </a:lnTo>
                <a:lnTo>
                  <a:pt x="201451" y="275490"/>
                </a:lnTo>
                <a:lnTo>
                  <a:pt x="145933" y="278139"/>
                </a:lnTo>
                <a:lnTo>
                  <a:pt x="91473" y="288205"/>
                </a:lnTo>
                <a:lnTo>
                  <a:pt x="38070" y="304099"/>
                </a:lnTo>
                <a:lnTo>
                  <a:pt x="10575" y="314165"/>
                </a:lnTo>
                <a:lnTo>
                  <a:pt x="6874" y="314695"/>
                </a:lnTo>
                <a:lnTo>
                  <a:pt x="2115" y="312046"/>
                </a:lnTo>
                <a:lnTo>
                  <a:pt x="0" y="306748"/>
                </a:lnTo>
                <a:lnTo>
                  <a:pt x="1586" y="300390"/>
                </a:lnTo>
                <a:lnTo>
                  <a:pt x="3701" y="298271"/>
                </a:lnTo>
                <a:lnTo>
                  <a:pt x="20621" y="289265"/>
                </a:lnTo>
                <a:lnTo>
                  <a:pt x="58691" y="273901"/>
                </a:lnTo>
                <a:lnTo>
                  <a:pt x="99404" y="262245"/>
                </a:lnTo>
                <a:lnTo>
                  <a:pt x="142761" y="254828"/>
                </a:lnTo>
                <a:lnTo>
                  <a:pt x="187704" y="252709"/>
                </a:lnTo>
                <a:lnTo>
                  <a:pt x="232647" y="253769"/>
                </a:lnTo>
                <a:lnTo>
                  <a:pt x="277061" y="260656"/>
                </a:lnTo>
                <a:lnTo>
                  <a:pt x="318303" y="272841"/>
                </a:lnTo>
                <a:lnTo>
                  <a:pt x="337338" y="281318"/>
                </a:lnTo>
                <a:lnTo>
                  <a:pt x="348442" y="263305"/>
                </a:lnTo>
                <a:lnTo>
                  <a:pt x="378051" y="230988"/>
                </a:lnTo>
                <a:lnTo>
                  <a:pt x="394971" y="217213"/>
                </a:lnTo>
                <a:lnTo>
                  <a:pt x="414006" y="203439"/>
                </a:lnTo>
                <a:lnTo>
                  <a:pt x="455776" y="180658"/>
                </a:lnTo>
                <a:lnTo>
                  <a:pt x="500191" y="162645"/>
                </a:lnTo>
                <a:lnTo>
                  <a:pt x="546191" y="148871"/>
                </a:lnTo>
                <a:lnTo>
                  <a:pt x="593778" y="139864"/>
                </a:lnTo>
                <a:lnTo>
                  <a:pt x="641365" y="135626"/>
                </a:lnTo>
                <a:lnTo>
                  <a:pt x="690009" y="137215"/>
                </a:lnTo>
                <a:lnTo>
                  <a:pt x="737596" y="143573"/>
                </a:lnTo>
                <a:lnTo>
                  <a:pt x="760861" y="147811"/>
                </a:lnTo>
                <a:lnTo>
                  <a:pt x="774080" y="131917"/>
                </a:lnTo>
                <a:lnTo>
                  <a:pt x="805804" y="103309"/>
                </a:lnTo>
                <a:lnTo>
                  <a:pt x="860793" y="67283"/>
                </a:lnTo>
                <a:lnTo>
                  <a:pt x="895690" y="49800"/>
                </a:lnTo>
                <a:lnTo>
                  <a:pt x="919484" y="38145"/>
                </a:lnTo>
                <a:lnTo>
                  <a:pt x="970243" y="20662"/>
                </a:lnTo>
                <a:lnTo>
                  <a:pt x="1023646" y="7947"/>
                </a:lnTo>
                <a:lnTo>
                  <a:pt x="1078635" y="1060"/>
                </a:lnTo>
                <a:close/>
              </a:path>
            </a:pathLst>
          </a:custGeom>
          <a:solidFill>
            <a:srgbClr val="F0EEEF"/>
          </a:solidFill>
          <a:ln>
            <a:noFill/>
          </a:ln>
        </p:spPr>
        <p:txBody>
          <a:bodyPr vert="horz" wrap="square" lIns="68562" tIns="34281" rIns="68562" bIns="34281" numCol="1" anchor="t" anchorCtr="0" compatLnSpc="1">
            <a:prstTxWarp prst="textNoShape">
              <a:avLst/>
            </a:prstTxWarp>
            <a:noAutofit/>
          </a:bodyPr>
          <a:lstStyle/>
          <a:p>
            <a:pPr algn="ctr" defTabSz="914126">
              <a:defRPr/>
            </a:pPr>
            <a:endParaRPr lang="en-US" sz="1350" kern="0">
              <a:solidFill>
                <a:prstClr val="black"/>
              </a:solidFill>
            </a:endParaRPr>
          </a:p>
        </p:txBody>
      </p:sp>
      <p:sp>
        <p:nvSpPr>
          <p:cNvPr id="260" name="Freeform: Shape 50"/>
          <p:cNvSpPr>
            <a:spLocks/>
          </p:cNvSpPr>
          <p:nvPr/>
        </p:nvSpPr>
        <p:spPr bwMode="auto">
          <a:xfrm>
            <a:off x="3754369" y="1795281"/>
            <a:ext cx="721331" cy="1305047"/>
          </a:xfrm>
          <a:custGeom>
            <a:avLst/>
            <a:gdLst>
              <a:gd name="connsiteX0" fmla="*/ 452967 w 962025"/>
              <a:gd name="connsiteY0" fmla="*/ 989012 h 1309688"/>
              <a:gd name="connsiteX1" fmla="*/ 442912 w 962025"/>
              <a:gd name="connsiteY1" fmla="*/ 990590 h 1309688"/>
              <a:gd name="connsiteX2" fmla="*/ 443971 w 962025"/>
              <a:gd name="connsiteY2" fmla="*/ 994271 h 1309688"/>
              <a:gd name="connsiteX3" fmla="*/ 440796 w 962025"/>
              <a:gd name="connsiteY3" fmla="*/ 997426 h 1309688"/>
              <a:gd name="connsiteX4" fmla="*/ 430212 w 962025"/>
              <a:gd name="connsiteY4" fmla="*/ 1004788 h 1309688"/>
              <a:gd name="connsiteX5" fmla="*/ 413808 w 962025"/>
              <a:gd name="connsiteY5" fmla="*/ 1022141 h 1309688"/>
              <a:gd name="connsiteX6" fmla="*/ 402696 w 962025"/>
              <a:gd name="connsiteY6" fmla="*/ 1041073 h 1309688"/>
              <a:gd name="connsiteX7" fmla="*/ 396345 w 962025"/>
              <a:gd name="connsiteY7" fmla="*/ 1061581 h 1309688"/>
              <a:gd name="connsiteX8" fmla="*/ 395287 w 962025"/>
              <a:gd name="connsiteY8" fmla="*/ 1072098 h 1309688"/>
              <a:gd name="connsiteX9" fmla="*/ 397404 w 962025"/>
              <a:gd name="connsiteY9" fmla="*/ 1073150 h 1309688"/>
              <a:gd name="connsiteX10" fmla="*/ 399520 w 962025"/>
              <a:gd name="connsiteY10" fmla="*/ 1073150 h 1309688"/>
              <a:gd name="connsiteX11" fmla="*/ 395816 w 962025"/>
              <a:gd name="connsiteY11" fmla="*/ 1069469 h 1309688"/>
              <a:gd name="connsiteX12" fmla="*/ 399520 w 962025"/>
              <a:gd name="connsiteY12" fmla="*/ 1061055 h 1309688"/>
              <a:gd name="connsiteX13" fmla="*/ 404812 w 962025"/>
              <a:gd name="connsiteY13" fmla="*/ 1061055 h 1309688"/>
              <a:gd name="connsiteX14" fmla="*/ 425450 w 962025"/>
              <a:gd name="connsiteY14" fmla="*/ 1065262 h 1309688"/>
              <a:gd name="connsiteX15" fmla="*/ 446087 w 962025"/>
              <a:gd name="connsiteY15" fmla="*/ 1064736 h 1309688"/>
              <a:gd name="connsiteX16" fmla="*/ 456671 w 962025"/>
              <a:gd name="connsiteY16" fmla="*/ 1061581 h 1309688"/>
              <a:gd name="connsiteX17" fmla="*/ 473604 w 962025"/>
              <a:gd name="connsiteY17" fmla="*/ 1049486 h 1309688"/>
              <a:gd name="connsiteX18" fmla="*/ 479425 w 962025"/>
              <a:gd name="connsiteY18" fmla="*/ 1040547 h 1309688"/>
              <a:gd name="connsiteX19" fmla="*/ 482600 w 962025"/>
              <a:gd name="connsiteY19" fmla="*/ 1030555 h 1309688"/>
              <a:gd name="connsiteX20" fmla="*/ 481013 w 962025"/>
              <a:gd name="connsiteY20" fmla="*/ 1011624 h 1309688"/>
              <a:gd name="connsiteX21" fmla="*/ 470429 w 962025"/>
              <a:gd name="connsiteY21" fmla="*/ 995848 h 1309688"/>
              <a:gd name="connsiteX22" fmla="*/ 200132 w 962025"/>
              <a:gd name="connsiteY22" fmla="*/ 420687 h 1309688"/>
              <a:gd name="connsiteX23" fmla="*/ 176212 w 962025"/>
              <a:gd name="connsiteY23" fmla="*/ 425501 h 1309688"/>
              <a:gd name="connsiteX24" fmla="*/ 180465 w 962025"/>
              <a:gd name="connsiteY24" fmla="*/ 430316 h 1309688"/>
              <a:gd name="connsiteX25" fmla="*/ 184186 w 962025"/>
              <a:gd name="connsiteY25" fmla="*/ 434595 h 1309688"/>
              <a:gd name="connsiteX26" fmla="*/ 187906 w 962025"/>
              <a:gd name="connsiteY26" fmla="*/ 437805 h 1309688"/>
              <a:gd name="connsiteX27" fmla="*/ 192691 w 962025"/>
              <a:gd name="connsiteY27" fmla="*/ 439944 h 1309688"/>
              <a:gd name="connsiteX28" fmla="*/ 193754 w 962025"/>
              <a:gd name="connsiteY28" fmla="*/ 442619 h 1309688"/>
              <a:gd name="connsiteX29" fmla="*/ 192691 w 962025"/>
              <a:gd name="connsiteY29" fmla="*/ 443689 h 1309688"/>
              <a:gd name="connsiteX30" fmla="*/ 200132 w 962025"/>
              <a:gd name="connsiteY30" fmla="*/ 451713 h 1309688"/>
              <a:gd name="connsiteX31" fmla="*/ 219269 w 962025"/>
              <a:gd name="connsiteY31" fmla="*/ 462946 h 1309688"/>
              <a:gd name="connsiteX32" fmla="*/ 230963 w 962025"/>
              <a:gd name="connsiteY32" fmla="*/ 467225 h 1309688"/>
              <a:gd name="connsiteX33" fmla="*/ 240531 w 962025"/>
              <a:gd name="connsiteY33" fmla="*/ 469365 h 1309688"/>
              <a:gd name="connsiteX34" fmla="*/ 261262 w 962025"/>
              <a:gd name="connsiteY34" fmla="*/ 469900 h 1309688"/>
              <a:gd name="connsiteX35" fmla="*/ 271362 w 962025"/>
              <a:gd name="connsiteY35" fmla="*/ 467760 h 1309688"/>
              <a:gd name="connsiteX36" fmla="*/ 276677 w 962025"/>
              <a:gd name="connsiteY36" fmla="*/ 467225 h 1309688"/>
              <a:gd name="connsiteX37" fmla="*/ 289435 w 962025"/>
              <a:gd name="connsiteY37" fmla="*/ 460271 h 1309688"/>
              <a:gd name="connsiteX38" fmla="*/ 293687 w 962025"/>
              <a:gd name="connsiteY38" fmla="*/ 455457 h 1309688"/>
              <a:gd name="connsiteX39" fmla="*/ 292092 w 962025"/>
              <a:gd name="connsiteY39" fmla="*/ 441549 h 1309688"/>
              <a:gd name="connsiteX40" fmla="*/ 290498 w 962025"/>
              <a:gd name="connsiteY40" fmla="*/ 427641 h 1309688"/>
              <a:gd name="connsiteX41" fmla="*/ 286777 w 962025"/>
              <a:gd name="connsiteY41" fmla="*/ 427106 h 1309688"/>
              <a:gd name="connsiteX42" fmla="*/ 284119 w 962025"/>
              <a:gd name="connsiteY42" fmla="*/ 429246 h 1309688"/>
              <a:gd name="connsiteX43" fmla="*/ 280398 w 962025"/>
              <a:gd name="connsiteY43" fmla="*/ 429246 h 1309688"/>
              <a:gd name="connsiteX44" fmla="*/ 252225 w 962025"/>
              <a:gd name="connsiteY44" fmla="*/ 422292 h 1309688"/>
              <a:gd name="connsiteX45" fmla="*/ 548519 w 962025"/>
              <a:gd name="connsiteY45" fmla="*/ 0 h 1309688"/>
              <a:gd name="connsiteX46" fmla="*/ 617348 w 962025"/>
              <a:gd name="connsiteY46" fmla="*/ 10583 h 1309688"/>
              <a:gd name="connsiteX47" fmla="*/ 684589 w 962025"/>
              <a:gd name="connsiteY47" fmla="*/ 32808 h 1309688"/>
              <a:gd name="connsiteX48" fmla="*/ 747065 w 962025"/>
              <a:gd name="connsiteY48" fmla="*/ 66146 h 1309688"/>
              <a:gd name="connsiteX49" fmla="*/ 803188 w 962025"/>
              <a:gd name="connsiteY49" fmla="*/ 110596 h 1309688"/>
              <a:gd name="connsiteX50" fmla="*/ 829131 w 962025"/>
              <a:gd name="connsiteY50" fmla="*/ 137054 h 1309688"/>
              <a:gd name="connsiteX51" fmla="*/ 830720 w 962025"/>
              <a:gd name="connsiteY51" fmla="*/ 140229 h 1309688"/>
              <a:gd name="connsiteX52" fmla="*/ 827013 w 962025"/>
              <a:gd name="connsiteY52" fmla="*/ 143933 h 1309688"/>
              <a:gd name="connsiteX53" fmla="*/ 823837 w 962025"/>
              <a:gd name="connsiteY53" fmla="*/ 142346 h 1309688"/>
              <a:gd name="connsiteX54" fmla="*/ 802658 w 962025"/>
              <a:gd name="connsiteY54" fmla="*/ 122767 h 1309688"/>
              <a:gd name="connsiteX55" fmla="*/ 755007 w 962025"/>
              <a:gd name="connsiteY55" fmla="*/ 87842 h 1309688"/>
              <a:gd name="connsiteX56" fmla="*/ 704709 w 962025"/>
              <a:gd name="connsiteY56" fmla="*/ 59267 h 1309688"/>
              <a:gd name="connsiteX57" fmla="*/ 650704 w 962025"/>
              <a:gd name="connsiteY57" fmla="*/ 37571 h 1309688"/>
              <a:gd name="connsiteX58" fmla="*/ 595111 w 962025"/>
              <a:gd name="connsiteY58" fmla="*/ 23813 h 1309688"/>
              <a:gd name="connsiteX59" fmla="*/ 537929 w 962025"/>
              <a:gd name="connsiteY59" fmla="*/ 16933 h 1309688"/>
              <a:gd name="connsiteX60" fmla="*/ 480218 w 962025"/>
              <a:gd name="connsiteY60" fmla="*/ 19050 h 1309688"/>
              <a:gd name="connsiteX61" fmla="*/ 421978 w 962025"/>
              <a:gd name="connsiteY61" fmla="*/ 29633 h 1309688"/>
              <a:gd name="connsiteX62" fmla="*/ 393917 w 962025"/>
              <a:gd name="connsiteY62" fmla="*/ 39158 h 1309688"/>
              <a:gd name="connsiteX63" fmla="*/ 364267 w 962025"/>
              <a:gd name="connsiteY63" fmla="*/ 50271 h 1309688"/>
              <a:gd name="connsiteX64" fmla="*/ 308674 w 962025"/>
              <a:gd name="connsiteY64" fmla="*/ 79904 h 1309688"/>
              <a:gd name="connsiteX65" fmla="*/ 257317 w 962025"/>
              <a:gd name="connsiteY65" fmla="*/ 118004 h 1309688"/>
              <a:gd name="connsiteX66" fmla="*/ 213372 w 962025"/>
              <a:gd name="connsiteY66" fmla="*/ 164571 h 1309688"/>
              <a:gd name="connsiteX67" fmla="*/ 194311 w 962025"/>
              <a:gd name="connsiteY67" fmla="*/ 189442 h 1309688"/>
              <a:gd name="connsiteX68" fmla="*/ 180016 w 962025"/>
              <a:gd name="connsiteY68" fmla="*/ 213254 h 1309688"/>
              <a:gd name="connsiteX69" fmla="*/ 153013 w 962025"/>
              <a:gd name="connsiteY69" fmla="*/ 270404 h 1309688"/>
              <a:gd name="connsiteX70" fmla="*/ 141895 w 962025"/>
              <a:gd name="connsiteY70" fmla="*/ 316971 h 1309688"/>
              <a:gd name="connsiteX71" fmla="*/ 139248 w 962025"/>
              <a:gd name="connsiteY71" fmla="*/ 347134 h 1309688"/>
              <a:gd name="connsiteX72" fmla="*/ 142954 w 962025"/>
              <a:gd name="connsiteY72" fmla="*/ 376767 h 1309688"/>
              <a:gd name="connsiteX73" fmla="*/ 153013 w 962025"/>
              <a:gd name="connsiteY73" fmla="*/ 403754 h 1309688"/>
              <a:gd name="connsiteX74" fmla="*/ 161485 w 962025"/>
              <a:gd name="connsiteY74" fmla="*/ 414867 h 1309688"/>
              <a:gd name="connsiteX75" fmla="*/ 173662 w 962025"/>
              <a:gd name="connsiteY75" fmla="*/ 412221 h 1309688"/>
              <a:gd name="connsiteX76" fmla="*/ 199606 w 962025"/>
              <a:gd name="connsiteY76" fmla="*/ 407459 h 1309688"/>
              <a:gd name="connsiteX77" fmla="*/ 227138 w 962025"/>
              <a:gd name="connsiteY77" fmla="*/ 406400 h 1309688"/>
              <a:gd name="connsiteX78" fmla="*/ 255199 w 962025"/>
              <a:gd name="connsiteY78" fmla="*/ 410634 h 1309688"/>
              <a:gd name="connsiteX79" fmla="*/ 270553 w 962025"/>
              <a:gd name="connsiteY79" fmla="*/ 414338 h 1309688"/>
              <a:gd name="connsiteX80" fmla="*/ 277436 w 962025"/>
              <a:gd name="connsiteY80" fmla="*/ 413279 h 1309688"/>
              <a:gd name="connsiteX81" fmla="*/ 289614 w 962025"/>
              <a:gd name="connsiteY81" fmla="*/ 416454 h 1309688"/>
              <a:gd name="connsiteX82" fmla="*/ 298614 w 962025"/>
              <a:gd name="connsiteY82" fmla="*/ 423334 h 1309688"/>
              <a:gd name="connsiteX83" fmla="*/ 304968 w 962025"/>
              <a:gd name="connsiteY83" fmla="*/ 433388 h 1309688"/>
              <a:gd name="connsiteX84" fmla="*/ 307086 w 962025"/>
              <a:gd name="connsiteY84" fmla="*/ 444500 h 1309688"/>
              <a:gd name="connsiteX85" fmla="*/ 305497 w 962025"/>
              <a:gd name="connsiteY85" fmla="*/ 456671 h 1309688"/>
              <a:gd name="connsiteX86" fmla="*/ 300203 w 962025"/>
              <a:gd name="connsiteY86" fmla="*/ 467784 h 1309688"/>
              <a:gd name="connsiteX87" fmla="*/ 290143 w 962025"/>
              <a:gd name="connsiteY87" fmla="*/ 476779 h 1309688"/>
              <a:gd name="connsiteX88" fmla="*/ 283260 w 962025"/>
              <a:gd name="connsiteY88" fmla="*/ 480484 h 1309688"/>
              <a:gd name="connsiteX89" fmla="*/ 275318 w 962025"/>
              <a:gd name="connsiteY89" fmla="*/ 483659 h 1309688"/>
              <a:gd name="connsiteX90" fmla="*/ 257317 w 962025"/>
              <a:gd name="connsiteY90" fmla="*/ 485775 h 1309688"/>
              <a:gd name="connsiteX91" fmla="*/ 230844 w 962025"/>
              <a:gd name="connsiteY91" fmla="*/ 484188 h 1309688"/>
              <a:gd name="connsiteX92" fmla="*/ 196429 w 962025"/>
              <a:gd name="connsiteY92" fmla="*/ 469900 h 1309688"/>
              <a:gd name="connsiteX93" fmla="*/ 175780 w 962025"/>
              <a:gd name="connsiteY93" fmla="*/ 452438 h 1309688"/>
              <a:gd name="connsiteX94" fmla="*/ 166250 w 962025"/>
              <a:gd name="connsiteY94" fmla="*/ 437621 h 1309688"/>
              <a:gd name="connsiteX95" fmla="*/ 162014 w 962025"/>
              <a:gd name="connsiteY95" fmla="*/ 430213 h 1309688"/>
              <a:gd name="connsiteX96" fmla="*/ 139248 w 962025"/>
              <a:gd name="connsiteY96" fmla="*/ 438679 h 1309688"/>
              <a:gd name="connsiteX97" fmla="*/ 99538 w 962025"/>
              <a:gd name="connsiteY97" fmla="*/ 465138 h 1309688"/>
              <a:gd name="connsiteX98" fmla="*/ 67771 w 962025"/>
              <a:gd name="connsiteY98" fmla="*/ 501121 h 1309688"/>
              <a:gd name="connsiteX99" fmla="*/ 43416 w 962025"/>
              <a:gd name="connsiteY99" fmla="*/ 544513 h 1309688"/>
              <a:gd name="connsiteX100" fmla="*/ 26473 w 962025"/>
              <a:gd name="connsiteY100" fmla="*/ 592667 h 1309688"/>
              <a:gd name="connsiteX101" fmla="*/ 18002 w 962025"/>
              <a:gd name="connsiteY101" fmla="*/ 643467 h 1309688"/>
              <a:gd name="connsiteX102" fmla="*/ 19061 w 962025"/>
              <a:gd name="connsiteY102" fmla="*/ 695855 h 1309688"/>
              <a:gd name="connsiteX103" fmla="*/ 28061 w 962025"/>
              <a:gd name="connsiteY103" fmla="*/ 747713 h 1309688"/>
              <a:gd name="connsiteX104" fmla="*/ 36533 w 962025"/>
              <a:gd name="connsiteY104" fmla="*/ 772055 h 1309688"/>
              <a:gd name="connsiteX105" fmla="*/ 47122 w 962025"/>
              <a:gd name="connsiteY105" fmla="*/ 797984 h 1309688"/>
              <a:gd name="connsiteX106" fmla="*/ 74654 w 962025"/>
              <a:gd name="connsiteY106" fmla="*/ 848784 h 1309688"/>
              <a:gd name="connsiteX107" fmla="*/ 108010 w 962025"/>
              <a:gd name="connsiteY107" fmla="*/ 896938 h 1309688"/>
              <a:gd name="connsiteX108" fmla="*/ 147719 w 962025"/>
              <a:gd name="connsiteY108" fmla="*/ 942446 h 1309688"/>
              <a:gd name="connsiteX109" fmla="*/ 192723 w 962025"/>
              <a:gd name="connsiteY109" fmla="*/ 983192 h 1309688"/>
              <a:gd name="connsiteX110" fmla="*/ 241433 w 962025"/>
              <a:gd name="connsiteY110" fmla="*/ 1017059 h 1309688"/>
              <a:gd name="connsiteX111" fmla="*/ 293849 w 962025"/>
              <a:gd name="connsiteY111" fmla="*/ 1045634 h 1309688"/>
              <a:gd name="connsiteX112" fmla="*/ 348383 w 962025"/>
              <a:gd name="connsiteY112" fmla="*/ 1064684 h 1309688"/>
              <a:gd name="connsiteX113" fmla="*/ 376445 w 962025"/>
              <a:gd name="connsiteY113" fmla="*/ 1070505 h 1309688"/>
              <a:gd name="connsiteX114" fmla="*/ 378033 w 962025"/>
              <a:gd name="connsiteY114" fmla="*/ 1058334 h 1309688"/>
              <a:gd name="connsiteX115" fmla="*/ 384916 w 962025"/>
              <a:gd name="connsiteY115" fmla="*/ 1037167 h 1309688"/>
              <a:gd name="connsiteX116" fmla="*/ 397623 w 962025"/>
              <a:gd name="connsiteY116" fmla="*/ 1016530 h 1309688"/>
              <a:gd name="connsiteX117" fmla="*/ 417742 w 962025"/>
              <a:gd name="connsiteY117" fmla="*/ 998009 h 1309688"/>
              <a:gd name="connsiteX118" fmla="*/ 429920 w 962025"/>
              <a:gd name="connsiteY118" fmla="*/ 990601 h 1309688"/>
              <a:gd name="connsiteX119" fmla="*/ 429920 w 962025"/>
              <a:gd name="connsiteY119" fmla="*/ 989013 h 1309688"/>
              <a:gd name="connsiteX120" fmla="*/ 431508 w 962025"/>
              <a:gd name="connsiteY120" fmla="*/ 988484 h 1309688"/>
              <a:gd name="connsiteX121" fmla="*/ 437332 w 962025"/>
              <a:gd name="connsiteY121" fmla="*/ 983721 h 1309688"/>
              <a:gd name="connsiteX122" fmla="*/ 449510 w 962025"/>
              <a:gd name="connsiteY122" fmla="*/ 980017 h 1309688"/>
              <a:gd name="connsiteX123" fmla="*/ 468041 w 962025"/>
              <a:gd name="connsiteY123" fmla="*/ 981605 h 1309688"/>
              <a:gd name="connsiteX124" fmla="*/ 487631 w 962025"/>
              <a:gd name="connsiteY124" fmla="*/ 995892 h 1309688"/>
              <a:gd name="connsiteX125" fmla="*/ 497691 w 962025"/>
              <a:gd name="connsiteY125" fmla="*/ 1018646 h 1309688"/>
              <a:gd name="connsiteX126" fmla="*/ 496632 w 962025"/>
              <a:gd name="connsiteY126" fmla="*/ 1032405 h 1309688"/>
              <a:gd name="connsiteX127" fmla="*/ 494514 w 962025"/>
              <a:gd name="connsiteY127" fmla="*/ 1042988 h 1309688"/>
              <a:gd name="connsiteX128" fmla="*/ 482336 w 962025"/>
              <a:gd name="connsiteY128" fmla="*/ 1063096 h 1309688"/>
              <a:gd name="connsiteX129" fmla="*/ 463276 w 962025"/>
              <a:gd name="connsiteY129" fmla="*/ 1076855 h 1309688"/>
              <a:gd name="connsiteX130" fmla="*/ 441039 w 962025"/>
              <a:gd name="connsiteY130" fmla="*/ 1083734 h 1309688"/>
              <a:gd name="connsiteX131" fmla="*/ 429920 w 962025"/>
              <a:gd name="connsiteY131" fmla="*/ 1083734 h 1309688"/>
              <a:gd name="connsiteX132" fmla="*/ 412448 w 962025"/>
              <a:gd name="connsiteY132" fmla="*/ 1084792 h 1309688"/>
              <a:gd name="connsiteX133" fmla="*/ 394976 w 962025"/>
              <a:gd name="connsiteY133" fmla="*/ 1084263 h 1309688"/>
              <a:gd name="connsiteX134" fmla="*/ 395505 w 962025"/>
              <a:gd name="connsiteY134" fmla="*/ 1102784 h 1309688"/>
              <a:gd name="connsiteX135" fmla="*/ 405565 w 962025"/>
              <a:gd name="connsiteY135" fmla="*/ 1139296 h 1309688"/>
              <a:gd name="connsiteX136" fmla="*/ 423037 w 962025"/>
              <a:gd name="connsiteY136" fmla="*/ 1174221 h 1309688"/>
              <a:gd name="connsiteX137" fmla="*/ 445804 w 962025"/>
              <a:gd name="connsiteY137" fmla="*/ 1203855 h 1309688"/>
              <a:gd name="connsiteX138" fmla="*/ 458511 w 962025"/>
              <a:gd name="connsiteY138" fmla="*/ 1216026 h 1309688"/>
              <a:gd name="connsiteX139" fmla="*/ 477042 w 962025"/>
              <a:gd name="connsiteY139" fmla="*/ 1231371 h 1309688"/>
              <a:gd name="connsiteX140" fmla="*/ 518339 w 962025"/>
              <a:gd name="connsiteY140" fmla="*/ 1254126 h 1309688"/>
              <a:gd name="connsiteX141" fmla="*/ 563343 w 962025"/>
              <a:gd name="connsiteY141" fmla="*/ 1271059 h 1309688"/>
              <a:gd name="connsiteX142" fmla="*/ 609406 w 962025"/>
              <a:gd name="connsiteY142" fmla="*/ 1280584 h 1309688"/>
              <a:gd name="connsiteX143" fmla="*/ 632702 w 962025"/>
              <a:gd name="connsiteY143" fmla="*/ 1283759 h 1309688"/>
              <a:gd name="connsiteX144" fmla="*/ 673471 w 962025"/>
              <a:gd name="connsiteY144" fmla="*/ 1287463 h 1309688"/>
              <a:gd name="connsiteX145" fmla="*/ 756066 w 962025"/>
              <a:gd name="connsiteY145" fmla="*/ 1285347 h 1309688"/>
              <a:gd name="connsiteX146" fmla="*/ 836014 w 962025"/>
              <a:gd name="connsiteY146" fmla="*/ 1273705 h 1309688"/>
              <a:gd name="connsiteX147" fmla="*/ 915962 w 962025"/>
              <a:gd name="connsiteY147" fmla="*/ 1254126 h 1309688"/>
              <a:gd name="connsiteX148" fmla="*/ 955142 w 962025"/>
              <a:gd name="connsiteY148" fmla="*/ 1241955 h 1309688"/>
              <a:gd name="connsiteX149" fmla="*/ 958848 w 962025"/>
              <a:gd name="connsiteY149" fmla="*/ 1241955 h 1309688"/>
              <a:gd name="connsiteX150" fmla="*/ 962025 w 962025"/>
              <a:gd name="connsiteY150" fmla="*/ 1247776 h 1309688"/>
              <a:gd name="connsiteX151" fmla="*/ 958848 w 962025"/>
              <a:gd name="connsiteY151" fmla="*/ 1250421 h 1309688"/>
              <a:gd name="connsiteX152" fmla="*/ 933434 w 962025"/>
              <a:gd name="connsiteY152" fmla="*/ 1261534 h 1309688"/>
              <a:gd name="connsiteX153" fmla="*/ 879430 w 962025"/>
              <a:gd name="connsiteY153" fmla="*/ 1281642 h 1309688"/>
              <a:gd name="connsiteX154" fmla="*/ 822248 w 962025"/>
              <a:gd name="connsiteY154" fmla="*/ 1295930 h 1309688"/>
              <a:gd name="connsiteX155" fmla="*/ 762949 w 962025"/>
              <a:gd name="connsiteY155" fmla="*/ 1305984 h 1309688"/>
              <a:gd name="connsiteX156" fmla="*/ 702591 w 962025"/>
              <a:gd name="connsiteY156" fmla="*/ 1309688 h 1309688"/>
              <a:gd name="connsiteX157" fmla="*/ 643292 w 962025"/>
              <a:gd name="connsiteY157" fmla="*/ 1306513 h 1309688"/>
              <a:gd name="connsiteX158" fmla="*/ 585051 w 962025"/>
              <a:gd name="connsiteY158" fmla="*/ 1297517 h 1309688"/>
              <a:gd name="connsiteX159" fmla="*/ 530517 w 962025"/>
              <a:gd name="connsiteY159" fmla="*/ 1280055 h 1309688"/>
              <a:gd name="connsiteX160" fmla="*/ 504574 w 962025"/>
              <a:gd name="connsiteY160" fmla="*/ 1268413 h 1309688"/>
              <a:gd name="connsiteX161" fmla="*/ 481807 w 962025"/>
              <a:gd name="connsiteY161" fmla="*/ 1255713 h 1309688"/>
              <a:gd name="connsiteX162" fmla="*/ 438391 w 962025"/>
              <a:gd name="connsiteY162" fmla="*/ 1216555 h 1309688"/>
              <a:gd name="connsiteX163" fmla="*/ 401329 w 962025"/>
              <a:gd name="connsiteY163" fmla="*/ 1166284 h 1309688"/>
              <a:gd name="connsiteX164" fmla="*/ 383328 w 962025"/>
              <a:gd name="connsiteY164" fmla="*/ 1124480 h 1309688"/>
              <a:gd name="connsiteX165" fmla="*/ 376974 w 962025"/>
              <a:gd name="connsiteY165" fmla="*/ 1096963 h 1309688"/>
              <a:gd name="connsiteX166" fmla="*/ 376445 w 962025"/>
              <a:gd name="connsiteY166" fmla="*/ 1083734 h 1309688"/>
              <a:gd name="connsiteX167" fmla="*/ 343618 w 962025"/>
              <a:gd name="connsiteY167" fmla="*/ 1077913 h 1309688"/>
              <a:gd name="connsiteX168" fmla="*/ 279554 w 962025"/>
              <a:gd name="connsiteY168" fmla="*/ 1056746 h 1309688"/>
              <a:gd name="connsiteX169" fmla="*/ 218666 w 962025"/>
              <a:gd name="connsiteY169" fmla="*/ 1023938 h 1309688"/>
              <a:gd name="connsiteX170" fmla="*/ 161485 w 962025"/>
              <a:gd name="connsiteY170" fmla="*/ 980546 h 1309688"/>
              <a:gd name="connsiteX171" fmla="*/ 111186 w 962025"/>
              <a:gd name="connsiteY171" fmla="*/ 928688 h 1309688"/>
              <a:gd name="connsiteX172" fmla="*/ 67771 w 962025"/>
              <a:gd name="connsiteY172" fmla="*/ 872067 h 1309688"/>
              <a:gd name="connsiteX173" fmla="*/ 34415 w 962025"/>
              <a:gd name="connsiteY173" fmla="*/ 811742 h 1309688"/>
              <a:gd name="connsiteX174" fmla="*/ 10589 w 962025"/>
              <a:gd name="connsiteY174" fmla="*/ 749300 h 1309688"/>
              <a:gd name="connsiteX175" fmla="*/ 4236 w 962025"/>
              <a:gd name="connsiteY175" fmla="*/ 718609 h 1309688"/>
              <a:gd name="connsiteX176" fmla="*/ 530 w 962025"/>
              <a:gd name="connsiteY176" fmla="*/ 695855 h 1309688"/>
              <a:gd name="connsiteX177" fmla="*/ 0 w 962025"/>
              <a:gd name="connsiteY177" fmla="*/ 649288 h 1309688"/>
              <a:gd name="connsiteX178" fmla="*/ 6883 w 962025"/>
              <a:gd name="connsiteY178" fmla="*/ 603779 h 1309688"/>
              <a:gd name="connsiteX179" fmla="*/ 20649 w 962025"/>
              <a:gd name="connsiteY179" fmla="*/ 559859 h 1309688"/>
              <a:gd name="connsiteX180" fmla="*/ 39709 w 962025"/>
              <a:gd name="connsiteY180" fmla="*/ 518584 h 1309688"/>
              <a:gd name="connsiteX181" fmla="*/ 65653 w 962025"/>
              <a:gd name="connsiteY181" fmla="*/ 482071 h 1309688"/>
              <a:gd name="connsiteX182" fmla="*/ 95832 w 962025"/>
              <a:gd name="connsiteY182" fmla="*/ 450850 h 1309688"/>
              <a:gd name="connsiteX183" fmla="*/ 131835 w 962025"/>
              <a:gd name="connsiteY183" fmla="*/ 427038 h 1309688"/>
              <a:gd name="connsiteX184" fmla="*/ 151425 w 962025"/>
              <a:gd name="connsiteY184" fmla="*/ 419100 h 1309688"/>
              <a:gd name="connsiteX185" fmla="*/ 140836 w 962025"/>
              <a:gd name="connsiteY185" fmla="*/ 402696 h 1309688"/>
              <a:gd name="connsiteX186" fmla="*/ 128658 w 962025"/>
              <a:gd name="connsiteY186" fmla="*/ 365654 h 1309688"/>
              <a:gd name="connsiteX187" fmla="*/ 127070 w 962025"/>
              <a:gd name="connsiteY187" fmla="*/ 323850 h 1309688"/>
              <a:gd name="connsiteX188" fmla="*/ 133953 w 962025"/>
              <a:gd name="connsiteY188" fmla="*/ 283104 h 1309688"/>
              <a:gd name="connsiteX189" fmla="*/ 139248 w 962025"/>
              <a:gd name="connsiteY189" fmla="*/ 264054 h 1309688"/>
              <a:gd name="connsiteX190" fmla="*/ 151425 w 962025"/>
              <a:gd name="connsiteY190" fmla="*/ 232304 h 1309688"/>
              <a:gd name="connsiteX191" fmla="*/ 185310 w 962025"/>
              <a:gd name="connsiteY191" fmla="*/ 173567 h 1309688"/>
              <a:gd name="connsiteX192" fmla="*/ 228726 w 962025"/>
              <a:gd name="connsiteY192" fmla="*/ 121708 h 1309688"/>
              <a:gd name="connsiteX193" fmla="*/ 280613 w 962025"/>
              <a:gd name="connsiteY193" fmla="*/ 78317 h 1309688"/>
              <a:gd name="connsiteX194" fmla="*/ 308674 w 962025"/>
              <a:gd name="connsiteY194" fmla="*/ 60325 h 1309688"/>
              <a:gd name="connsiteX195" fmla="*/ 341500 w 962025"/>
              <a:gd name="connsiteY195" fmla="*/ 41275 h 1309688"/>
              <a:gd name="connsiteX196" fmla="*/ 408212 w 962025"/>
              <a:gd name="connsiteY196" fmla="*/ 15346 h 1309688"/>
              <a:gd name="connsiteX197" fmla="*/ 478630 w 962025"/>
              <a:gd name="connsiteY197" fmla="*/ 1588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962025" h="1309688">
                <a:moveTo>
                  <a:pt x="452967" y="989012"/>
                </a:moveTo>
                <a:lnTo>
                  <a:pt x="442912" y="990590"/>
                </a:lnTo>
                <a:lnTo>
                  <a:pt x="443971" y="994271"/>
                </a:lnTo>
                <a:lnTo>
                  <a:pt x="440796" y="997426"/>
                </a:lnTo>
                <a:lnTo>
                  <a:pt x="430212" y="1004788"/>
                </a:lnTo>
                <a:lnTo>
                  <a:pt x="413808" y="1022141"/>
                </a:lnTo>
                <a:lnTo>
                  <a:pt x="402696" y="1041073"/>
                </a:lnTo>
                <a:lnTo>
                  <a:pt x="396345" y="1061581"/>
                </a:lnTo>
                <a:lnTo>
                  <a:pt x="395287" y="1072098"/>
                </a:lnTo>
                <a:lnTo>
                  <a:pt x="397404" y="1073150"/>
                </a:lnTo>
                <a:lnTo>
                  <a:pt x="399520" y="1073150"/>
                </a:lnTo>
                <a:lnTo>
                  <a:pt x="395816" y="1069469"/>
                </a:lnTo>
                <a:lnTo>
                  <a:pt x="399520" y="1061055"/>
                </a:lnTo>
                <a:lnTo>
                  <a:pt x="404812" y="1061055"/>
                </a:lnTo>
                <a:lnTo>
                  <a:pt x="425450" y="1065262"/>
                </a:lnTo>
                <a:lnTo>
                  <a:pt x="446087" y="1064736"/>
                </a:lnTo>
                <a:lnTo>
                  <a:pt x="456671" y="1061581"/>
                </a:lnTo>
                <a:lnTo>
                  <a:pt x="473604" y="1049486"/>
                </a:lnTo>
                <a:lnTo>
                  <a:pt x="479425" y="1040547"/>
                </a:lnTo>
                <a:lnTo>
                  <a:pt x="482600" y="1030555"/>
                </a:lnTo>
                <a:lnTo>
                  <a:pt x="481013" y="1011624"/>
                </a:lnTo>
                <a:lnTo>
                  <a:pt x="470429" y="995848"/>
                </a:lnTo>
                <a:close/>
                <a:moveTo>
                  <a:pt x="200132" y="420687"/>
                </a:moveTo>
                <a:lnTo>
                  <a:pt x="176212" y="425501"/>
                </a:lnTo>
                <a:lnTo>
                  <a:pt x="180465" y="430316"/>
                </a:lnTo>
                <a:lnTo>
                  <a:pt x="184186" y="434595"/>
                </a:lnTo>
                <a:lnTo>
                  <a:pt x="187906" y="437805"/>
                </a:lnTo>
                <a:lnTo>
                  <a:pt x="192691" y="439944"/>
                </a:lnTo>
                <a:lnTo>
                  <a:pt x="193754" y="442619"/>
                </a:lnTo>
                <a:lnTo>
                  <a:pt x="192691" y="443689"/>
                </a:lnTo>
                <a:lnTo>
                  <a:pt x="200132" y="451713"/>
                </a:lnTo>
                <a:lnTo>
                  <a:pt x="219269" y="462946"/>
                </a:lnTo>
                <a:lnTo>
                  <a:pt x="230963" y="467225"/>
                </a:lnTo>
                <a:lnTo>
                  <a:pt x="240531" y="469365"/>
                </a:lnTo>
                <a:lnTo>
                  <a:pt x="261262" y="469900"/>
                </a:lnTo>
                <a:lnTo>
                  <a:pt x="271362" y="467760"/>
                </a:lnTo>
                <a:lnTo>
                  <a:pt x="276677" y="467225"/>
                </a:lnTo>
                <a:lnTo>
                  <a:pt x="289435" y="460271"/>
                </a:lnTo>
                <a:lnTo>
                  <a:pt x="293687" y="455457"/>
                </a:lnTo>
                <a:lnTo>
                  <a:pt x="292092" y="441549"/>
                </a:lnTo>
                <a:lnTo>
                  <a:pt x="290498" y="427641"/>
                </a:lnTo>
                <a:lnTo>
                  <a:pt x="286777" y="427106"/>
                </a:lnTo>
                <a:lnTo>
                  <a:pt x="284119" y="429246"/>
                </a:lnTo>
                <a:lnTo>
                  <a:pt x="280398" y="429246"/>
                </a:lnTo>
                <a:lnTo>
                  <a:pt x="252225" y="422292"/>
                </a:lnTo>
                <a:close/>
                <a:moveTo>
                  <a:pt x="548519" y="0"/>
                </a:moveTo>
                <a:lnTo>
                  <a:pt x="617348" y="10583"/>
                </a:lnTo>
                <a:lnTo>
                  <a:pt x="684589" y="32808"/>
                </a:lnTo>
                <a:lnTo>
                  <a:pt x="747065" y="66146"/>
                </a:lnTo>
                <a:lnTo>
                  <a:pt x="803188" y="110596"/>
                </a:lnTo>
                <a:lnTo>
                  <a:pt x="829131" y="137054"/>
                </a:lnTo>
                <a:lnTo>
                  <a:pt x="830720" y="140229"/>
                </a:lnTo>
                <a:lnTo>
                  <a:pt x="827013" y="143933"/>
                </a:lnTo>
                <a:lnTo>
                  <a:pt x="823837" y="142346"/>
                </a:lnTo>
                <a:lnTo>
                  <a:pt x="802658" y="122767"/>
                </a:lnTo>
                <a:lnTo>
                  <a:pt x="755007" y="87842"/>
                </a:lnTo>
                <a:lnTo>
                  <a:pt x="704709" y="59267"/>
                </a:lnTo>
                <a:lnTo>
                  <a:pt x="650704" y="37571"/>
                </a:lnTo>
                <a:lnTo>
                  <a:pt x="595111" y="23813"/>
                </a:lnTo>
                <a:lnTo>
                  <a:pt x="537929" y="16933"/>
                </a:lnTo>
                <a:lnTo>
                  <a:pt x="480218" y="19050"/>
                </a:lnTo>
                <a:lnTo>
                  <a:pt x="421978" y="29633"/>
                </a:lnTo>
                <a:lnTo>
                  <a:pt x="393917" y="39158"/>
                </a:lnTo>
                <a:lnTo>
                  <a:pt x="364267" y="50271"/>
                </a:lnTo>
                <a:lnTo>
                  <a:pt x="308674" y="79904"/>
                </a:lnTo>
                <a:lnTo>
                  <a:pt x="257317" y="118004"/>
                </a:lnTo>
                <a:lnTo>
                  <a:pt x="213372" y="164571"/>
                </a:lnTo>
                <a:lnTo>
                  <a:pt x="194311" y="189442"/>
                </a:lnTo>
                <a:lnTo>
                  <a:pt x="180016" y="213254"/>
                </a:lnTo>
                <a:lnTo>
                  <a:pt x="153013" y="270404"/>
                </a:lnTo>
                <a:lnTo>
                  <a:pt x="141895" y="316971"/>
                </a:lnTo>
                <a:lnTo>
                  <a:pt x="139248" y="347134"/>
                </a:lnTo>
                <a:lnTo>
                  <a:pt x="142954" y="376767"/>
                </a:lnTo>
                <a:lnTo>
                  <a:pt x="153013" y="403754"/>
                </a:lnTo>
                <a:lnTo>
                  <a:pt x="161485" y="414867"/>
                </a:lnTo>
                <a:lnTo>
                  <a:pt x="173662" y="412221"/>
                </a:lnTo>
                <a:lnTo>
                  <a:pt x="199606" y="407459"/>
                </a:lnTo>
                <a:lnTo>
                  <a:pt x="227138" y="406400"/>
                </a:lnTo>
                <a:lnTo>
                  <a:pt x="255199" y="410634"/>
                </a:lnTo>
                <a:lnTo>
                  <a:pt x="270553" y="414338"/>
                </a:lnTo>
                <a:lnTo>
                  <a:pt x="277436" y="413279"/>
                </a:lnTo>
                <a:lnTo>
                  <a:pt x="289614" y="416454"/>
                </a:lnTo>
                <a:lnTo>
                  <a:pt x="298614" y="423334"/>
                </a:lnTo>
                <a:lnTo>
                  <a:pt x="304968" y="433388"/>
                </a:lnTo>
                <a:lnTo>
                  <a:pt x="307086" y="444500"/>
                </a:lnTo>
                <a:lnTo>
                  <a:pt x="305497" y="456671"/>
                </a:lnTo>
                <a:lnTo>
                  <a:pt x="300203" y="467784"/>
                </a:lnTo>
                <a:lnTo>
                  <a:pt x="290143" y="476779"/>
                </a:lnTo>
                <a:lnTo>
                  <a:pt x="283260" y="480484"/>
                </a:lnTo>
                <a:lnTo>
                  <a:pt x="275318" y="483659"/>
                </a:lnTo>
                <a:lnTo>
                  <a:pt x="257317" y="485775"/>
                </a:lnTo>
                <a:lnTo>
                  <a:pt x="230844" y="484188"/>
                </a:lnTo>
                <a:lnTo>
                  <a:pt x="196429" y="469900"/>
                </a:lnTo>
                <a:lnTo>
                  <a:pt x="175780" y="452438"/>
                </a:lnTo>
                <a:lnTo>
                  <a:pt x="166250" y="437621"/>
                </a:lnTo>
                <a:lnTo>
                  <a:pt x="162014" y="430213"/>
                </a:lnTo>
                <a:lnTo>
                  <a:pt x="139248" y="438679"/>
                </a:lnTo>
                <a:lnTo>
                  <a:pt x="99538" y="465138"/>
                </a:lnTo>
                <a:lnTo>
                  <a:pt x="67771" y="501121"/>
                </a:lnTo>
                <a:lnTo>
                  <a:pt x="43416" y="544513"/>
                </a:lnTo>
                <a:lnTo>
                  <a:pt x="26473" y="592667"/>
                </a:lnTo>
                <a:lnTo>
                  <a:pt x="18002" y="643467"/>
                </a:lnTo>
                <a:lnTo>
                  <a:pt x="19061" y="695855"/>
                </a:lnTo>
                <a:lnTo>
                  <a:pt x="28061" y="747713"/>
                </a:lnTo>
                <a:lnTo>
                  <a:pt x="36533" y="772055"/>
                </a:lnTo>
                <a:lnTo>
                  <a:pt x="47122" y="797984"/>
                </a:lnTo>
                <a:lnTo>
                  <a:pt x="74654" y="848784"/>
                </a:lnTo>
                <a:lnTo>
                  <a:pt x="108010" y="896938"/>
                </a:lnTo>
                <a:lnTo>
                  <a:pt x="147719" y="942446"/>
                </a:lnTo>
                <a:lnTo>
                  <a:pt x="192723" y="983192"/>
                </a:lnTo>
                <a:lnTo>
                  <a:pt x="241433" y="1017059"/>
                </a:lnTo>
                <a:lnTo>
                  <a:pt x="293849" y="1045634"/>
                </a:lnTo>
                <a:lnTo>
                  <a:pt x="348383" y="1064684"/>
                </a:lnTo>
                <a:lnTo>
                  <a:pt x="376445" y="1070505"/>
                </a:lnTo>
                <a:lnTo>
                  <a:pt x="378033" y="1058334"/>
                </a:lnTo>
                <a:lnTo>
                  <a:pt x="384916" y="1037167"/>
                </a:lnTo>
                <a:lnTo>
                  <a:pt x="397623" y="1016530"/>
                </a:lnTo>
                <a:lnTo>
                  <a:pt x="417742" y="998009"/>
                </a:lnTo>
                <a:lnTo>
                  <a:pt x="429920" y="990601"/>
                </a:lnTo>
                <a:lnTo>
                  <a:pt x="429920" y="989013"/>
                </a:lnTo>
                <a:lnTo>
                  <a:pt x="431508" y="988484"/>
                </a:lnTo>
                <a:lnTo>
                  <a:pt x="437332" y="983721"/>
                </a:lnTo>
                <a:lnTo>
                  <a:pt x="449510" y="980017"/>
                </a:lnTo>
                <a:lnTo>
                  <a:pt x="468041" y="981605"/>
                </a:lnTo>
                <a:lnTo>
                  <a:pt x="487631" y="995892"/>
                </a:lnTo>
                <a:lnTo>
                  <a:pt x="497691" y="1018646"/>
                </a:lnTo>
                <a:lnTo>
                  <a:pt x="496632" y="1032405"/>
                </a:lnTo>
                <a:lnTo>
                  <a:pt x="494514" y="1042988"/>
                </a:lnTo>
                <a:lnTo>
                  <a:pt x="482336" y="1063096"/>
                </a:lnTo>
                <a:lnTo>
                  <a:pt x="463276" y="1076855"/>
                </a:lnTo>
                <a:lnTo>
                  <a:pt x="441039" y="1083734"/>
                </a:lnTo>
                <a:lnTo>
                  <a:pt x="429920" y="1083734"/>
                </a:lnTo>
                <a:lnTo>
                  <a:pt x="412448" y="1084792"/>
                </a:lnTo>
                <a:lnTo>
                  <a:pt x="394976" y="1084263"/>
                </a:lnTo>
                <a:lnTo>
                  <a:pt x="395505" y="1102784"/>
                </a:lnTo>
                <a:lnTo>
                  <a:pt x="405565" y="1139296"/>
                </a:lnTo>
                <a:lnTo>
                  <a:pt x="423037" y="1174221"/>
                </a:lnTo>
                <a:lnTo>
                  <a:pt x="445804" y="1203855"/>
                </a:lnTo>
                <a:lnTo>
                  <a:pt x="458511" y="1216026"/>
                </a:lnTo>
                <a:lnTo>
                  <a:pt x="477042" y="1231371"/>
                </a:lnTo>
                <a:lnTo>
                  <a:pt x="518339" y="1254126"/>
                </a:lnTo>
                <a:lnTo>
                  <a:pt x="563343" y="1271059"/>
                </a:lnTo>
                <a:lnTo>
                  <a:pt x="609406" y="1280584"/>
                </a:lnTo>
                <a:lnTo>
                  <a:pt x="632702" y="1283759"/>
                </a:lnTo>
                <a:lnTo>
                  <a:pt x="673471" y="1287463"/>
                </a:lnTo>
                <a:lnTo>
                  <a:pt x="756066" y="1285347"/>
                </a:lnTo>
                <a:lnTo>
                  <a:pt x="836014" y="1273705"/>
                </a:lnTo>
                <a:lnTo>
                  <a:pt x="915962" y="1254126"/>
                </a:lnTo>
                <a:lnTo>
                  <a:pt x="955142" y="1241955"/>
                </a:lnTo>
                <a:lnTo>
                  <a:pt x="958848" y="1241955"/>
                </a:lnTo>
                <a:lnTo>
                  <a:pt x="962025" y="1247776"/>
                </a:lnTo>
                <a:lnTo>
                  <a:pt x="958848" y="1250421"/>
                </a:lnTo>
                <a:lnTo>
                  <a:pt x="933434" y="1261534"/>
                </a:lnTo>
                <a:lnTo>
                  <a:pt x="879430" y="1281642"/>
                </a:lnTo>
                <a:lnTo>
                  <a:pt x="822248" y="1295930"/>
                </a:lnTo>
                <a:lnTo>
                  <a:pt x="762949" y="1305984"/>
                </a:lnTo>
                <a:lnTo>
                  <a:pt x="702591" y="1309688"/>
                </a:lnTo>
                <a:lnTo>
                  <a:pt x="643292" y="1306513"/>
                </a:lnTo>
                <a:lnTo>
                  <a:pt x="585051" y="1297517"/>
                </a:lnTo>
                <a:lnTo>
                  <a:pt x="530517" y="1280055"/>
                </a:lnTo>
                <a:lnTo>
                  <a:pt x="504574" y="1268413"/>
                </a:lnTo>
                <a:lnTo>
                  <a:pt x="481807" y="1255713"/>
                </a:lnTo>
                <a:lnTo>
                  <a:pt x="438391" y="1216555"/>
                </a:lnTo>
                <a:lnTo>
                  <a:pt x="401329" y="1166284"/>
                </a:lnTo>
                <a:lnTo>
                  <a:pt x="383328" y="1124480"/>
                </a:lnTo>
                <a:lnTo>
                  <a:pt x="376974" y="1096963"/>
                </a:lnTo>
                <a:lnTo>
                  <a:pt x="376445" y="1083734"/>
                </a:lnTo>
                <a:lnTo>
                  <a:pt x="343618" y="1077913"/>
                </a:lnTo>
                <a:lnTo>
                  <a:pt x="279554" y="1056746"/>
                </a:lnTo>
                <a:lnTo>
                  <a:pt x="218666" y="1023938"/>
                </a:lnTo>
                <a:lnTo>
                  <a:pt x="161485" y="980546"/>
                </a:lnTo>
                <a:lnTo>
                  <a:pt x="111186" y="928688"/>
                </a:lnTo>
                <a:lnTo>
                  <a:pt x="67771" y="872067"/>
                </a:lnTo>
                <a:lnTo>
                  <a:pt x="34415" y="811742"/>
                </a:lnTo>
                <a:lnTo>
                  <a:pt x="10589" y="749300"/>
                </a:lnTo>
                <a:lnTo>
                  <a:pt x="4236" y="718609"/>
                </a:lnTo>
                <a:lnTo>
                  <a:pt x="530" y="695855"/>
                </a:lnTo>
                <a:lnTo>
                  <a:pt x="0" y="649288"/>
                </a:lnTo>
                <a:lnTo>
                  <a:pt x="6883" y="603779"/>
                </a:lnTo>
                <a:lnTo>
                  <a:pt x="20649" y="559859"/>
                </a:lnTo>
                <a:lnTo>
                  <a:pt x="39709" y="518584"/>
                </a:lnTo>
                <a:lnTo>
                  <a:pt x="65653" y="482071"/>
                </a:lnTo>
                <a:lnTo>
                  <a:pt x="95832" y="450850"/>
                </a:lnTo>
                <a:lnTo>
                  <a:pt x="131835" y="427038"/>
                </a:lnTo>
                <a:lnTo>
                  <a:pt x="151425" y="419100"/>
                </a:lnTo>
                <a:lnTo>
                  <a:pt x="140836" y="402696"/>
                </a:lnTo>
                <a:lnTo>
                  <a:pt x="128658" y="365654"/>
                </a:lnTo>
                <a:lnTo>
                  <a:pt x="127070" y="323850"/>
                </a:lnTo>
                <a:lnTo>
                  <a:pt x="133953" y="283104"/>
                </a:lnTo>
                <a:lnTo>
                  <a:pt x="139248" y="264054"/>
                </a:lnTo>
                <a:lnTo>
                  <a:pt x="151425" y="232304"/>
                </a:lnTo>
                <a:lnTo>
                  <a:pt x="185310" y="173567"/>
                </a:lnTo>
                <a:lnTo>
                  <a:pt x="228726" y="121708"/>
                </a:lnTo>
                <a:lnTo>
                  <a:pt x="280613" y="78317"/>
                </a:lnTo>
                <a:lnTo>
                  <a:pt x="308674" y="60325"/>
                </a:lnTo>
                <a:lnTo>
                  <a:pt x="341500" y="41275"/>
                </a:lnTo>
                <a:lnTo>
                  <a:pt x="408212" y="15346"/>
                </a:lnTo>
                <a:lnTo>
                  <a:pt x="478630" y="1588"/>
                </a:lnTo>
                <a:close/>
              </a:path>
            </a:pathLst>
          </a:custGeom>
          <a:solidFill>
            <a:srgbClr val="F0EEEF"/>
          </a:solidFill>
          <a:ln>
            <a:noFill/>
          </a:ln>
        </p:spPr>
        <p:txBody>
          <a:bodyPr vert="horz" wrap="square" lIns="68562" tIns="34281" rIns="68562" bIns="34281" numCol="1" anchor="t" anchorCtr="0" compatLnSpc="1">
            <a:prstTxWarp prst="textNoShape">
              <a:avLst/>
            </a:prstTxWarp>
            <a:noAutofit/>
          </a:bodyPr>
          <a:lstStyle/>
          <a:p>
            <a:pPr algn="ctr" defTabSz="914126">
              <a:defRPr/>
            </a:pPr>
            <a:endParaRPr lang="en-US" sz="1350" kern="0">
              <a:solidFill>
                <a:prstClr val="black"/>
              </a:solidFill>
            </a:endParaRPr>
          </a:p>
        </p:txBody>
      </p:sp>
      <p:sp>
        <p:nvSpPr>
          <p:cNvPr id="261" name="Freeform: Shape 51"/>
          <p:cNvSpPr>
            <a:spLocks/>
          </p:cNvSpPr>
          <p:nvPr/>
        </p:nvSpPr>
        <p:spPr bwMode="auto">
          <a:xfrm>
            <a:off x="5394623" y="1568595"/>
            <a:ext cx="991533" cy="230529"/>
          </a:xfrm>
          <a:custGeom>
            <a:avLst/>
            <a:gdLst>
              <a:gd name="connsiteX0" fmla="*/ 874547 w 1322388"/>
              <a:gd name="connsiteY0" fmla="*/ 123825 h 285750"/>
              <a:gd name="connsiteX1" fmla="*/ 865104 w 1322388"/>
              <a:gd name="connsiteY1" fmla="*/ 137666 h 285750"/>
              <a:gd name="connsiteX2" fmla="*/ 856711 w 1322388"/>
              <a:gd name="connsiteY2" fmla="*/ 159492 h 285750"/>
              <a:gd name="connsiteX3" fmla="*/ 855662 w 1322388"/>
              <a:gd name="connsiteY3" fmla="*/ 175994 h 285750"/>
              <a:gd name="connsiteX4" fmla="*/ 857236 w 1322388"/>
              <a:gd name="connsiteY4" fmla="*/ 183979 h 285750"/>
              <a:gd name="connsiteX5" fmla="*/ 862482 w 1322388"/>
              <a:gd name="connsiteY5" fmla="*/ 195690 h 285750"/>
              <a:gd name="connsiteX6" fmla="*/ 876120 w 1322388"/>
              <a:gd name="connsiteY6" fmla="*/ 208466 h 285750"/>
              <a:gd name="connsiteX7" fmla="*/ 887661 w 1322388"/>
              <a:gd name="connsiteY7" fmla="*/ 212725 h 285750"/>
              <a:gd name="connsiteX8" fmla="*/ 894480 w 1322388"/>
              <a:gd name="connsiteY8" fmla="*/ 211660 h 285750"/>
              <a:gd name="connsiteX9" fmla="*/ 902349 w 1322388"/>
              <a:gd name="connsiteY9" fmla="*/ 207934 h 285750"/>
              <a:gd name="connsiteX10" fmla="*/ 914938 w 1322388"/>
              <a:gd name="connsiteY10" fmla="*/ 193561 h 285750"/>
              <a:gd name="connsiteX11" fmla="*/ 915987 w 1322388"/>
              <a:gd name="connsiteY11" fmla="*/ 183979 h 285750"/>
              <a:gd name="connsiteX12" fmla="*/ 915463 w 1322388"/>
              <a:gd name="connsiteY12" fmla="*/ 183447 h 285750"/>
              <a:gd name="connsiteX13" fmla="*/ 914938 w 1322388"/>
              <a:gd name="connsiteY13" fmla="*/ 182914 h 285750"/>
              <a:gd name="connsiteX14" fmla="*/ 896578 w 1322388"/>
              <a:gd name="connsiteY14" fmla="*/ 151507 h 285750"/>
              <a:gd name="connsiteX15" fmla="*/ 384474 w 1322388"/>
              <a:gd name="connsiteY15" fmla="*/ 117475 h 285750"/>
              <a:gd name="connsiteX16" fmla="*/ 383409 w 1322388"/>
              <a:gd name="connsiteY16" fmla="*/ 120107 h 285750"/>
              <a:gd name="connsiteX17" fmla="*/ 381277 w 1322388"/>
              <a:gd name="connsiteY17" fmla="*/ 122213 h 285750"/>
              <a:gd name="connsiteX18" fmla="*/ 364226 w 1322388"/>
              <a:gd name="connsiteY18" fmla="*/ 134321 h 285750"/>
              <a:gd name="connsiteX19" fmla="*/ 345042 w 1322388"/>
              <a:gd name="connsiteY19" fmla="*/ 158536 h 285750"/>
              <a:gd name="connsiteX20" fmla="*/ 341312 w 1322388"/>
              <a:gd name="connsiteY20" fmla="*/ 178014 h 285750"/>
              <a:gd name="connsiteX21" fmla="*/ 343444 w 1322388"/>
              <a:gd name="connsiteY21" fmla="*/ 189069 h 285750"/>
              <a:gd name="connsiteX22" fmla="*/ 347707 w 1322388"/>
              <a:gd name="connsiteY22" fmla="*/ 200124 h 285750"/>
              <a:gd name="connsiteX23" fmla="*/ 363693 w 1322388"/>
              <a:gd name="connsiteY23" fmla="*/ 214337 h 285750"/>
              <a:gd name="connsiteX24" fmla="*/ 384474 w 1322388"/>
              <a:gd name="connsiteY24" fmla="*/ 219075 h 285750"/>
              <a:gd name="connsiteX25" fmla="*/ 404191 w 1322388"/>
              <a:gd name="connsiteY25" fmla="*/ 211705 h 285750"/>
              <a:gd name="connsiteX26" fmla="*/ 411118 w 1322388"/>
              <a:gd name="connsiteY26" fmla="*/ 201703 h 285750"/>
              <a:gd name="connsiteX27" fmla="*/ 414315 w 1322388"/>
              <a:gd name="connsiteY27" fmla="*/ 199597 h 285750"/>
              <a:gd name="connsiteX28" fmla="*/ 417512 w 1322388"/>
              <a:gd name="connsiteY28" fmla="*/ 201703 h 285750"/>
              <a:gd name="connsiteX29" fmla="*/ 417512 w 1322388"/>
              <a:gd name="connsiteY29" fmla="*/ 187490 h 285750"/>
              <a:gd name="connsiteX30" fmla="*/ 412716 w 1322388"/>
              <a:gd name="connsiteY30" fmla="*/ 163274 h 285750"/>
              <a:gd name="connsiteX31" fmla="*/ 404191 w 1322388"/>
              <a:gd name="connsiteY31" fmla="*/ 141691 h 285750"/>
              <a:gd name="connsiteX32" fmla="*/ 391935 w 1322388"/>
              <a:gd name="connsiteY32" fmla="*/ 124319 h 285750"/>
              <a:gd name="connsiteX33" fmla="*/ 633137 w 1322388"/>
              <a:gd name="connsiteY33" fmla="*/ 0 h 285750"/>
              <a:gd name="connsiteX34" fmla="*/ 675487 w 1322388"/>
              <a:gd name="connsiteY34" fmla="*/ 0 h 285750"/>
              <a:gd name="connsiteX35" fmla="*/ 695604 w 1322388"/>
              <a:gd name="connsiteY35" fmla="*/ 2656 h 285750"/>
              <a:gd name="connsiteX36" fmla="*/ 722602 w 1322388"/>
              <a:gd name="connsiteY36" fmla="*/ 7436 h 285750"/>
              <a:gd name="connsiteX37" fmla="*/ 772893 w 1322388"/>
              <a:gd name="connsiteY37" fmla="*/ 24963 h 285750"/>
              <a:gd name="connsiteX38" fmla="*/ 820008 w 1322388"/>
              <a:gd name="connsiteY38" fmla="*/ 50458 h 285750"/>
              <a:gd name="connsiteX39" fmla="*/ 861829 w 1322388"/>
              <a:gd name="connsiteY39" fmla="*/ 83388 h 285750"/>
              <a:gd name="connsiteX40" fmla="*/ 880357 w 1322388"/>
              <a:gd name="connsiteY40" fmla="*/ 101978 h 285750"/>
              <a:gd name="connsiteX41" fmla="*/ 907885 w 1322388"/>
              <a:gd name="connsiteY41" fmla="*/ 83388 h 285750"/>
              <a:gd name="connsiteX42" fmla="*/ 965587 w 1322388"/>
              <a:gd name="connsiteY42" fmla="*/ 56300 h 285750"/>
              <a:gd name="connsiteX43" fmla="*/ 1027524 w 1322388"/>
              <a:gd name="connsiteY43" fmla="*/ 42491 h 285750"/>
              <a:gd name="connsiteX44" fmla="*/ 1089991 w 1322388"/>
              <a:gd name="connsiteY44" fmla="*/ 41960 h 285750"/>
              <a:gd name="connsiteX45" fmla="*/ 1150869 w 1322388"/>
              <a:gd name="connsiteY45" fmla="*/ 54176 h 285750"/>
              <a:gd name="connsiteX46" fmla="*/ 1208572 w 1322388"/>
              <a:gd name="connsiteY46" fmla="*/ 78608 h 285750"/>
              <a:gd name="connsiteX47" fmla="*/ 1259922 w 1322388"/>
              <a:gd name="connsiteY47" fmla="*/ 115787 h 285750"/>
              <a:gd name="connsiteX48" fmla="*/ 1303331 w 1322388"/>
              <a:gd name="connsiteY48" fmla="*/ 164652 h 285750"/>
              <a:gd name="connsiteX49" fmla="*/ 1320800 w 1322388"/>
              <a:gd name="connsiteY49" fmla="*/ 193864 h 285750"/>
              <a:gd name="connsiteX50" fmla="*/ 1322388 w 1322388"/>
              <a:gd name="connsiteY50" fmla="*/ 197582 h 285750"/>
              <a:gd name="connsiteX51" fmla="*/ 1319741 w 1322388"/>
              <a:gd name="connsiteY51" fmla="*/ 202893 h 285750"/>
              <a:gd name="connsiteX52" fmla="*/ 1314448 w 1322388"/>
              <a:gd name="connsiteY52" fmla="*/ 206080 h 285750"/>
              <a:gd name="connsiteX53" fmla="*/ 1308624 w 1322388"/>
              <a:gd name="connsiteY53" fmla="*/ 205549 h 285750"/>
              <a:gd name="connsiteX54" fmla="*/ 1305977 w 1322388"/>
              <a:gd name="connsiteY54" fmla="*/ 202362 h 285750"/>
              <a:gd name="connsiteX55" fmla="*/ 1287979 w 1322388"/>
              <a:gd name="connsiteY55" fmla="*/ 175805 h 285750"/>
              <a:gd name="connsiteX56" fmla="*/ 1245099 w 1322388"/>
              <a:gd name="connsiteY56" fmla="*/ 129597 h 285750"/>
              <a:gd name="connsiteX57" fmla="*/ 1196396 w 1322388"/>
              <a:gd name="connsiteY57" fmla="*/ 94542 h 285750"/>
              <a:gd name="connsiteX58" fmla="*/ 1142929 w 1322388"/>
              <a:gd name="connsiteY58" fmla="*/ 70641 h 285750"/>
              <a:gd name="connsiteX59" fmla="*/ 1086815 w 1322388"/>
              <a:gd name="connsiteY59" fmla="*/ 58425 h 285750"/>
              <a:gd name="connsiteX60" fmla="*/ 1029642 w 1322388"/>
              <a:gd name="connsiteY60" fmla="*/ 58425 h 285750"/>
              <a:gd name="connsiteX61" fmla="*/ 970881 w 1322388"/>
              <a:gd name="connsiteY61" fmla="*/ 69579 h 285750"/>
              <a:gd name="connsiteX62" fmla="*/ 914767 w 1322388"/>
              <a:gd name="connsiteY62" fmla="*/ 92948 h 285750"/>
              <a:gd name="connsiteX63" fmla="*/ 887239 w 1322388"/>
              <a:gd name="connsiteY63" fmla="*/ 109945 h 285750"/>
              <a:gd name="connsiteX64" fmla="*/ 898356 w 1322388"/>
              <a:gd name="connsiteY64" fmla="*/ 125348 h 285750"/>
              <a:gd name="connsiteX65" fmla="*/ 919002 w 1322388"/>
              <a:gd name="connsiteY65" fmla="*/ 157216 h 285750"/>
              <a:gd name="connsiteX66" fmla="*/ 927472 w 1322388"/>
              <a:gd name="connsiteY66" fmla="*/ 174743 h 285750"/>
              <a:gd name="connsiteX67" fmla="*/ 928001 w 1322388"/>
              <a:gd name="connsiteY67" fmla="*/ 180054 h 285750"/>
              <a:gd name="connsiteX68" fmla="*/ 925354 w 1322388"/>
              <a:gd name="connsiteY68" fmla="*/ 183772 h 285750"/>
              <a:gd name="connsiteX69" fmla="*/ 925884 w 1322388"/>
              <a:gd name="connsiteY69" fmla="*/ 194926 h 285750"/>
              <a:gd name="connsiteX70" fmla="*/ 916884 w 1322388"/>
              <a:gd name="connsiteY70" fmla="*/ 212985 h 285750"/>
              <a:gd name="connsiteX71" fmla="*/ 897826 w 1322388"/>
              <a:gd name="connsiteY71" fmla="*/ 224670 h 285750"/>
              <a:gd name="connsiteX72" fmla="*/ 875593 w 1322388"/>
              <a:gd name="connsiteY72" fmla="*/ 226263 h 285750"/>
              <a:gd name="connsiteX73" fmla="*/ 865005 w 1322388"/>
              <a:gd name="connsiteY73" fmla="*/ 220952 h 285750"/>
              <a:gd name="connsiteX74" fmla="*/ 857594 w 1322388"/>
              <a:gd name="connsiteY74" fmla="*/ 216172 h 285750"/>
              <a:gd name="connsiteX75" fmla="*/ 847536 w 1322388"/>
              <a:gd name="connsiteY75" fmla="*/ 204487 h 285750"/>
              <a:gd name="connsiteX76" fmla="*/ 839065 w 1322388"/>
              <a:gd name="connsiteY76" fmla="*/ 183772 h 285750"/>
              <a:gd name="connsiteX77" fmla="*/ 840654 w 1322388"/>
              <a:gd name="connsiteY77" fmla="*/ 153498 h 285750"/>
              <a:gd name="connsiteX78" fmla="*/ 854417 w 1322388"/>
              <a:gd name="connsiteY78" fmla="*/ 124285 h 285750"/>
              <a:gd name="connsiteX79" fmla="*/ 864476 w 1322388"/>
              <a:gd name="connsiteY79" fmla="*/ 113132 h 285750"/>
              <a:gd name="connsiteX80" fmla="*/ 845947 w 1322388"/>
              <a:gd name="connsiteY80" fmla="*/ 94011 h 285750"/>
              <a:gd name="connsiteX81" fmla="*/ 803068 w 1322388"/>
              <a:gd name="connsiteY81" fmla="*/ 61080 h 285750"/>
              <a:gd name="connsiteX82" fmla="*/ 757012 w 1322388"/>
              <a:gd name="connsiteY82" fmla="*/ 36648 h 285750"/>
              <a:gd name="connsiteX83" fmla="*/ 705133 w 1322388"/>
              <a:gd name="connsiteY83" fmla="*/ 20714 h 285750"/>
              <a:gd name="connsiteX84" fmla="*/ 676546 w 1322388"/>
              <a:gd name="connsiteY84" fmla="*/ 16465 h 285750"/>
              <a:gd name="connsiteX85" fmla="*/ 657489 w 1322388"/>
              <a:gd name="connsiteY85" fmla="*/ 14872 h 285750"/>
              <a:gd name="connsiteX86" fmla="*/ 619373 w 1322388"/>
              <a:gd name="connsiteY86" fmla="*/ 17527 h 285750"/>
              <a:gd name="connsiteX87" fmla="*/ 564847 w 1322388"/>
              <a:gd name="connsiteY87" fmla="*/ 28150 h 285750"/>
              <a:gd name="connsiteX88" fmla="*/ 457383 w 1322388"/>
              <a:gd name="connsiteY88" fmla="*/ 71703 h 285750"/>
              <a:gd name="connsiteX89" fmla="*/ 388564 w 1322388"/>
              <a:gd name="connsiteY89" fmla="*/ 105165 h 285750"/>
              <a:gd name="connsiteX90" fmla="*/ 398093 w 1322388"/>
              <a:gd name="connsiteY90" fmla="*/ 113663 h 285750"/>
              <a:gd name="connsiteX91" fmla="*/ 413974 w 1322388"/>
              <a:gd name="connsiteY91" fmla="*/ 134908 h 285750"/>
              <a:gd name="connsiteX92" fmla="*/ 423503 w 1322388"/>
              <a:gd name="connsiteY92" fmla="*/ 159340 h 285750"/>
              <a:gd name="connsiteX93" fmla="*/ 427738 w 1322388"/>
              <a:gd name="connsiteY93" fmla="*/ 189615 h 285750"/>
              <a:gd name="connsiteX94" fmla="*/ 426150 w 1322388"/>
              <a:gd name="connsiteY94" fmla="*/ 205549 h 285750"/>
              <a:gd name="connsiteX95" fmla="*/ 424562 w 1322388"/>
              <a:gd name="connsiteY95" fmla="*/ 209267 h 285750"/>
              <a:gd name="connsiteX96" fmla="*/ 417680 w 1322388"/>
              <a:gd name="connsiteY96" fmla="*/ 209267 h 285750"/>
              <a:gd name="connsiteX97" fmla="*/ 417151 w 1322388"/>
              <a:gd name="connsiteY97" fmla="*/ 205549 h 285750"/>
              <a:gd name="connsiteX98" fmla="*/ 410798 w 1322388"/>
              <a:gd name="connsiteY98" fmla="*/ 216703 h 285750"/>
              <a:gd name="connsiteX99" fmla="*/ 390152 w 1322388"/>
              <a:gd name="connsiteY99" fmla="*/ 230512 h 285750"/>
              <a:gd name="connsiteX100" fmla="*/ 366860 w 1322388"/>
              <a:gd name="connsiteY100" fmla="*/ 232106 h 285750"/>
              <a:gd name="connsiteX101" fmla="*/ 344626 w 1322388"/>
              <a:gd name="connsiteY101" fmla="*/ 220952 h 285750"/>
              <a:gd name="connsiteX102" fmla="*/ 336685 w 1322388"/>
              <a:gd name="connsiteY102" fmla="*/ 210860 h 285750"/>
              <a:gd name="connsiteX103" fmla="*/ 332450 w 1322388"/>
              <a:gd name="connsiteY103" fmla="*/ 202893 h 285750"/>
              <a:gd name="connsiteX104" fmla="*/ 327686 w 1322388"/>
              <a:gd name="connsiteY104" fmla="*/ 188553 h 285750"/>
              <a:gd name="connsiteX105" fmla="*/ 327686 w 1322388"/>
              <a:gd name="connsiteY105" fmla="*/ 166245 h 285750"/>
              <a:gd name="connsiteX106" fmla="*/ 339861 w 1322388"/>
              <a:gd name="connsiteY106" fmla="*/ 138095 h 285750"/>
              <a:gd name="connsiteX107" fmla="*/ 362095 w 1322388"/>
              <a:gd name="connsiteY107" fmla="*/ 117381 h 285750"/>
              <a:gd name="connsiteX108" fmla="*/ 376388 w 1322388"/>
              <a:gd name="connsiteY108" fmla="*/ 111538 h 285750"/>
              <a:gd name="connsiteX109" fmla="*/ 375859 w 1322388"/>
              <a:gd name="connsiteY109" fmla="*/ 110476 h 285750"/>
              <a:gd name="connsiteX110" fmla="*/ 366860 w 1322388"/>
              <a:gd name="connsiteY110" fmla="*/ 114725 h 285750"/>
              <a:gd name="connsiteX111" fmla="*/ 358390 w 1322388"/>
              <a:gd name="connsiteY111" fmla="*/ 118443 h 285750"/>
              <a:gd name="connsiteX112" fmla="*/ 355213 w 1322388"/>
              <a:gd name="connsiteY112" fmla="*/ 118974 h 285750"/>
              <a:gd name="connsiteX113" fmla="*/ 352037 w 1322388"/>
              <a:gd name="connsiteY113" fmla="*/ 114725 h 285750"/>
              <a:gd name="connsiteX114" fmla="*/ 354155 w 1322388"/>
              <a:gd name="connsiteY114" fmla="*/ 112069 h 285750"/>
              <a:gd name="connsiteX115" fmla="*/ 360507 w 1322388"/>
              <a:gd name="connsiteY115" fmla="*/ 108883 h 285750"/>
              <a:gd name="connsiteX116" fmla="*/ 367389 w 1322388"/>
              <a:gd name="connsiteY116" fmla="*/ 105165 h 285750"/>
              <a:gd name="connsiteX117" fmla="*/ 356801 w 1322388"/>
              <a:gd name="connsiteY117" fmla="*/ 99322 h 285750"/>
              <a:gd name="connsiteX118" fmla="*/ 332450 w 1322388"/>
              <a:gd name="connsiteY118" fmla="*/ 89762 h 285750"/>
              <a:gd name="connsiteX119" fmla="*/ 291688 w 1322388"/>
              <a:gd name="connsiteY119" fmla="*/ 83388 h 285750"/>
              <a:gd name="connsiteX120" fmla="*/ 234515 w 1322388"/>
              <a:gd name="connsiteY120" fmla="*/ 86044 h 285750"/>
              <a:gd name="connsiteX121" fmla="*/ 181577 w 1322388"/>
              <a:gd name="connsiteY121" fmla="*/ 99322 h 285750"/>
              <a:gd name="connsiteX122" fmla="*/ 157755 w 1322388"/>
              <a:gd name="connsiteY122" fmla="*/ 108883 h 285750"/>
              <a:gd name="connsiteX123" fmla="*/ 131286 w 1322388"/>
              <a:gd name="connsiteY123" fmla="*/ 122692 h 285750"/>
              <a:gd name="connsiteX124" fmla="*/ 84701 w 1322388"/>
              <a:gd name="connsiteY124" fmla="*/ 159340 h 285750"/>
              <a:gd name="connsiteX125" fmla="*/ 46586 w 1322388"/>
              <a:gd name="connsiteY125" fmla="*/ 203955 h 285750"/>
              <a:gd name="connsiteX126" fmla="*/ 17470 w 1322388"/>
              <a:gd name="connsiteY126" fmla="*/ 254944 h 285750"/>
              <a:gd name="connsiteX127" fmla="*/ 6882 w 1322388"/>
              <a:gd name="connsiteY127" fmla="*/ 283094 h 285750"/>
              <a:gd name="connsiteX128" fmla="*/ 4765 w 1322388"/>
              <a:gd name="connsiteY128" fmla="*/ 285750 h 285750"/>
              <a:gd name="connsiteX129" fmla="*/ 0 w 1322388"/>
              <a:gd name="connsiteY129" fmla="*/ 284157 h 285750"/>
              <a:gd name="connsiteX130" fmla="*/ 0 w 1322388"/>
              <a:gd name="connsiteY130" fmla="*/ 280970 h 285750"/>
              <a:gd name="connsiteX131" fmla="*/ 6353 w 1322388"/>
              <a:gd name="connsiteY131" fmla="*/ 261849 h 285750"/>
              <a:gd name="connsiteX132" fmla="*/ 22234 w 1322388"/>
              <a:gd name="connsiteY132" fmla="*/ 225201 h 285750"/>
              <a:gd name="connsiteX133" fmla="*/ 41821 w 1322388"/>
              <a:gd name="connsiteY133" fmla="*/ 191739 h 285750"/>
              <a:gd name="connsiteX134" fmla="*/ 67231 w 1322388"/>
              <a:gd name="connsiteY134" fmla="*/ 160402 h 285750"/>
              <a:gd name="connsiteX135" fmla="*/ 95288 w 1322388"/>
              <a:gd name="connsiteY135" fmla="*/ 132784 h 285750"/>
              <a:gd name="connsiteX136" fmla="*/ 127581 w 1322388"/>
              <a:gd name="connsiteY136" fmla="*/ 109945 h 285750"/>
              <a:gd name="connsiteX137" fmla="*/ 162520 w 1322388"/>
              <a:gd name="connsiteY137" fmla="*/ 90824 h 285750"/>
              <a:gd name="connsiteX138" fmla="*/ 199576 w 1322388"/>
              <a:gd name="connsiteY138" fmla="*/ 76483 h 285750"/>
              <a:gd name="connsiteX139" fmla="*/ 219692 w 1322388"/>
              <a:gd name="connsiteY139" fmla="*/ 71703 h 285750"/>
              <a:gd name="connsiteX140" fmla="*/ 239279 w 1322388"/>
              <a:gd name="connsiteY140" fmla="*/ 67985 h 285750"/>
              <a:gd name="connsiteX141" fmla="*/ 282159 w 1322388"/>
              <a:gd name="connsiteY141" fmla="*/ 66392 h 285750"/>
              <a:gd name="connsiteX142" fmla="*/ 323980 w 1322388"/>
              <a:gd name="connsiteY142" fmla="*/ 73297 h 285750"/>
              <a:gd name="connsiteX143" fmla="*/ 362625 w 1322388"/>
              <a:gd name="connsiteY143" fmla="*/ 87637 h 285750"/>
              <a:gd name="connsiteX144" fmla="*/ 379565 w 1322388"/>
              <a:gd name="connsiteY144" fmla="*/ 98260 h 285750"/>
              <a:gd name="connsiteX145" fmla="*/ 416092 w 1322388"/>
              <a:gd name="connsiteY145" fmla="*/ 77546 h 285750"/>
              <a:gd name="connsiteX146" fmla="*/ 492322 w 1322388"/>
              <a:gd name="connsiteY146" fmla="*/ 39835 h 285750"/>
              <a:gd name="connsiteX147" fmla="*/ 551613 w 1322388"/>
              <a:gd name="connsiteY147" fmla="*/ 16465 h 285750"/>
              <a:gd name="connsiteX148" fmla="*/ 592375 w 1322388"/>
              <a:gd name="connsiteY148" fmla="*/ 584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322388" h="285750">
                <a:moveTo>
                  <a:pt x="874547" y="123825"/>
                </a:moveTo>
                <a:lnTo>
                  <a:pt x="865104" y="137666"/>
                </a:lnTo>
                <a:lnTo>
                  <a:pt x="856711" y="159492"/>
                </a:lnTo>
                <a:lnTo>
                  <a:pt x="855662" y="175994"/>
                </a:lnTo>
                <a:lnTo>
                  <a:pt x="857236" y="183979"/>
                </a:lnTo>
                <a:lnTo>
                  <a:pt x="862482" y="195690"/>
                </a:lnTo>
                <a:lnTo>
                  <a:pt x="876120" y="208466"/>
                </a:lnTo>
                <a:lnTo>
                  <a:pt x="887661" y="212725"/>
                </a:lnTo>
                <a:lnTo>
                  <a:pt x="894480" y="211660"/>
                </a:lnTo>
                <a:lnTo>
                  <a:pt x="902349" y="207934"/>
                </a:lnTo>
                <a:lnTo>
                  <a:pt x="914938" y="193561"/>
                </a:lnTo>
                <a:lnTo>
                  <a:pt x="915987" y="183979"/>
                </a:lnTo>
                <a:lnTo>
                  <a:pt x="915463" y="183447"/>
                </a:lnTo>
                <a:lnTo>
                  <a:pt x="914938" y="182914"/>
                </a:lnTo>
                <a:lnTo>
                  <a:pt x="896578" y="151507"/>
                </a:lnTo>
                <a:close/>
                <a:moveTo>
                  <a:pt x="384474" y="117475"/>
                </a:moveTo>
                <a:lnTo>
                  <a:pt x="383409" y="120107"/>
                </a:lnTo>
                <a:lnTo>
                  <a:pt x="381277" y="122213"/>
                </a:lnTo>
                <a:lnTo>
                  <a:pt x="364226" y="134321"/>
                </a:lnTo>
                <a:lnTo>
                  <a:pt x="345042" y="158536"/>
                </a:lnTo>
                <a:lnTo>
                  <a:pt x="341312" y="178014"/>
                </a:lnTo>
                <a:lnTo>
                  <a:pt x="343444" y="189069"/>
                </a:lnTo>
                <a:lnTo>
                  <a:pt x="347707" y="200124"/>
                </a:lnTo>
                <a:lnTo>
                  <a:pt x="363693" y="214337"/>
                </a:lnTo>
                <a:lnTo>
                  <a:pt x="384474" y="219075"/>
                </a:lnTo>
                <a:lnTo>
                  <a:pt x="404191" y="211705"/>
                </a:lnTo>
                <a:lnTo>
                  <a:pt x="411118" y="201703"/>
                </a:lnTo>
                <a:lnTo>
                  <a:pt x="414315" y="199597"/>
                </a:lnTo>
                <a:lnTo>
                  <a:pt x="417512" y="201703"/>
                </a:lnTo>
                <a:lnTo>
                  <a:pt x="417512" y="187490"/>
                </a:lnTo>
                <a:lnTo>
                  <a:pt x="412716" y="163274"/>
                </a:lnTo>
                <a:lnTo>
                  <a:pt x="404191" y="141691"/>
                </a:lnTo>
                <a:lnTo>
                  <a:pt x="391935" y="124319"/>
                </a:lnTo>
                <a:close/>
                <a:moveTo>
                  <a:pt x="633137" y="0"/>
                </a:moveTo>
                <a:lnTo>
                  <a:pt x="675487" y="0"/>
                </a:lnTo>
                <a:lnTo>
                  <a:pt x="695604" y="2656"/>
                </a:lnTo>
                <a:lnTo>
                  <a:pt x="722602" y="7436"/>
                </a:lnTo>
                <a:lnTo>
                  <a:pt x="772893" y="24963"/>
                </a:lnTo>
                <a:lnTo>
                  <a:pt x="820008" y="50458"/>
                </a:lnTo>
                <a:lnTo>
                  <a:pt x="861829" y="83388"/>
                </a:lnTo>
                <a:lnTo>
                  <a:pt x="880357" y="101978"/>
                </a:lnTo>
                <a:lnTo>
                  <a:pt x="907885" y="83388"/>
                </a:lnTo>
                <a:lnTo>
                  <a:pt x="965587" y="56300"/>
                </a:lnTo>
                <a:lnTo>
                  <a:pt x="1027524" y="42491"/>
                </a:lnTo>
                <a:lnTo>
                  <a:pt x="1089991" y="41960"/>
                </a:lnTo>
                <a:lnTo>
                  <a:pt x="1150869" y="54176"/>
                </a:lnTo>
                <a:lnTo>
                  <a:pt x="1208572" y="78608"/>
                </a:lnTo>
                <a:lnTo>
                  <a:pt x="1259922" y="115787"/>
                </a:lnTo>
                <a:lnTo>
                  <a:pt x="1303331" y="164652"/>
                </a:lnTo>
                <a:lnTo>
                  <a:pt x="1320800" y="193864"/>
                </a:lnTo>
                <a:lnTo>
                  <a:pt x="1322388" y="197582"/>
                </a:lnTo>
                <a:lnTo>
                  <a:pt x="1319741" y="202893"/>
                </a:lnTo>
                <a:lnTo>
                  <a:pt x="1314448" y="206080"/>
                </a:lnTo>
                <a:lnTo>
                  <a:pt x="1308624" y="205549"/>
                </a:lnTo>
                <a:lnTo>
                  <a:pt x="1305977" y="202362"/>
                </a:lnTo>
                <a:lnTo>
                  <a:pt x="1287979" y="175805"/>
                </a:lnTo>
                <a:lnTo>
                  <a:pt x="1245099" y="129597"/>
                </a:lnTo>
                <a:lnTo>
                  <a:pt x="1196396" y="94542"/>
                </a:lnTo>
                <a:lnTo>
                  <a:pt x="1142929" y="70641"/>
                </a:lnTo>
                <a:lnTo>
                  <a:pt x="1086815" y="58425"/>
                </a:lnTo>
                <a:lnTo>
                  <a:pt x="1029642" y="58425"/>
                </a:lnTo>
                <a:lnTo>
                  <a:pt x="970881" y="69579"/>
                </a:lnTo>
                <a:lnTo>
                  <a:pt x="914767" y="92948"/>
                </a:lnTo>
                <a:lnTo>
                  <a:pt x="887239" y="109945"/>
                </a:lnTo>
                <a:lnTo>
                  <a:pt x="898356" y="125348"/>
                </a:lnTo>
                <a:lnTo>
                  <a:pt x="919002" y="157216"/>
                </a:lnTo>
                <a:lnTo>
                  <a:pt x="927472" y="174743"/>
                </a:lnTo>
                <a:lnTo>
                  <a:pt x="928001" y="180054"/>
                </a:lnTo>
                <a:lnTo>
                  <a:pt x="925354" y="183772"/>
                </a:lnTo>
                <a:lnTo>
                  <a:pt x="925884" y="194926"/>
                </a:lnTo>
                <a:lnTo>
                  <a:pt x="916884" y="212985"/>
                </a:lnTo>
                <a:lnTo>
                  <a:pt x="897826" y="224670"/>
                </a:lnTo>
                <a:lnTo>
                  <a:pt x="875593" y="226263"/>
                </a:lnTo>
                <a:lnTo>
                  <a:pt x="865005" y="220952"/>
                </a:lnTo>
                <a:lnTo>
                  <a:pt x="857594" y="216172"/>
                </a:lnTo>
                <a:lnTo>
                  <a:pt x="847536" y="204487"/>
                </a:lnTo>
                <a:lnTo>
                  <a:pt x="839065" y="183772"/>
                </a:lnTo>
                <a:lnTo>
                  <a:pt x="840654" y="153498"/>
                </a:lnTo>
                <a:lnTo>
                  <a:pt x="854417" y="124285"/>
                </a:lnTo>
                <a:lnTo>
                  <a:pt x="864476" y="113132"/>
                </a:lnTo>
                <a:lnTo>
                  <a:pt x="845947" y="94011"/>
                </a:lnTo>
                <a:lnTo>
                  <a:pt x="803068" y="61080"/>
                </a:lnTo>
                <a:lnTo>
                  <a:pt x="757012" y="36648"/>
                </a:lnTo>
                <a:lnTo>
                  <a:pt x="705133" y="20714"/>
                </a:lnTo>
                <a:lnTo>
                  <a:pt x="676546" y="16465"/>
                </a:lnTo>
                <a:lnTo>
                  <a:pt x="657489" y="14872"/>
                </a:lnTo>
                <a:lnTo>
                  <a:pt x="619373" y="17527"/>
                </a:lnTo>
                <a:lnTo>
                  <a:pt x="564847" y="28150"/>
                </a:lnTo>
                <a:lnTo>
                  <a:pt x="457383" y="71703"/>
                </a:lnTo>
                <a:lnTo>
                  <a:pt x="388564" y="105165"/>
                </a:lnTo>
                <a:lnTo>
                  <a:pt x="398093" y="113663"/>
                </a:lnTo>
                <a:lnTo>
                  <a:pt x="413974" y="134908"/>
                </a:lnTo>
                <a:lnTo>
                  <a:pt x="423503" y="159340"/>
                </a:lnTo>
                <a:lnTo>
                  <a:pt x="427738" y="189615"/>
                </a:lnTo>
                <a:lnTo>
                  <a:pt x="426150" y="205549"/>
                </a:lnTo>
                <a:lnTo>
                  <a:pt x="424562" y="209267"/>
                </a:lnTo>
                <a:lnTo>
                  <a:pt x="417680" y="209267"/>
                </a:lnTo>
                <a:lnTo>
                  <a:pt x="417151" y="205549"/>
                </a:lnTo>
                <a:lnTo>
                  <a:pt x="410798" y="216703"/>
                </a:lnTo>
                <a:lnTo>
                  <a:pt x="390152" y="230512"/>
                </a:lnTo>
                <a:lnTo>
                  <a:pt x="366860" y="232106"/>
                </a:lnTo>
                <a:lnTo>
                  <a:pt x="344626" y="220952"/>
                </a:lnTo>
                <a:lnTo>
                  <a:pt x="336685" y="210860"/>
                </a:lnTo>
                <a:lnTo>
                  <a:pt x="332450" y="202893"/>
                </a:lnTo>
                <a:lnTo>
                  <a:pt x="327686" y="188553"/>
                </a:lnTo>
                <a:lnTo>
                  <a:pt x="327686" y="166245"/>
                </a:lnTo>
                <a:lnTo>
                  <a:pt x="339861" y="138095"/>
                </a:lnTo>
                <a:lnTo>
                  <a:pt x="362095" y="117381"/>
                </a:lnTo>
                <a:lnTo>
                  <a:pt x="376388" y="111538"/>
                </a:lnTo>
                <a:lnTo>
                  <a:pt x="375859" y="110476"/>
                </a:lnTo>
                <a:lnTo>
                  <a:pt x="366860" y="114725"/>
                </a:lnTo>
                <a:lnTo>
                  <a:pt x="358390" y="118443"/>
                </a:lnTo>
                <a:lnTo>
                  <a:pt x="355213" y="118974"/>
                </a:lnTo>
                <a:lnTo>
                  <a:pt x="352037" y="114725"/>
                </a:lnTo>
                <a:lnTo>
                  <a:pt x="354155" y="112069"/>
                </a:lnTo>
                <a:lnTo>
                  <a:pt x="360507" y="108883"/>
                </a:lnTo>
                <a:lnTo>
                  <a:pt x="367389" y="105165"/>
                </a:lnTo>
                <a:lnTo>
                  <a:pt x="356801" y="99322"/>
                </a:lnTo>
                <a:lnTo>
                  <a:pt x="332450" y="89762"/>
                </a:lnTo>
                <a:lnTo>
                  <a:pt x="291688" y="83388"/>
                </a:lnTo>
                <a:lnTo>
                  <a:pt x="234515" y="86044"/>
                </a:lnTo>
                <a:lnTo>
                  <a:pt x="181577" y="99322"/>
                </a:lnTo>
                <a:lnTo>
                  <a:pt x="157755" y="108883"/>
                </a:lnTo>
                <a:lnTo>
                  <a:pt x="131286" y="122692"/>
                </a:lnTo>
                <a:lnTo>
                  <a:pt x="84701" y="159340"/>
                </a:lnTo>
                <a:lnTo>
                  <a:pt x="46586" y="203955"/>
                </a:lnTo>
                <a:lnTo>
                  <a:pt x="17470" y="254944"/>
                </a:lnTo>
                <a:lnTo>
                  <a:pt x="6882" y="283094"/>
                </a:lnTo>
                <a:lnTo>
                  <a:pt x="4765" y="285750"/>
                </a:lnTo>
                <a:lnTo>
                  <a:pt x="0" y="284157"/>
                </a:lnTo>
                <a:lnTo>
                  <a:pt x="0" y="280970"/>
                </a:lnTo>
                <a:lnTo>
                  <a:pt x="6353" y="261849"/>
                </a:lnTo>
                <a:lnTo>
                  <a:pt x="22234" y="225201"/>
                </a:lnTo>
                <a:lnTo>
                  <a:pt x="41821" y="191739"/>
                </a:lnTo>
                <a:lnTo>
                  <a:pt x="67231" y="160402"/>
                </a:lnTo>
                <a:lnTo>
                  <a:pt x="95288" y="132784"/>
                </a:lnTo>
                <a:lnTo>
                  <a:pt x="127581" y="109945"/>
                </a:lnTo>
                <a:lnTo>
                  <a:pt x="162520" y="90824"/>
                </a:lnTo>
                <a:lnTo>
                  <a:pt x="199576" y="76483"/>
                </a:lnTo>
                <a:lnTo>
                  <a:pt x="219692" y="71703"/>
                </a:lnTo>
                <a:lnTo>
                  <a:pt x="239279" y="67985"/>
                </a:lnTo>
                <a:lnTo>
                  <a:pt x="282159" y="66392"/>
                </a:lnTo>
                <a:lnTo>
                  <a:pt x="323980" y="73297"/>
                </a:lnTo>
                <a:lnTo>
                  <a:pt x="362625" y="87637"/>
                </a:lnTo>
                <a:lnTo>
                  <a:pt x="379565" y="98260"/>
                </a:lnTo>
                <a:lnTo>
                  <a:pt x="416092" y="77546"/>
                </a:lnTo>
                <a:lnTo>
                  <a:pt x="492322" y="39835"/>
                </a:lnTo>
                <a:lnTo>
                  <a:pt x="551613" y="16465"/>
                </a:lnTo>
                <a:lnTo>
                  <a:pt x="592375" y="5843"/>
                </a:lnTo>
                <a:close/>
              </a:path>
            </a:pathLst>
          </a:custGeom>
          <a:solidFill>
            <a:srgbClr val="F0EEEF"/>
          </a:solidFill>
          <a:ln>
            <a:noFill/>
          </a:ln>
        </p:spPr>
        <p:txBody>
          <a:bodyPr vert="horz" wrap="square" lIns="68562" tIns="34281" rIns="68562" bIns="34281" numCol="1" anchor="t" anchorCtr="0" compatLnSpc="1">
            <a:prstTxWarp prst="textNoShape">
              <a:avLst/>
            </a:prstTxWarp>
            <a:noAutofit/>
          </a:bodyPr>
          <a:lstStyle/>
          <a:p>
            <a:pPr algn="ctr" defTabSz="914126">
              <a:defRPr/>
            </a:pPr>
            <a:endParaRPr lang="en-US" sz="1350" kern="0">
              <a:solidFill>
                <a:prstClr val="black"/>
              </a:solidFill>
            </a:endParaRPr>
          </a:p>
        </p:txBody>
      </p:sp>
      <p:sp>
        <p:nvSpPr>
          <p:cNvPr id="262" name="Freeform 52"/>
          <p:cNvSpPr>
            <a:spLocks/>
          </p:cNvSpPr>
          <p:nvPr/>
        </p:nvSpPr>
        <p:spPr bwMode="auto">
          <a:xfrm>
            <a:off x="6430196" y="5372420"/>
            <a:ext cx="1077235" cy="294564"/>
          </a:xfrm>
          <a:custGeom>
            <a:avLst/>
            <a:gdLst>
              <a:gd name="T0" fmla="*/ 2713 w 2713"/>
              <a:gd name="T1" fmla="*/ 688 h 688"/>
              <a:gd name="T2" fmla="*/ 2445 w 2713"/>
              <a:gd name="T3" fmla="*/ 665 h 688"/>
              <a:gd name="T4" fmla="*/ 1909 w 2713"/>
              <a:gd name="T5" fmla="*/ 638 h 688"/>
              <a:gd name="T6" fmla="*/ 1641 w 2713"/>
              <a:gd name="T7" fmla="*/ 629 h 688"/>
              <a:gd name="T8" fmla="*/ 1344 w 2713"/>
              <a:gd name="T9" fmla="*/ 619 h 688"/>
              <a:gd name="T10" fmla="*/ 750 w 2713"/>
              <a:gd name="T11" fmla="*/ 612 h 688"/>
              <a:gd name="T12" fmla="*/ 453 w 2713"/>
              <a:gd name="T13" fmla="*/ 619 h 688"/>
              <a:gd name="T14" fmla="*/ 455 w 2713"/>
              <a:gd name="T15" fmla="*/ 613 h 688"/>
              <a:gd name="T16" fmla="*/ 452 w 2713"/>
              <a:gd name="T17" fmla="*/ 606 h 688"/>
              <a:gd name="T18" fmla="*/ 404 w 2713"/>
              <a:gd name="T19" fmla="*/ 525 h 688"/>
              <a:gd name="T20" fmla="*/ 299 w 2713"/>
              <a:gd name="T21" fmla="*/ 368 h 688"/>
              <a:gd name="T22" fmla="*/ 185 w 2713"/>
              <a:gd name="T23" fmla="*/ 216 h 688"/>
              <a:gd name="T24" fmla="*/ 63 w 2713"/>
              <a:gd name="T25" fmla="*/ 69 h 688"/>
              <a:gd name="T26" fmla="*/ 0 w 2713"/>
              <a:gd name="T27" fmla="*/ 0 h 688"/>
              <a:gd name="T28" fmla="*/ 168 w 2713"/>
              <a:gd name="T29" fmla="*/ 43 h 688"/>
              <a:gd name="T30" fmla="*/ 509 w 2713"/>
              <a:gd name="T31" fmla="*/ 121 h 688"/>
              <a:gd name="T32" fmla="*/ 1025 w 2713"/>
              <a:gd name="T33" fmla="*/ 232 h 688"/>
              <a:gd name="T34" fmla="*/ 1539 w 2713"/>
              <a:gd name="T35" fmla="*/ 343 h 688"/>
              <a:gd name="T36" fmla="*/ 1878 w 2713"/>
              <a:gd name="T37" fmla="*/ 426 h 688"/>
              <a:gd name="T38" fmla="*/ 2217 w 2713"/>
              <a:gd name="T39" fmla="*/ 518 h 688"/>
              <a:gd name="T40" fmla="*/ 2549 w 2713"/>
              <a:gd name="T41" fmla="*/ 626 h 688"/>
              <a:gd name="T42" fmla="*/ 2713 w 2713"/>
              <a:gd name="T4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3" h="688">
                <a:moveTo>
                  <a:pt x="2713" y="688"/>
                </a:moveTo>
                <a:lnTo>
                  <a:pt x="2445" y="665"/>
                </a:lnTo>
                <a:lnTo>
                  <a:pt x="1909" y="638"/>
                </a:lnTo>
                <a:lnTo>
                  <a:pt x="1641" y="629"/>
                </a:lnTo>
                <a:lnTo>
                  <a:pt x="1344" y="619"/>
                </a:lnTo>
                <a:lnTo>
                  <a:pt x="750" y="612"/>
                </a:lnTo>
                <a:lnTo>
                  <a:pt x="453" y="619"/>
                </a:lnTo>
                <a:lnTo>
                  <a:pt x="455" y="613"/>
                </a:lnTo>
                <a:lnTo>
                  <a:pt x="452" y="606"/>
                </a:lnTo>
                <a:lnTo>
                  <a:pt x="404" y="525"/>
                </a:lnTo>
                <a:lnTo>
                  <a:pt x="299" y="368"/>
                </a:lnTo>
                <a:lnTo>
                  <a:pt x="185" y="216"/>
                </a:lnTo>
                <a:lnTo>
                  <a:pt x="63" y="69"/>
                </a:lnTo>
                <a:lnTo>
                  <a:pt x="0" y="0"/>
                </a:lnTo>
                <a:lnTo>
                  <a:pt x="168" y="43"/>
                </a:lnTo>
                <a:lnTo>
                  <a:pt x="509" y="121"/>
                </a:lnTo>
                <a:lnTo>
                  <a:pt x="1025" y="232"/>
                </a:lnTo>
                <a:lnTo>
                  <a:pt x="1539" y="343"/>
                </a:lnTo>
                <a:lnTo>
                  <a:pt x="1878" y="426"/>
                </a:lnTo>
                <a:lnTo>
                  <a:pt x="2217" y="518"/>
                </a:lnTo>
                <a:lnTo>
                  <a:pt x="2549" y="626"/>
                </a:lnTo>
                <a:lnTo>
                  <a:pt x="2713" y="688"/>
                </a:lnTo>
                <a:close/>
              </a:path>
            </a:pathLst>
          </a:custGeom>
          <a:solidFill>
            <a:srgbClr val="A2D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algn="ctr" defTabSz="914126">
              <a:defRPr/>
            </a:pPr>
            <a:endParaRPr lang="en-US" sz="1350" kern="0">
              <a:solidFill>
                <a:prstClr val="black"/>
              </a:solidFill>
            </a:endParaRPr>
          </a:p>
        </p:txBody>
      </p:sp>
      <p:sp>
        <p:nvSpPr>
          <p:cNvPr id="263" name="Freeform 53"/>
          <p:cNvSpPr>
            <a:spLocks/>
          </p:cNvSpPr>
          <p:nvPr/>
        </p:nvSpPr>
        <p:spPr bwMode="auto">
          <a:xfrm>
            <a:off x="6582326" y="5617934"/>
            <a:ext cx="829650" cy="335548"/>
          </a:xfrm>
          <a:custGeom>
            <a:avLst/>
            <a:gdLst>
              <a:gd name="T0" fmla="*/ 2091 w 2091"/>
              <a:gd name="T1" fmla="*/ 0 h 786"/>
              <a:gd name="T2" fmla="*/ 1681 w 2091"/>
              <a:gd name="T3" fmla="*/ 177 h 786"/>
              <a:gd name="T4" fmla="*/ 1066 w 2091"/>
              <a:gd name="T5" fmla="*/ 459 h 786"/>
              <a:gd name="T6" fmla="*/ 768 w 2091"/>
              <a:gd name="T7" fmla="*/ 616 h 786"/>
              <a:gd name="T8" fmla="*/ 574 w 2091"/>
              <a:gd name="T9" fmla="*/ 727 h 786"/>
              <a:gd name="T10" fmla="*/ 479 w 2091"/>
              <a:gd name="T11" fmla="*/ 786 h 786"/>
              <a:gd name="T12" fmla="*/ 460 w 2091"/>
              <a:gd name="T13" fmla="*/ 786 h 786"/>
              <a:gd name="T14" fmla="*/ 465 w 2091"/>
              <a:gd name="T15" fmla="*/ 783 h 786"/>
              <a:gd name="T16" fmla="*/ 469 w 2091"/>
              <a:gd name="T17" fmla="*/ 773 h 786"/>
              <a:gd name="T18" fmla="*/ 465 w 2091"/>
              <a:gd name="T19" fmla="*/ 766 h 786"/>
              <a:gd name="T20" fmla="*/ 358 w 2091"/>
              <a:gd name="T21" fmla="*/ 605 h 786"/>
              <a:gd name="T22" fmla="*/ 185 w 2091"/>
              <a:gd name="T23" fmla="*/ 363 h 786"/>
              <a:gd name="T24" fmla="*/ 65 w 2091"/>
              <a:gd name="T25" fmla="*/ 209 h 786"/>
              <a:gd name="T26" fmla="*/ 0 w 2091"/>
              <a:gd name="T27" fmla="*/ 135 h 786"/>
              <a:gd name="T28" fmla="*/ 1 w 2091"/>
              <a:gd name="T29" fmla="*/ 134 h 786"/>
              <a:gd name="T30" fmla="*/ 3 w 2091"/>
              <a:gd name="T31" fmla="*/ 137 h 786"/>
              <a:gd name="T32" fmla="*/ 7 w 2091"/>
              <a:gd name="T33" fmla="*/ 138 h 786"/>
              <a:gd name="T34" fmla="*/ 73 w 2091"/>
              <a:gd name="T35" fmla="*/ 146 h 786"/>
              <a:gd name="T36" fmla="*/ 208 w 2091"/>
              <a:gd name="T37" fmla="*/ 151 h 786"/>
              <a:gd name="T38" fmla="*/ 413 w 2091"/>
              <a:gd name="T39" fmla="*/ 147 h 786"/>
              <a:gd name="T40" fmla="*/ 548 w 2091"/>
              <a:gd name="T41" fmla="*/ 141 h 786"/>
              <a:gd name="T42" fmla="*/ 829 w 2091"/>
              <a:gd name="T43" fmla="*/ 130 h 786"/>
              <a:gd name="T44" fmla="*/ 1110 w 2091"/>
              <a:gd name="T45" fmla="*/ 111 h 786"/>
              <a:gd name="T46" fmla="*/ 1356 w 2091"/>
              <a:gd name="T47" fmla="*/ 91 h 786"/>
              <a:gd name="T48" fmla="*/ 1847 w 2091"/>
              <a:gd name="T49" fmla="*/ 35 h 786"/>
              <a:gd name="T50" fmla="*/ 2091 w 2091"/>
              <a:gd name="T5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1" h="786">
                <a:moveTo>
                  <a:pt x="2091" y="0"/>
                </a:moveTo>
                <a:lnTo>
                  <a:pt x="1681" y="177"/>
                </a:lnTo>
                <a:lnTo>
                  <a:pt x="1066" y="459"/>
                </a:lnTo>
                <a:lnTo>
                  <a:pt x="768" y="616"/>
                </a:lnTo>
                <a:lnTo>
                  <a:pt x="574" y="727"/>
                </a:lnTo>
                <a:lnTo>
                  <a:pt x="479" y="786"/>
                </a:lnTo>
                <a:lnTo>
                  <a:pt x="460" y="786"/>
                </a:lnTo>
                <a:lnTo>
                  <a:pt x="465" y="783"/>
                </a:lnTo>
                <a:lnTo>
                  <a:pt x="469" y="773"/>
                </a:lnTo>
                <a:lnTo>
                  <a:pt x="465" y="766"/>
                </a:lnTo>
                <a:lnTo>
                  <a:pt x="358" y="605"/>
                </a:lnTo>
                <a:lnTo>
                  <a:pt x="185" y="363"/>
                </a:lnTo>
                <a:lnTo>
                  <a:pt x="65" y="209"/>
                </a:lnTo>
                <a:lnTo>
                  <a:pt x="0" y="135"/>
                </a:lnTo>
                <a:lnTo>
                  <a:pt x="1" y="134"/>
                </a:lnTo>
                <a:lnTo>
                  <a:pt x="3" y="137"/>
                </a:lnTo>
                <a:lnTo>
                  <a:pt x="7" y="138"/>
                </a:lnTo>
                <a:lnTo>
                  <a:pt x="73" y="146"/>
                </a:lnTo>
                <a:lnTo>
                  <a:pt x="208" y="151"/>
                </a:lnTo>
                <a:lnTo>
                  <a:pt x="413" y="147"/>
                </a:lnTo>
                <a:lnTo>
                  <a:pt x="548" y="141"/>
                </a:lnTo>
                <a:lnTo>
                  <a:pt x="829" y="130"/>
                </a:lnTo>
                <a:lnTo>
                  <a:pt x="1110" y="111"/>
                </a:lnTo>
                <a:lnTo>
                  <a:pt x="1356" y="91"/>
                </a:lnTo>
                <a:lnTo>
                  <a:pt x="1847" y="35"/>
                </a:lnTo>
                <a:lnTo>
                  <a:pt x="2091" y="0"/>
                </a:lnTo>
                <a:close/>
              </a:path>
            </a:pathLst>
          </a:custGeom>
          <a:solidFill>
            <a:srgbClr val="A2D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algn="ctr" defTabSz="914126">
              <a:defRPr/>
            </a:pPr>
            <a:endParaRPr lang="en-US" sz="1350" kern="0">
              <a:solidFill>
                <a:prstClr val="black"/>
              </a:solidFill>
            </a:endParaRPr>
          </a:p>
        </p:txBody>
      </p:sp>
      <p:sp>
        <p:nvSpPr>
          <p:cNvPr id="264" name="Freeform 54"/>
          <p:cNvSpPr>
            <a:spLocks/>
          </p:cNvSpPr>
          <p:nvPr/>
        </p:nvSpPr>
        <p:spPr bwMode="auto">
          <a:xfrm>
            <a:off x="6592741" y="5606449"/>
            <a:ext cx="880834" cy="176738"/>
          </a:xfrm>
          <a:custGeom>
            <a:avLst/>
            <a:gdLst>
              <a:gd name="T0" fmla="*/ 2220 w 2220"/>
              <a:gd name="T1" fmla="*/ 78 h 416"/>
              <a:gd name="T2" fmla="*/ 1979 w 2220"/>
              <a:gd name="T3" fmla="*/ 111 h 416"/>
              <a:gd name="T4" fmla="*/ 1496 w 2220"/>
              <a:gd name="T5" fmla="*/ 164 h 416"/>
              <a:gd name="T6" fmla="*/ 1254 w 2220"/>
              <a:gd name="T7" fmla="*/ 183 h 416"/>
              <a:gd name="T8" fmla="*/ 993 w 2220"/>
              <a:gd name="T9" fmla="*/ 200 h 416"/>
              <a:gd name="T10" fmla="*/ 734 w 2220"/>
              <a:gd name="T11" fmla="*/ 210 h 416"/>
              <a:gd name="T12" fmla="*/ 599 w 2220"/>
              <a:gd name="T13" fmla="*/ 213 h 416"/>
              <a:gd name="T14" fmla="*/ 327 w 2220"/>
              <a:gd name="T15" fmla="*/ 215 h 416"/>
              <a:gd name="T16" fmla="*/ 193 w 2220"/>
              <a:gd name="T17" fmla="*/ 226 h 416"/>
              <a:gd name="T18" fmla="*/ 187 w 2220"/>
              <a:gd name="T19" fmla="*/ 228 h 416"/>
              <a:gd name="T20" fmla="*/ 184 w 2220"/>
              <a:gd name="T21" fmla="*/ 236 h 416"/>
              <a:gd name="T22" fmla="*/ 187 w 2220"/>
              <a:gd name="T23" fmla="*/ 239 h 416"/>
              <a:gd name="T24" fmla="*/ 186 w 2220"/>
              <a:gd name="T25" fmla="*/ 240 h 416"/>
              <a:gd name="T26" fmla="*/ 174 w 2220"/>
              <a:gd name="T27" fmla="*/ 226 h 416"/>
              <a:gd name="T28" fmla="*/ 163 w 2220"/>
              <a:gd name="T29" fmla="*/ 213 h 416"/>
              <a:gd name="T30" fmla="*/ 157 w 2220"/>
              <a:gd name="T31" fmla="*/ 210 h 416"/>
              <a:gd name="T32" fmla="*/ 145 w 2220"/>
              <a:gd name="T33" fmla="*/ 217 h 416"/>
              <a:gd name="T34" fmla="*/ 148 w 2220"/>
              <a:gd name="T35" fmla="*/ 225 h 416"/>
              <a:gd name="T36" fmla="*/ 160 w 2220"/>
              <a:gd name="T37" fmla="*/ 243 h 416"/>
              <a:gd name="T38" fmla="*/ 171 w 2220"/>
              <a:gd name="T39" fmla="*/ 261 h 416"/>
              <a:gd name="T40" fmla="*/ 135 w 2220"/>
              <a:gd name="T41" fmla="*/ 338 h 416"/>
              <a:gd name="T42" fmla="*/ 102 w 2220"/>
              <a:gd name="T43" fmla="*/ 416 h 416"/>
              <a:gd name="T44" fmla="*/ 68 w 2220"/>
              <a:gd name="T45" fmla="*/ 314 h 416"/>
              <a:gd name="T46" fmla="*/ 17 w 2220"/>
              <a:gd name="T47" fmla="*/ 107 h 416"/>
              <a:gd name="T48" fmla="*/ 0 w 2220"/>
              <a:gd name="T49" fmla="*/ 0 h 416"/>
              <a:gd name="T50" fmla="*/ 292 w 2220"/>
              <a:gd name="T51" fmla="*/ 2 h 416"/>
              <a:gd name="T52" fmla="*/ 878 w 2220"/>
              <a:gd name="T53" fmla="*/ 7 h 416"/>
              <a:gd name="T54" fmla="*/ 1172 w 2220"/>
              <a:gd name="T55" fmla="*/ 16 h 416"/>
              <a:gd name="T56" fmla="*/ 1696 w 2220"/>
              <a:gd name="T57" fmla="*/ 42 h 416"/>
              <a:gd name="T58" fmla="*/ 2220 w 2220"/>
              <a:gd name="T59" fmla="*/ 7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0" h="416">
                <a:moveTo>
                  <a:pt x="2220" y="78"/>
                </a:moveTo>
                <a:lnTo>
                  <a:pt x="1979" y="111"/>
                </a:lnTo>
                <a:lnTo>
                  <a:pt x="1496" y="164"/>
                </a:lnTo>
                <a:lnTo>
                  <a:pt x="1254" y="183"/>
                </a:lnTo>
                <a:lnTo>
                  <a:pt x="993" y="200"/>
                </a:lnTo>
                <a:lnTo>
                  <a:pt x="734" y="210"/>
                </a:lnTo>
                <a:lnTo>
                  <a:pt x="599" y="213"/>
                </a:lnTo>
                <a:lnTo>
                  <a:pt x="327" y="215"/>
                </a:lnTo>
                <a:lnTo>
                  <a:pt x="193" y="226"/>
                </a:lnTo>
                <a:lnTo>
                  <a:pt x="187" y="228"/>
                </a:lnTo>
                <a:lnTo>
                  <a:pt x="184" y="236"/>
                </a:lnTo>
                <a:lnTo>
                  <a:pt x="187" y="239"/>
                </a:lnTo>
                <a:lnTo>
                  <a:pt x="186" y="240"/>
                </a:lnTo>
                <a:lnTo>
                  <a:pt x="174" y="226"/>
                </a:lnTo>
                <a:lnTo>
                  <a:pt x="163" y="213"/>
                </a:lnTo>
                <a:lnTo>
                  <a:pt x="157" y="210"/>
                </a:lnTo>
                <a:lnTo>
                  <a:pt x="145" y="217"/>
                </a:lnTo>
                <a:lnTo>
                  <a:pt x="148" y="225"/>
                </a:lnTo>
                <a:lnTo>
                  <a:pt x="160" y="243"/>
                </a:lnTo>
                <a:lnTo>
                  <a:pt x="171" y="261"/>
                </a:lnTo>
                <a:lnTo>
                  <a:pt x="135" y="338"/>
                </a:lnTo>
                <a:lnTo>
                  <a:pt x="102" y="416"/>
                </a:lnTo>
                <a:lnTo>
                  <a:pt x="68" y="314"/>
                </a:lnTo>
                <a:lnTo>
                  <a:pt x="17" y="107"/>
                </a:lnTo>
                <a:lnTo>
                  <a:pt x="0" y="0"/>
                </a:lnTo>
                <a:lnTo>
                  <a:pt x="292" y="2"/>
                </a:lnTo>
                <a:lnTo>
                  <a:pt x="878" y="7"/>
                </a:lnTo>
                <a:lnTo>
                  <a:pt x="1172" y="16"/>
                </a:lnTo>
                <a:lnTo>
                  <a:pt x="1696" y="42"/>
                </a:lnTo>
                <a:lnTo>
                  <a:pt x="2220" y="78"/>
                </a:lnTo>
                <a:close/>
              </a:path>
            </a:pathLst>
          </a:custGeom>
          <a:solidFill>
            <a:srgbClr val="6BC6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algn="ctr" defTabSz="914126">
              <a:defRPr/>
            </a:pPr>
            <a:endParaRPr lang="en-US" sz="1350" kern="0">
              <a:solidFill>
                <a:prstClr val="black"/>
              </a:solidFill>
            </a:endParaRPr>
          </a:p>
        </p:txBody>
      </p:sp>
      <p:sp>
        <p:nvSpPr>
          <p:cNvPr id="265" name="Freeform 56">
            <a:hlinkClick r:id="" action="ppaction://noaction"/>
          </p:cNvPr>
          <p:cNvSpPr>
            <a:spLocks/>
          </p:cNvSpPr>
          <p:nvPr/>
        </p:nvSpPr>
        <p:spPr bwMode="auto">
          <a:xfrm>
            <a:off x="6373568" y="1471260"/>
            <a:ext cx="998675" cy="648041"/>
          </a:xfrm>
          <a:custGeom>
            <a:avLst/>
            <a:gdLst>
              <a:gd name="T0" fmla="*/ 2481 w 2517"/>
              <a:gd name="T1" fmla="*/ 586 h 1517"/>
              <a:gd name="T2" fmla="*/ 2401 w 2517"/>
              <a:gd name="T3" fmla="*/ 432 h 1517"/>
              <a:gd name="T4" fmla="*/ 2283 w 2517"/>
              <a:gd name="T5" fmla="*/ 311 h 1517"/>
              <a:gd name="T6" fmla="*/ 2137 w 2517"/>
              <a:gd name="T7" fmla="*/ 220 h 1517"/>
              <a:gd name="T8" fmla="*/ 2013 w 2517"/>
              <a:gd name="T9" fmla="*/ 170 h 1517"/>
              <a:gd name="T10" fmla="*/ 1701 w 2517"/>
              <a:gd name="T11" fmla="*/ 87 h 1517"/>
              <a:gd name="T12" fmla="*/ 1271 w 2517"/>
              <a:gd name="T13" fmla="*/ 19 h 1517"/>
              <a:gd name="T14" fmla="*/ 1081 w 2517"/>
              <a:gd name="T15" fmla="*/ 3 h 1517"/>
              <a:gd name="T16" fmla="*/ 715 w 2517"/>
              <a:gd name="T17" fmla="*/ 12 h 1517"/>
              <a:gd name="T18" fmla="*/ 405 w 2517"/>
              <a:gd name="T19" fmla="*/ 84 h 1517"/>
              <a:gd name="T20" fmla="*/ 254 w 2517"/>
              <a:gd name="T21" fmla="*/ 161 h 1517"/>
              <a:gd name="T22" fmla="*/ 133 w 2517"/>
              <a:gd name="T23" fmla="*/ 271 h 1517"/>
              <a:gd name="T24" fmla="*/ 51 w 2517"/>
              <a:gd name="T25" fmla="*/ 418 h 1517"/>
              <a:gd name="T26" fmla="*/ 23 w 2517"/>
              <a:gd name="T27" fmla="*/ 556 h 1517"/>
              <a:gd name="T28" fmla="*/ 1 w 2517"/>
              <a:gd name="T29" fmla="*/ 675 h 1517"/>
              <a:gd name="T30" fmla="*/ 7 w 2517"/>
              <a:gd name="T31" fmla="*/ 838 h 1517"/>
              <a:gd name="T32" fmla="*/ 54 w 2517"/>
              <a:gd name="T33" fmla="*/ 997 h 1517"/>
              <a:gd name="T34" fmla="*/ 142 w 2517"/>
              <a:gd name="T35" fmla="*/ 1148 h 1517"/>
              <a:gd name="T36" fmla="*/ 205 w 2517"/>
              <a:gd name="T37" fmla="*/ 1219 h 1517"/>
              <a:gd name="T38" fmla="*/ 361 w 2517"/>
              <a:gd name="T39" fmla="*/ 1333 h 1517"/>
              <a:gd name="T40" fmla="*/ 585 w 2517"/>
              <a:gd name="T41" fmla="*/ 1420 h 1517"/>
              <a:gd name="T42" fmla="*/ 870 w 2517"/>
              <a:gd name="T43" fmla="*/ 1475 h 1517"/>
              <a:gd name="T44" fmla="*/ 1196 w 2517"/>
              <a:gd name="T45" fmla="*/ 1510 h 1517"/>
              <a:gd name="T46" fmla="*/ 1632 w 2517"/>
              <a:gd name="T47" fmla="*/ 1508 h 1517"/>
              <a:gd name="T48" fmla="*/ 1823 w 2517"/>
              <a:gd name="T49" fmla="*/ 1484 h 1517"/>
              <a:gd name="T50" fmla="*/ 2107 w 2517"/>
              <a:gd name="T51" fmla="*/ 1402 h 1517"/>
              <a:gd name="T52" fmla="*/ 2254 w 2517"/>
              <a:gd name="T53" fmla="*/ 1320 h 1517"/>
              <a:gd name="T54" fmla="*/ 2349 w 2517"/>
              <a:gd name="T55" fmla="*/ 1236 h 1517"/>
              <a:gd name="T56" fmla="*/ 2424 w 2517"/>
              <a:gd name="T57" fmla="*/ 1138 h 1517"/>
              <a:gd name="T58" fmla="*/ 2490 w 2517"/>
              <a:gd name="T59" fmla="*/ 992 h 1517"/>
              <a:gd name="T60" fmla="*/ 2517 w 2517"/>
              <a:gd name="T61" fmla="*/ 832 h 1517"/>
              <a:gd name="T62" fmla="*/ 2504 w 2517"/>
              <a:gd name="T63" fmla="*/ 671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7" h="1517">
                <a:moveTo>
                  <a:pt x="2494" y="631"/>
                </a:moveTo>
                <a:lnTo>
                  <a:pt x="2481" y="586"/>
                </a:lnTo>
                <a:lnTo>
                  <a:pt x="2445" y="505"/>
                </a:lnTo>
                <a:lnTo>
                  <a:pt x="2401" y="432"/>
                </a:lnTo>
                <a:lnTo>
                  <a:pt x="2346" y="369"/>
                </a:lnTo>
                <a:lnTo>
                  <a:pt x="2283" y="311"/>
                </a:lnTo>
                <a:lnTo>
                  <a:pt x="2214" y="262"/>
                </a:lnTo>
                <a:lnTo>
                  <a:pt x="2137" y="220"/>
                </a:lnTo>
                <a:lnTo>
                  <a:pt x="2057" y="184"/>
                </a:lnTo>
                <a:lnTo>
                  <a:pt x="2013" y="170"/>
                </a:lnTo>
                <a:lnTo>
                  <a:pt x="1911" y="138"/>
                </a:lnTo>
                <a:lnTo>
                  <a:pt x="1701" y="87"/>
                </a:lnTo>
                <a:lnTo>
                  <a:pt x="1487" y="48"/>
                </a:lnTo>
                <a:lnTo>
                  <a:pt x="1271" y="19"/>
                </a:lnTo>
                <a:lnTo>
                  <a:pt x="1164" y="9"/>
                </a:lnTo>
                <a:lnTo>
                  <a:pt x="1081" y="3"/>
                </a:lnTo>
                <a:lnTo>
                  <a:pt x="901" y="0"/>
                </a:lnTo>
                <a:lnTo>
                  <a:pt x="715" y="12"/>
                </a:lnTo>
                <a:lnTo>
                  <a:pt x="534" y="43"/>
                </a:lnTo>
                <a:lnTo>
                  <a:pt x="405" y="84"/>
                </a:lnTo>
                <a:lnTo>
                  <a:pt x="326" y="118"/>
                </a:lnTo>
                <a:lnTo>
                  <a:pt x="254" y="161"/>
                </a:lnTo>
                <a:lnTo>
                  <a:pt x="190" y="212"/>
                </a:lnTo>
                <a:lnTo>
                  <a:pt x="133" y="271"/>
                </a:lnTo>
                <a:lnTo>
                  <a:pt x="86" y="340"/>
                </a:lnTo>
                <a:lnTo>
                  <a:pt x="51" y="418"/>
                </a:lnTo>
                <a:lnTo>
                  <a:pt x="28" y="507"/>
                </a:lnTo>
                <a:lnTo>
                  <a:pt x="23" y="556"/>
                </a:lnTo>
                <a:lnTo>
                  <a:pt x="13" y="595"/>
                </a:lnTo>
                <a:lnTo>
                  <a:pt x="1" y="675"/>
                </a:lnTo>
                <a:lnTo>
                  <a:pt x="0" y="756"/>
                </a:lnTo>
                <a:lnTo>
                  <a:pt x="7" y="838"/>
                </a:lnTo>
                <a:lnTo>
                  <a:pt x="25" y="918"/>
                </a:lnTo>
                <a:lnTo>
                  <a:pt x="54" y="997"/>
                </a:lnTo>
                <a:lnTo>
                  <a:pt x="93" y="1075"/>
                </a:lnTo>
                <a:lnTo>
                  <a:pt x="142" y="1148"/>
                </a:lnTo>
                <a:lnTo>
                  <a:pt x="172" y="1183"/>
                </a:lnTo>
                <a:lnTo>
                  <a:pt x="205" y="1219"/>
                </a:lnTo>
                <a:lnTo>
                  <a:pt x="280" y="1281"/>
                </a:lnTo>
                <a:lnTo>
                  <a:pt x="361" y="1333"/>
                </a:lnTo>
                <a:lnTo>
                  <a:pt x="449" y="1373"/>
                </a:lnTo>
                <a:lnTo>
                  <a:pt x="585" y="1420"/>
                </a:lnTo>
                <a:lnTo>
                  <a:pt x="775" y="1462"/>
                </a:lnTo>
                <a:lnTo>
                  <a:pt x="870" y="1475"/>
                </a:lnTo>
                <a:lnTo>
                  <a:pt x="978" y="1491"/>
                </a:lnTo>
                <a:lnTo>
                  <a:pt x="1196" y="1510"/>
                </a:lnTo>
                <a:lnTo>
                  <a:pt x="1413" y="1517"/>
                </a:lnTo>
                <a:lnTo>
                  <a:pt x="1632" y="1508"/>
                </a:lnTo>
                <a:lnTo>
                  <a:pt x="1740" y="1495"/>
                </a:lnTo>
                <a:lnTo>
                  <a:pt x="1823" y="1484"/>
                </a:lnTo>
                <a:lnTo>
                  <a:pt x="1988" y="1446"/>
                </a:lnTo>
                <a:lnTo>
                  <a:pt x="2107" y="1402"/>
                </a:lnTo>
                <a:lnTo>
                  <a:pt x="2182" y="1364"/>
                </a:lnTo>
                <a:lnTo>
                  <a:pt x="2254" y="1320"/>
                </a:lnTo>
                <a:lnTo>
                  <a:pt x="2319" y="1266"/>
                </a:lnTo>
                <a:lnTo>
                  <a:pt x="2349" y="1236"/>
                </a:lnTo>
                <a:lnTo>
                  <a:pt x="2376" y="1206"/>
                </a:lnTo>
                <a:lnTo>
                  <a:pt x="2424" y="1138"/>
                </a:lnTo>
                <a:lnTo>
                  <a:pt x="2463" y="1068"/>
                </a:lnTo>
                <a:lnTo>
                  <a:pt x="2490" y="992"/>
                </a:lnTo>
                <a:lnTo>
                  <a:pt x="2509" y="913"/>
                </a:lnTo>
                <a:lnTo>
                  <a:pt x="2517" y="832"/>
                </a:lnTo>
                <a:lnTo>
                  <a:pt x="2516" y="751"/>
                </a:lnTo>
                <a:lnTo>
                  <a:pt x="2504" y="671"/>
                </a:lnTo>
                <a:lnTo>
                  <a:pt x="2494" y="631"/>
                </a:lnTo>
                <a:close/>
              </a:path>
            </a:pathLst>
          </a:custGeom>
          <a:solidFill>
            <a:srgbClr val="F0EEEF">
              <a:lumMod val="75000"/>
            </a:srgbClr>
          </a:solidFill>
          <a:ln>
            <a:noFill/>
          </a:ln>
        </p:spPr>
        <p:txBody>
          <a:bodyPr vert="horz" wrap="square" lIns="68562" tIns="34281" rIns="68562" bIns="34281" numCol="1" anchor="ctr" anchorCtr="0" compatLnSpc="1">
            <a:prstTxWarp prst="textNoShape">
              <a:avLst/>
            </a:prstTxWarp>
          </a:bodyPr>
          <a:lstStyle/>
          <a:p>
            <a:pPr algn="ctr" defTabSz="914126">
              <a:defRPr/>
            </a:pPr>
            <a:r>
              <a:rPr lang="en-US" sz="3299" b="1" kern="0" cap="all" dirty="0">
                <a:solidFill>
                  <a:prstClr val="black"/>
                </a:solidFill>
              </a:rPr>
              <a:t>01</a:t>
            </a:r>
          </a:p>
        </p:txBody>
      </p:sp>
      <p:sp>
        <p:nvSpPr>
          <p:cNvPr id="266" name="Freeform 128">
            <a:hlinkClick r:id="rId3" action="ppaction://hlinksldjump"/>
          </p:cNvPr>
          <p:cNvSpPr>
            <a:spLocks/>
          </p:cNvSpPr>
          <p:nvPr/>
        </p:nvSpPr>
        <p:spPr bwMode="auto">
          <a:xfrm>
            <a:off x="4310245" y="1480226"/>
            <a:ext cx="1147464" cy="672376"/>
          </a:xfrm>
          <a:custGeom>
            <a:avLst/>
            <a:gdLst>
              <a:gd name="T0" fmla="*/ 2875 w 2892"/>
              <a:gd name="T1" fmla="*/ 710 h 1574"/>
              <a:gd name="T2" fmla="*/ 2812 w 2892"/>
              <a:gd name="T3" fmla="*/ 552 h 1574"/>
              <a:gd name="T4" fmla="*/ 2710 w 2892"/>
              <a:gd name="T5" fmla="*/ 417 h 1574"/>
              <a:gd name="T6" fmla="*/ 2579 w 2892"/>
              <a:gd name="T7" fmla="*/ 305 h 1574"/>
              <a:gd name="T8" fmla="*/ 2469 w 2892"/>
              <a:gd name="T9" fmla="*/ 237 h 1574"/>
              <a:gd name="T10" fmla="*/ 2200 w 2892"/>
              <a:gd name="T11" fmla="*/ 119 h 1574"/>
              <a:gd name="T12" fmla="*/ 1814 w 2892"/>
              <a:gd name="T13" fmla="*/ 27 h 1574"/>
              <a:gd name="T14" fmla="*/ 1417 w 2892"/>
              <a:gd name="T15" fmla="*/ 0 h 1574"/>
              <a:gd name="T16" fmla="*/ 1024 w 2892"/>
              <a:gd name="T17" fmla="*/ 34 h 1574"/>
              <a:gd name="T18" fmla="*/ 830 w 2892"/>
              <a:gd name="T19" fmla="*/ 71 h 1574"/>
              <a:gd name="T20" fmla="*/ 477 w 2892"/>
              <a:gd name="T21" fmla="*/ 188 h 1574"/>
              <a:gd name="T22" fmla="*/ 296 w 2892"/>
              <a:gd name="T23" fmla="*/ 294 h 1574"/>
              <a:gd name="T24" fmla="*/ 182 w 2892"/>
              <a:gd name="T25" fmla="*/ 399 h 1574"/>
              <a:gd name="T26" fmla="*/ 111 w 2892"/>
              <a:gd name="T27" fmla="*/ 496 h 1574"/>
              <a:gd name="T28" fmla="*/ 42 w 2892"/>
              <a:gd name="T29" fmla="*/ 644 h 1574"/>
              <a:gd name="T30" fmla="*/ 8 w 2892"/>
              <a:gd name="T31" fmla="*/ 804 h 1574"/>
              <a:gd name="T32" fmla="*/ 18 w 2892"/>
              <a:gd name="T33" fmla="*/ 963 h 1574"/>
              <a:gd name="T34" fmla="*/ 15 w 2892"/>
              <a:gd name="T35" fmla="*/ 1015 h 1574"/>
              <a:gd name="T36" fmla="*/ 0 w 2892"/>
              <a:gd name="T37" fmla="*/ 1077 h 1574"/>
              <a:gd name="T38" fmla="*/ 26 w 2892"/>
              <a:gd name="T39" fmla="*/ 1188 h 1574"/>
              <a:gd name="T40" fmla="*/ 107 w 2892"/>
              <a:gd name="T41" fmla="*/ 1300 h 1574"/>
              <a:gd name="T42" fmla="*/ 224 w 2892"/>
              <a:gd name="T43" fmla="*/ 1381 h 1574"/>
              <a:gd name="T44" fmla="*/ 396 w 2892"/>
              <a:gd name="T45" fmla="*/ 1445 h 1574"/>
              <a:gd name="T46" fmla="*/ 697 w 2892"/>
              <a:gd name="T47" fmla="*/ 1515 h 1574"/>
              <a:gd name="T48" fmla="*/ 1105 w 2892"/>
              <a:gd name="T49" fmla="*/ 1565 h 1574"/>
              <a:gd name="T50" fmla="*/ 1313 w 2892"/>
              <a:gd name="T51" fmla="*/ 1574 h 1574"/>
              <a:gd name="T52" fmla="*/ 1734 w 2892"/>
              <a:gd name="T53" fmla="*/ 1555 h 1574"/>
              <a:gd name="T54" fmla="*/ 2047 w 2892"/>
              <a:gd name="T55" fmla="*/ 1510 h 1574"/>
              <a:gd name="T56" fmla="*/ 2292 w 2892"/>
              <a:gd name="T57" fmla="*/ 1457 h 1574"/>
              <a:gd name="T58" fmla="*/ 2561 w 2892"/>
              <a:gd name="T59" fmla="*/ 1349 h 1574"/>
              <a:gd name="T60" fmla="*/ 2666 w 2892"/>
              <a:gd name="T61" fmla="*/ 1280 h 1574"/>
              <a:gd name="T62" fmla="*/ 2751 w 2892"/>
              <a:gd name="T63" fmla="*/ 1204 h 1574"/>
              <a:gd name="T64" fmla="*/ 2836 w 2892"/>
              <a:gd name="T65" fmla="*/ 1081 h 1574"/>
              <a:gd name="T66" fmla="*/ 2884 w 2892"/>
              <a:gd name="T67" fmla="*/ 943 h 1574"/>
              <a:gd name="T68" fmla="*/ 2891 w 2892"/>
              <a:gd name="T69" fmla="*/ 792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2" h="1574">
                <a:moveTo>
                  <a:pt x="2885" y="753"/>
                </a:moveTo>
                <a:lnTo>
                  <a:pt x="2875" y="710"/>
                </a:lnTo>
                <a:lnTo>
                  <a:pt x="2849" y="628"/>
                </a:lnTo>
                <a:lnTo>
                  <a:pt x="2812" y="552"/>
                </a:lnTo>
                <a:lnTo>
                  <a:pt x="2764" y="482"/>
                </a:lnTo>
                <a:lnTo>
                  <a:pt x="2710" y="417"/>
                </a:lnTo>
                <a:lnTo>
                  <a:pt x="2648" y="356"/>
                </a:lnTo>
                <a:lnTo>
                  <a:pt x="2579" y="305"/>
                </a:lnTo>
                <a:lnTo>
                  <a:pt x="2507" y="257"/>
                </a:lnTo>
                <a:lnTo>
                  <a:pt x="2469" y="237"/>
                </a:lnTo>
                <a:lnTo>
                  <a:pt x="2383" y="192"/>
                </a:lnTo>
                <a:lnTo>
                  <a:pt x="2200" y="119"/>
                </a:lnTo>
                <a:lnTo>
                  <a:pt x="2010" y="64"/>
                </a:lnTo>
                <a:lnTo>
                  <a:pt x="1814" y="27"/>
                </a:lnTo>
                <a:lnTo>
                  <a:pt x="1616" y="5"/>
                </a:lnTo>
                <a:lnTo>
                  <a:pt x="1417" y="0"/>
                </a:lnTo>
                <a:lnTo>
                  <a:pt x="1218" y="10"/>
                </a:lnTo>
                <a:lnTo>
                  <a:pt x="1024" y="34"/>
                </a:lnTo>
                <a:lnTo>
                  <a:pt x="929" y="51"/>
                </a:lnTo>
                <a:lnTo>
                  <a:pt x="830" y="71"/>
                </a:lnTo>
                <a:lnTo>
                  <a:pt x="625" y="129"/>
                </a:lnTo>
                <a:lnTo>
                  <a:pt x="477" y="188"/>
                </a:lnTo>
                <a:lnTo>
                  <a:pt x="383" y="237"/>
                </a:lnTo>
                <a:lnTo>
                  <a:pt x="296" y="294"/>
                </a:lnTo>
                <a:lnTo>
                  <a:pt x="216" y="362"/>
                </a:lnTo>
                <a:lnTo>
                  <a:pt x="182" y="399"/>
                </a:lnTo>
                <a:lnTo>
                  <a:pt x="156" y="430"/>
                </a:lnTo>
                <a:lnTo>
                  <a:pt x="111" y="496"/>
                </a:lnTo>
                <a:lnTo>
                  <a:pt x="72" y="568"/>
                </a:lnTo>
                <a:lnTo>
                  <a:pt x="42" y="644"/>
                </a:lnTo>
                <a:lnTo>
                  <a:pt x="19" y="723"/>
                </a:lnTo>
                <a:lnTo>
                  <a:pt x="8" y="804"/>
                </a:lnTo>
                <a:lnTo>
                  <a:pt x="6" y="884"/>
                </a:lnTo>
                <a:lnTo>
                  <a:pt x="18" y="963"/>
                </a:lnTo>
                <a:lnTo>
                  <a:pt x="28" y="1001"/>
                </a:lnTo>
                <a:lnTo>
                  <a:pt x="15" y="1015"/>
                </a:lnTo>
                <a:lnTo>
                  <a:pt x="0" y="1053"/>
                </a:lnTo>
                <a:lnTo>
                  <a:pt x="0" y="1077"/>
                </a:lnTo>
                <a:lnTo>
                  <a:pt x="5" y="1117"/>
                </a:lnTo>
                <a:lnTo>
                  <a:pt x="26" y="1188"/>
                </a:lnTo>
                <a:lnTo>
                  <a:pt x="61" y="1248"/>
                </a:lnTo>
                <a:lnTo>
                  <a:pt x="107" y="1300"/>
                </a:lnTo>
                <a:lnTo>
                  <a:pt x="162" y="1345"/>
                </a:lnTo>
                <a:lnTo>
                  <a:pt x="224" y="1381"/>
                </a:lnTo>
                <a:lnTo>
                  <a:pt x="326" y="1424"/>
                </a:lnTo>
                <a:lnTo>
                  <a:pt x="396" y="1445"/>
                </a:lnTo>
                <a:lnTo>
                  <a:pt x="496" y="1471"/>
                </a:lnTo>
                <a:lnTo>
                  <a:pt x="697" y="1515"/>
                </a:lnTo>
                <a:lnTo>
                  <a:pt x="900" y="1545"/>
                </a:lnTo>
                <a:lnTo>
                  <a:pt x="1105" y="1565"/>
                </a:lnTo>
                <a:lnTo>
                  <a:pt x="1207" y="1571"/>
                </a:lnTo>
                <a:lnTo>
                  <a:pt x="1313" y="1574"/>
                </a:lnTo>
                <a:lnTo>
                  <a:pt x="1523" y="1571"/>
                </a:lnTo>
                <a:lnTo>
                  <a:pt x="1734" y="1555"/>
                </a:lnTo>
                <a:lnTo>
                  <a:pt x="1944" y="1529"/>
                </a:lnTo>
                <a:lnTo>
                  <a:pt x="2047" y="1510"/>
                </a:lnTo>
                <a:lnTo>
                  <a:pt x="2130" y="1496"/>
                </a:lnTo>
                <a:lnTo>
                  <a:pt x="2292" y="1457"/>
                </a:lnTo>
                <a:lnTo>
                  <a:pt x="2451" y="1404"/>
                </a:lnTo>
                <a:lnTo>
                  <a:pt x="2561" y="1349"/>
                </a:lnTo>
                <a:lnTo>
                  <a:pt x="2632" y="1306"/>
                </a:lnTo>
                <a:lnTo>
                  <a:pt x="2666" y="1280"/>
                </a:lnTo>
                <a:lnTo>
                  <a:pt x="2697" y="1257"/>
                </a:lnTo>
                <a:lnTo>
                  <a:pt x="2751" y="1204"/>
                </a:lnTo>
                <a:lnTo>
                  <a:pt x="2797" y="1145"/>
                </a:lnTo>
                <a:lnTo>
                  <a:pt x="2836" y="1081"/>
                </a:lnTo>
                <a:lnTo>
                  <a:pt x="2865" y="1014"/>
                </a:lnTo>
                <a:lnTo>
                  <a:pt x="2884" y="943"/>
                </a:lnTo>
                <a:lnTo>
                  <a:pt x="2892" y="869"/>
                </a:lnTo>
                <a:lnTo>
                  <a:pt x="2891" y="792"/>
                </a:lnTo>
                <a:lnTo>
                  <a:pt x="2885" y="753"/>
                </a:lnTo>
              </a:path>
            </a:pathLst>
          </a:custGeom>
          <a:solidFill>
            <a:srgbClr val="00B09B"/>
          </a:solidFill>
          <a:ln>
            <a:noFill/>
          </a:ln>
        </p:spPr>
        <p:txBody>
          <a:bodyPr vert="horz" wrap="square" lIns="68562" tIns="34281" rIns="68562" bIns="34281" numCol="1" anchor="ctr" anchorCtr="0" compatLnSpc="1">
            <a:prstTxWarp prst="textNoShape">
              <a:avLst/>
            </a:prstTxWarp>
          </a:bodyPr>
          <a:lstStyle/>
          <a:p>
            <a:pPr algn="ctr" defTabSz="914126">
              <a:defRPr/>
            </a:pPr>
            <a:r>
              <a:rPr lang="en-US" sz="3299" b="1" kern="0" dirty="0">
                <a:solidFill>
                  <a:prstClr val="black"/>
                </a:solidFill>
              </a:rPr>
              <a:t>02</a:t>
            </a:r>
          </a:p>
        </p:txBody>
      </p:sp>
      <p:sp>
        <p:nvSpPr>
          <p:cNvPr id="267" name="Freeform 281">
            <a:hlinkClick r:id="" action="ppaction://noaction"/>
          </p:cNvPr>
          <p:cNvSpPr>
            <a:spLocks/>
          </p:cNvSpPr>
          <p:nvPr/>
        </p:nvSpPr>
        <p:spPr bwMode="auto">
          <a:xfrm>
            <a:off x="4222162" y="2848670"/>
            <a:ext cx="1015340" cy="636515"/>
          </a:xfrm>
          <a:custGeom>
            <a:avLst/>
            <a:gdLst>
              <a:gd name="T0" fmla="*/ 2434 w 2559"/>
              <a:gd name="T1" fmla="*/ 347 h 1492"/>
              <a:gd name="T2" fmla="*/ 2398 w 2559"/>
              <a:gd name="T3" fmla="*/ 306 h 1492"/>
              <a:gd name="T4" fmla="*/ 2317 w 2559"/>
              <a:gd name="T5" fmla="*/ 239 h 1492"/>
              <a:gd name="T6" fmla="*/ 2228 w 2559"/>
              <a:gd name="T7" fmla="*/ 183 h 1492"/>
              <a:gd name="T8" fmla="*/ 2132 w 2559"/>
              <a:gd name="T9" fmla="*/ 138 h 1492"/>
              <a:gd name="T10" fmla="*/ 2030 w 2559"/>
              <a:gd name="T11" fmla="*/ 103 h 1492"/>
              <a:gd name="T12" fmla="*/ 1926 w 2559"/>
              <a:gd name="T13" fmla="*/ 76 h 1492"/>
              <a:gd name="T14" fmla="*/ 1768 w 2559"/>
              <a:gd name="T15" fmla="*/ 46 h 1492"/>
              <a:gd name="T16" fmla="*/ 1664 w 2559"/>
              <a:gd name="T17" fmla="*/ 31 h 1492"/>
              <a:gd name="T18" fmla="*/ 1533 w 2559"/>
              <a:gd name="T19" fmla="*/ 16 h 1492"/>
              <a:gd name="T20" fmla="*/ 1271 w 2559"/>
              <a:gd name="T21" fmla="*/ 0 h 1492"/>
              <a:gd name="T22" fmla="*/ 1009 w 2559"/>
              <a:gd name="T23" fmla="*/ 3 h 1492"/>
              <a:gd name="T24" fmla="*/ 747 w 2559"/>
              <a:gd name="T25" fmla="*/ 24 h 1492"/>
              <a:gd name="T26" fmla="*/ 616 w 2559"/>
              <a:gd name="T27" fmla="*/ 43 h 1492"/>
              <a:gd name="T28" fmla="*/ 504 w 2559"/>
              <a:gd name="T29" fmla="*/ 59 h 1492"/>
              <a:gd name="T30" fmla="*/ 334 w 2559"/>
              <a:gd name="T31" fmla="*/ 99 h 1492"/>
              <a:gd name="T32" fmla="*/ 256 w 2559"/>
              <a:gd name="T33" fmla="*/ 134 h 1492"/>
              <a:gd name="T34" fmla="*/ 207 w 2559"/>
              <a:gd name="T35" fmla="*/ 165 h 1492"/>
              <a:gd name="T36" fmla="*/ 186 w 2559"/>
              <a:gd name="T37" fmla="*/ 184 h 1492"/>
              <a:gd name="T38" fmla="*/ 167 w 2559"/>
              <a:gd name="T39" fmla="*/ 201 h 1492"/>
              <a:gd name="T40" fmla="*/ 131 w 2559"/>
              <a:gd name="T41" fmla="*/ 243 h 1492"/>
              <a:gd name="T42" fmla="*/ 89 w 2559"/>
              <a:gd name="T43" fmla="*/ 312 h 1492"/>
              <a:gd name="T44" fmla="*/ 70 w 2559"/>
              <a:gd name="T45" fmla="*/ 362 h 1492"/>
              <a:gd name="T46" fmla="*/ 55 w 2559"/>
              <a:gd name="T47" fmla="*/ 391 h 1492"/>
              <a:gd name="T48" fmla="*/ 29 w 2559"/>
              <a:gd name="T49" fmla="*/ 454 h 1492"/>
              <a:gd name="T50" fmla="*/ 11 w 2559"/>
              <a:gd name="T51" fmla="*/ 519 h 1492"/>
              <a:gd name="T52" fmla="*/ 1 w 2559"/>
              <a:gd name="T53" fmla="*/ 587 h 1492"/>
              <a:gd name="T54" fmla="*/ 0 w 2559"/>
              <a:gd name="T55" fmla="*/ 690 h 1492"/>
              <a:gd name="T56" fmla="*/ 24 w 2559"/>
              <a:gd name="T57" fmla="*/ 826 h 1492"/>
              <a:gd name="T58" fmla="*/ 47 w 2559"/>
              <a:gd name="T59" fmla="*/ 892 h 1492"/>
              <a:gd name="T60" fmla="*/ 68 w 2559"/>
              <a:gd name="T61" fmla="*/ 938 h 1492"/>
              <a:gd name="T62" fmla="*/ 118 w 2559"/>
              <a:gd name="T63" fmla="*/ 1023 h 1492"/>
              <a:gd name="T64" fmla="*/ 180 w 2559"/>
              <a:gd name="T65" fmla="*/ 1099 h 1492"/>
              <a:gd name="T66" fmla="*/ 252 w 2559"/>
              <a:gd name="T67" fmla="*/ 1167 h 1492"/>
              <a:gd name="T68" fmla="*/ 331 w 2559"/>
              <a:gd name="T69" fmla="*/ 1226 h 1492"/>
              <a:gd name="T70" fmla="*/ 416 w 2559"/>
              <a:gd name="T71" fmla="*/ 1277 h 1492"/>
              <a:gd name="T72" fmla="*/ 551 w 2559"/>
              <a:gd name="T73" fmla="*/ 1341 h 1492"/>
              <a:gd name="T74" fmla="*/ 645 w 2559"/>
              <a:gd name="T75" fmla="*/ 1374 h 1492"/>
              <a:gd name="T76" fmla="*/ 761 w 2559"/>
              <a:gd name="T77" fmla="*/ 1410 h 1492"/>
              <a:gd name="T78" fmla="*/ 1006 w 2559"/>
              <a:gd name="T79" fmla="*/ 1463 h 1492"/>
              <a:gd name="T80" fmla="*/ 1257 w 2559"/>
              <a:gd name="T81" fmla="*/ 1490 h 1492"/>
              <a:gd name="T82" fmla="*/ 1506 w 2559"/>
              <a:gd name="T83" fmla="*/ 1492 h 1492"/>
              <a:gd name="T84" fmla="*/ 1628 w 2559"/>
              <a:gd name="T85" fmla="*/ 1482 h 1492"/>
              <a:gd name="T86" fmla="*/ 1737 w 2559"/>
              <a:gd name="T87" fmla="*/ 1467 h 1492"/>
              <a:gd name="T88" fmla="*/ 1900 w 2559"/>
              <a:gd name="T89" fmla="*/ 1431 h 1492"/>
              <a:gd name="T90" fmla="*/ 2007 w 2559"/>
              <a:gd name="T91" fmla="*/ 1398 h 1492"/>
              <a:gd name="T92" fmla="*/ 2109 w 2559"/>
              <a:gd name="T93" fmla="*/ 1357 h 1492"/>
              <a:gd name="T94" fmla="*/ 2205 w 2559"/>
              <a:gd name="T95" fmla="*/ 1303 h 1492"/>
              <a:gd name="T96" fmla="*/ 2294 w 2559"/>
              <a:gd name="T97" fmla="*/ 1239 h 1492"/>
              <a:gd name="T98" fmla="*/ 2375 w 2559"/>
              <a:gd name="T99" fmla="*/ 1162 h 1492"/>
              <a:gd name="T100" fmla="*/ 2411 w 2559"/>
              <a:gd name="T101" fmla="*/ 1119 h 1492"/>
              <a:gd name="T102" fmla="*/ 2443 w 2559"/>
              <a:gd name="T103" fmla="*/ 1077 h 1492"/>
              <a:gd name="T104" fmla="*/ 2495 w 2559"/>
              <a:gd name="T105" fmla="*/ 985 h 1492"/>
              <a:gd name="T106" fmla="*/ 2532 w 2559"/>
              <a:gd name="T107" fmla="*/ 888 h 1492"/>
              <a:gd name="T108" fmla="*/ 2554 w 2559"/>
              <a:gd name="T109" fmla="*/ 785 h 1492"/>
              <a:gd name="T110" fmla="*/ 2559 w 2559"/>
              <a:gd name="T111" fmla="*/ 683 h 1492"/>
              <a:gd name="T112" fmla="*/ 2548 w 2559"/>
              <a:gd name="T113" fmla="*/ 581 h 1492"/>
              <a:gd name="T114" fmla="*/ 2518 w 2559"/>
              <a:gd name="T115" fmla="*/ 483 h 1492"/>
              <a:gd name="T116" fmla="*/ 2467 w 2559"/>
              <a:gd name="T117" fmla="*/ 390 h 1492"/>
              <a:gd name="T118" fmla="*/ 2434 w 2559"/>
              <a:gd name="T119" fmla="*/ 34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9" h="1492">
                <a:moveTo>
                  <a:pt x="2434" y="347"/>
                </a:moveTo>
                <a:lnTo>
                  <a:pt x="2398" y="306"/>
                </a:lnTo>
                <a:lnTo>
                  <a:pt x="2317" y="239"/>
                </a:lnTo>
                <a:lnTo>
                  <a:pt x="2228" y="183"/>
                </a:lnTo>
                <a:lnTo>
                  <a:pt x="2132" y="138"/>
                </a:lnTo>
                <a:lnTo>
                  <a:pt x="2030" y="103"/>
                </a:lnTo>
                <a:lnTo>
                  <a:pt x="1926" y="76"/>
                </a:lnTo>
                <a:lnTo>
                  <a:pt x="1768" y="46"/>
                </a:lnTo>
                <a:lnTo>
                  <a:pt x="1664" y="31"/>
                </a:lnTo>
                <a:lnTo>
                  <a:pt x="1533" y="16"/>
                </a:lnTo>
                <a:lnTo>
                  <a:pt x="1271" y="0"/>
                </a:lnTo>
                <a:lnTo>
                  <a:pt x="1009" y="3"/>
                </a:lnTo>
                <a:lnTo>
                  <a:pt x="747" y="24"/>
                </a:lnTo>
                <a:lnTo>
                  <a:pt x="616" y="43"/>
                </a:lnTo>
                <a:lnTo>
                  <a:pt x="504" y="59"/>
                </a:lnTo>
                <a:lnTo>
                  <a:pt x="334" y="99"/>
                </a:lnTo>
                <a:lnTo>
                  <a:pt x="256" y="134"/>
                </a:lnTo>
                <a:lnTo>
                  <a:pt x="207" y="165"/>
                </a:lnTo>
                <a:lnTo>
                  <a:pt x="186" y="184"/>
                </a:lnTo>
                <a:lnTo>
                  <a:pt x="167" y="201"/>
                </a:lnTo>
                <a:lnTo>
                  <a:pt x="131" y="243"/>
                </a:lnTo>
                <a:lnTo>
                  <a:pt x="89" y="312"/>
                </a:lnTo>
                <a:lnTo>
                  <a:pt x="70" y="362"/>
                </a:lnTo>
                <a:lnTo>
                  <a:pt x="55" y="391"/>
                </a:lnTo>
                <a:lnTo>
                  <a:pt x="29" y="454"/>
                </a:lnTo>
                <a:lnTo>
                  <a:pt x="11" y="519"/>
                </a:lnTo>
                <a:lnTo>
                  <a:pt x="1" y="587"/>
                </a:lnTo>
                <a:lnTo>
                  <a:pt x="0" y="690"/>
                </a:lnTo>
                <a:lnTo>
                  <a:pt x="24" y="826"/>
                </a:lnTo>
                <a:lnTo>
                  <a:pt x="47" y="892"/>
                </a:lnTo>
                <a:lnTo>
                  <a:pt x="68" y="938"/>
                </a:lnTo>
                <a:lnTo>
                  <a:pt x="118" y="1023"/>
                </a:lnTo>
                <a:lnTo>
                  <a:pt x="180" y="1099"/>
                </a:lnTo>
                <a:lnTo>
                  <a:pt x="252" y="1167"/>
                </a:lnTo>
                <a:lnTo>
                  <a:pt x="331" y="1226"/>
                </a:lnTo>
                <a:lnTo>
                  <a:pt x="416" y="1277"/>
                </a:lnTo>
                <a:lnTo>
                  <a:pt x="551" y="1341"/>
                </a:lnTo>
                <a:lnTo>
                  <a:pt x="645" y="1374"/>
                </a:lnTo>
                <a:lnTo>
                  <a:pt x="761" y="1410"/>
                </a:lnTo>
                <a:lnTo>
                  <a:pt x="1006" y="1463"/>
                </a:lnTo>
                <a:lnTo>
                  <a:pt x="1257" y="1490"/>
                </a:lnTo>
                <a:lnTo>
                  <a:pt x="1506" y="1492"/>
                </a:lnTo>
                <a:lnTo>
                  <a:pt x="1628" y="1482"/>
                </a:lnTo>
                <a:lnTo>
                  <a:pt x="1737" y="1467"/>
                </a:lnTo>
                <a:lnTo>
                  <a:pt x="1900" y="1431"/>
                </a:lnTo>
                <a:lnTo>
                  <a:pt x="2007" y="1398"/>
                </a:lnTo>
                <a:lnTo>
                  <a:pt x="2109" y="1357"/>
                </a:lnTo>
                <a:lnTo>
                  <a:pt x="2205" y="1303"/>
                </a:lnTo>
                <a:lnTo>
                  <a:pt x="2294" y="1239"/>
                </a:lnTo>
                <a:lnTo>
                  <a:pt x="2375" y="1162"/>
                </a:lnTo>
                <a:lnTo>
                  <a:pt x="2411" y="1119"/>
                </a:lnTo>
                <a:lnTo>
                  <a:pt x="2443" y="1077"/>
                </a:lnTo>
                <a:lnTo>
                  <a:pt x="2495" y="985"/>
                </a:lnTo>
                <a:lnTo>
                  <a:pt x="2532" y="888"/>
                </a:lnTo>
                <a:lnTo>
                  <a:pt x="2554" y="785"/>
                </a:lnTo>
                <a:lnTo>
                  <a:pt x="2559" y="683"/>
                </a:lnTo>
                <a:lnTo>
                  <a:pt x="2548" y="581"/>
                </a:lnTo>
                <a:lnTo>
                  <a:pt x="2518" y="483"/>
                </a:lnTo>
                <a:lnTo>
                  <a:pt x="2467" y="390"/>
                </a:lnTo>
                <a:lnTo>
                  <a:pt x="2434" y="347"/>
                </a:lnTo>
                <a:close/>
              </a:path>
            </a:pathLst>
          </a:custGeom>
          <a:solidFill>
            <a:srgbClr val="F36F13"/>
          </a:solidFill>
          <a:ln>
            <a:noFill/>
          </a:ln>
        </p:spPr>
        <p:txBody>
          <a:bodyPr vert="horz" wrap="square" lIns="68562" tIns="34281" rIns="68562" bIns="34281" numCol="1" anchor="ctr" anchorCtr="0" compatLnSpc="1">
            <a:prstTxWarp prst="textNoShape">
              <a:avLst/>
            </a:prstTxWarp>
          </a:bodyPr>
          <a:lstStyle/>
          <a:p>
            <a:pPr algn="ctr" defTabSz="914126">
              <a:defRPr/>
            </a:pPr>
            <a:r>
              <a:rPr lang="en-US" sz="3299" b="1" kern="0" dirty="0">
                <a:solidFill>
                  <a:prstClr val="black"/>
                </a:solidFill>
              </a:rPr>
              <a:t>03</a:t>
            </a:r>
          </a:p>
        </p:txBody>
      </p:sp>
      <p:sp>
        <p:nvSpPr>
          <p:cNvPr id="268" name="Freeform 390"/>
          <p:cNvSpPr>
            <a:spLocks/>
          </p:cNvSpPr>
          <p:nvPr/>
        </p:nvSpPr>
        <p:spPr bwMode="auto">
          <a:xfrm>
            <a:off x="6218115" y="2645624"/>
            <a:ext cx="1155796" cy="722324"/>
          </a:xfrm>
          <a:custGeom>
            <a:avLst/>
            <a:gdLst>
              <a:gd name="T0" fmla="*/ 2897 w 2912"/>
              <a:gd name="T1" fmla="*/ 645 h 1693"/>
              <a:gd name="T2" fmla="*/ 2886 w 2912"/>
              <a:gd name="T3" fmla="*/ 614 h 1693"/>
              <a:gd name="T4" fmla="*/ 2861 w 2912"/>
              <a:gd name="T5" fmla="*/ 560 h 1693"/>
              <a:gd name="T6" fmla="*/ 2809 w 2912"/>
              <a:gd name="T7" fmla="*/ 483 h 1693"/>
              <a:gd name="T8" fmla="*/ 2721 w 2912"/>
              <a:gd name="T9" fmla="*/ 400 h 1693"/>
              <a:gd name="T10" fmla="*/ 2619 w 2912"/>
              <a:gd name="T11" fmla="*/ 331 h 1693"/>
              <a:gd name="T12" fmla="*/ 2565 w 2912"/>
              <a:gd name="T13" fmla="*/ 302 h 1693"/>
              <a:gd name="T14" fmla="*/ 2496 w 2912"/>
              <a:gd name="T15" fmla="*/ 268 h 1693"/>
              <a:gd name="T16" fmla="*/ 2355 w 2912"/>
              <a:gd name="T17" fmla="*/ 207 h 1693"/>
              <a:gd name="T18" fmla="*/ 2210 w 2912"/>
              <a:gd name="T19" fmla="*/ 155 h 1693"/>
              <a:gd name="T20" fmla="*/ 2062 w 2912"/>
              <a:gd name="T21" fmla="*/ 111 h 1693"/>
              <a:gd name="T22" fmla="*/ 1910 w 2912"/>
              <a:gd name="T23" fmla="*/ 73 h 1693"/>
              <a:gd name="T24" fmla="*/ 1758 w 2912"/>
              <a:gd name="T25" fmla="*/ 45 h 1693"/>
              <a:gd name="T26" fmla="*/ 1529 w 2912"/>
              <a:gd name="T27" fmla="*/ 14 h 1693"/>
              <a:gd name="T28" fmla="*/ 1375 w 2912"/>
              <a:gd name="T29" fmla="*/ 6 h 1693"/>
              <a:gd name="T30" fmla="*/ 1228 w 2912"/>
              <a:gd name="T31" fmla="*/ 0 h 1693"/>
              <a:gd name="T32" fmla="*/ 996 w 2912"/>
              <a:gd name="T33" fmla="*/ 9 h 1693"/>
              <a:gd name="T34" fmla="*/ 842 w 2912"/>
              <a:gd name="T35" fmla="*/ 26 h 1693"/>
              <a:gd name="T36" fmla="*/ 691 w 2912"/>
              <a:gd name="T37" fmla="*/ 56 h 1693"/>
              <a:gd name="T38" fmla="*/ 546 w 2912"/>
              <a:gd name="T39" fmla="*/ 101 h 1693"/>
              <a:gd name="T40" fmla="*/ 408 w 2912"/>
              <a:gd name="T41" fmla="*/ 163 h 1693"/>
              <a:gd name="T42" fmla="*/ 281 w 2912"/>
              <a:gd name="T43" fmla="*/ 245 h 1693"/>
              <a:gd name="T44" fmla="*/ 223 w 2912"/>
              <a:gd name="T45" fmla="*/ 295 h 1693"/>
              <a:gd name="T46" fmla="*/ 174 w 2912"/>
              <a:gd name="T47" fmla="*/ 344 h 1693"/>
              <a:gd name="T48" fmla="*/ 97 w 2912"/>
              <a:gd name="T49" fmla="*/ 449 h 1693"/>
              <a:gd name="T50" fmla="*/ 41 w 2912"/>
              <a:gd name="T51" fmla="*/ 563 h 1693"/>
              <a:gd name="T52" fmla="*/ 9 w 2912"/>
              <a:gd name="T53" fmla="*/ 682 h 1693"/>
              <a:gd name="T54" fmla="*/ 0 w 2912"/>
              <a:gd name="T55" fmla="*/ 804 h 1693"/>
              <a:gd name="T56" fmla="*/ 15 w 2912"/>
              <a:gd name="T57" fmla="*/ 928 h 1693"/>
              <a:gd name="T58" fmla="*/ 52 w 2912"/>
              <a:gd name="T59" fmla="*/ 1049 h 1693"/>
              <a:gd name="T60" fmla="*/ 114 w 2912"/>
              <a:gd name="T61" fmla="*/ 1164 h 1693"/>
              <a:gd name="T62" fmla="*/ 154 w 2912"/>
              <a:gd name="T63" fmla="*/ 1219 h 1693"/>
              <a:gd name="T64" fmla="*/ 202 w 2912"/>
              <a:gd name="T65" fmla="*/ 1276 h 1693"/>
              <a:gd name="T66" fmla="*/ 310 w 2912"/>
              <a:gd name="T67" fmla="*/ 1374 h 1693"/>
              <a:gd name="T68" fmla="*/ 432 w 2912"/>
              <a:gd name="T69" fmla="*/ 1455 h 1693"/>
              <a:gd name="T70" fmla="*/ 563 w 2912"/>
              <a:gd name="T71" fmla="*/ 1518 h 1693"/>
              <a:gd name="T72" fmla="*/ 701 w 2912"/>
              <a:gd name="T73" fmla="*/ 1570 h 1693"/>
              <a:gd name="T74" fmla="*/ 845 w 2912"/>
              <a:gd name="T75" fmla="*/ 1609 h 1693"/>
              <a:gd name="T76" fmla="*/ 1064 w 2912"/>
              <a:gd name="T77" fmla="*/ 1652 h 1693"/>
              <a:gd name="T78" fmla="*/ 1207 w 2912"/>
              <a:gd name="T79" fmla="*/ 1670 h 1693"/>
              <a:gd name="T80" fmla="*/ 1289 w 2912"/>
              <a:gd name="T81" fmla="*/ 1681 h 1693"/>
              <a:gd name="T82" fmla="*/ 1458 w 2912"/>
              <a:gd name="T83" fmla="*/ 1692 h 1693"/>
              <a:gd name="T84" fmla="*/ 1630 w 2912"/>
              <a:gd name="T85" fmla="*/ 1693 h 1693"/>
              <a:gd name="T86" fmla="*/ 1801 w 2912"/>
              <a:gd name="T87" fmla="*/ 1682 h 1693"/>
              <a:gd name="T88" fmla="*/ 1971 w 2912"/>
              <a:gd name="T89" fmla="*/ 1658 h 1693"/>
              <a:gd name="T90" fmla="*/ 2136 w 2912"/>
              <a:gd name="T91" fmla="*/ 1617 h 1693"/>
              <a:gd name="T92" fmla="*/ 2295 w 2912"/>
              <a:gd name="T93" fmla="*/ 1560 h 1693"/>
              <a:gd name="T94" fmla="*/ 2446 w 2912"/>
              <a:gd name="T95" fmla="*/ 1482 h 1693"/>
              <a:gd name="T96" fmla="*/ 2518 w 2912"/>
              <a:gd name="T97" fmla="*/ 1435 h 1693"/>
              <a:gd name="T98" fmla="*/ 2563 w 2912"/>
              <a:gd name="T99" fmla="*/ 1401 h 1693"/>
              <a:gd name="T100" fmla="*/ 2646 w 2912"/>
              <a:gd name="T101" fmla="*/ 1324 h 1693"/>
              <a:gd name="T102" fmla="*/ 2719 w 2912"/>
              <a:gd name="T103" fmla="*/ 1235 h 1693"/>
              <a:gd name="T104" fmla="*/ 2780 w 2912"/>
              <a:gd name="T105" fmla="*/ 1135 h 1693"/>
              <a:gd name="T106" fmla="*/ 2804 w 2912"/>
              <a:gd name="T107" fmla="*/ 1083 h 1693"/>
              <a:gd name="T108" fmla="*/ 2836 w 2912"/>
              <a:gd name="T109" fmla="*/ 1035 h 1693"/>
              <a:gd name="T110" fmla="*/ 2884 w 2912"/>
              <a:gd name="T111" fmla="*/ 929 h 1693"/>
              <a:gd name="T112" fmla="*/ 2911 w 2912"/>
              <a:gd name="T113" fmla="*/ 817 h 1693"/>
              <a:gd name="T114" fmla="*/ 2912 w 2912"/>
              <a:gd name="T115" fmla="*/ 731 h 1693"/>
              <a:gd name="T116" fmla="*/ 2904 w 2912"/>
              <a:gd name="T117" fmla="*/ 673 h 1693"/>
              <a:gd name="T118" fmla="*/ 2897 w 2912"/>
              <a:gd name="T119" fmla="*/ 645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1693">
                <a:moveTo>
                  <a:pt x="2897" y="645"/>
                </a:moveTo>
                <a:lnTo>
                  <a:pt x="2886" y="614"/>
                </a:lnTo>
                <a:lnTo>
                  <a:pt x="2861" y="560"/>
                </a:lnTo>
                <a:lnTo>
                  <a:pt x="2809" y="483"/>
                </a:lnTo>
                <a:lnTo>
                  <a:pt x="2721" y="400"/>
                </a:lnTo>
                <a:lnTo>
                  <a:pt x="2619" y="331"/>
                </a:lnTo>
                <a:lnTo>
                  <a:pt x="2565" y="302"/>
                </a:lnTo>
                <a:lnTo>
                  <a:pt x="2496" y="268"/>
                </a:lnTo>
                <a:lnTo>
                  <a:pt x="2355" y="207"/>
                </a:lnTo>
                <a:lnTo>
                  <a:pt x="2210" y="155"/>
                </a:lnTo>
                <a:lnTo>
                  <a:pt x="2062" y="111"/>
                </a:lnTo>
                <a:lnTo>
                  <a:pt x="1910" y="73"/>
                </a:lnTo>
                <a:lnTo>
                  <a:pt x="1758" y="45"/>
                </a:lnTo>
                <a:lnTo>
                  <a:pt x="1529" y="14"/>
                </a:lnTo>
                <a:lnTo>
                  <a:pt x="1375" y="6"/>
                </a:lnTo>
                <a:lnTo>
                  <a:pt x="1228" y="0"/>
                </a:lnTo>
                <a:lnTo>
                  <a:pt x="996" y="9"/>
                </a:lnTo>
                <a:lnTo>
                  <a:pt x="842" y="26"/>
                </a:lnTo>
                <a:lnTo>
                  <a:pt x="691" y="56"/>
                </a:lnTo>
                <a:lnTo>
                  <a:pt x="546" y="101"/>
                </a:lnTo>
                <a:lnTo>
                  <a:pt x="408" y="163"/>
                </a:lnTo>
                <a:lnTo>
                  <a:pt x="281" y="245"/>
                </a:lnTo>
                <a:lnTo>
                  <a:pt x="223" y="295"/>
                </a:lnTo>
                <a:lnTo>
                  <a:pt x="174" y="344"/>
                </a:lnTo>
                <a:lnTo>
                  <a:pt x="97" y="449"/>
                </a:lnTo>
                <a:lnTo>
                  <a:pt x="41" y="563"/>
                </a:lnTo>
                <a:lnTo>
                  <a:pt x="9" y="682"/>
                </a:lnTo>
                <a:lnTo>
                  <a:pt x="0" y="804"/>
                </a:lnTo>
                <a:lnTo>
                  <a:pt x="15" y="928"/>
                </a:lnTo>
                <a:lnTo>
                  <a:pt x="52" y="1049"/>
                </a:lnTo>
                <a:lnTo>
                  <a:pt x="114" y="1164"/>
                </a:lnTo>
                <a:lnTo>
                  <a:pt x="154" y="1219"/>
                </a:lnTo>
                <a:lnTo>
                  <a:pt x="202" y="1276"/>
                </a:lnTo>
                <a:lnTo>
                  <a:pt x="310" y="1374"/>
                </a:lnTo>
                <a:lnTo>
                  <a:pt x="432" y="1455"/>
                </a:lnTo>
                <a:lnTo>
                  <a:pt x="563" y="1518"/>
                </a:lnTo>
                <a:lnTo>
                  <a:pt x="701" y="1570"/>
                </a:lnTo>
                <a:lnTo>
                  <a:pt x="845" y="1609"/>
                </a:lnTo>
                <a:lnTo>
                  <a:pt x="1064" y="1652"/>
                </a:lnTo>
                <a:lnTo>
                  <a:pt x="1207" y="1670"/>
                </a:lnTo>
                <a:lnTo>
                  <a:pt x="1289" y="1681"/>
                </a:lnTo>
                <a:lnTo>
                  <a:pt x="1458" y="1692"/>
                </a:lnTo>
                <a:lnTo>
                  <a:pt x="1630" y="1693"/>
                </a:lnTo>
                <a:lnTo>
                  <a:pt x="1801" y="1682"/>
                </a:lnTo>
                <a:lnTo>
                  <a:pt x="1971" y="1658"/>
                </a:lnTo>
                <a:lnTo>
                  <a:pt x="2136" y="1617"/>
                </a:lnTo>
                <a:lnTo>
                  <a:pt x="2295" y="1560"/>
                </a:lnTo>
                <a:lnTo>
                  <a:pt x="2446" y="1482"/>
                </a:lnTo>
                <a:lnTo>
                  <a:pt x="2518" y="1435"/>
                </a:lnTo>
                <a:lnTo>
                  <a:pt x="2563" y="1401"/>
                </a:lnTo>
                <a:lnTo>
                  <a:pt x="2646" y="1324"/>
                </a:lnTo>
                <a:lnTo>
                  <a:pt x="2719" y="1235"/>
                </a:lnTo>
                <a:lnTo>
                  <a:pt x="2780" y="1135"/>
                </a:lnTo>
                <a:lnTo>
                  <a:pt x="2804" y="1083"/>
                </a:lnTo>
                <a:lnTo>
                  <a:pt x="2836" y="1035"/>
                </a:lnTo>
                <a:lnTo>
                  <a:pt x="2884" y="929"/>
                </a:lnTo>
                <a:lnTo>
                  <a:pt x="2911" y="817"/>
                </a:lnTo>
                <a:lnTo>
                  <a:pt x="2912" y="731"/>
                </a:lnTo>
                <a:lnTo>
                  <a:pt x="2904" y="673"/>
                </a:lnTo>
                <a:lnTo>
                  <a:pt x="2897" y="645"/>
                </a:lnTo>
              </a:path>
            </a:pathLst>
          </a:custGeom>
          <a:solidFill>
            <a:srgbClr val="0D95BC"/>
          </a:solidFill>
          <a:ln>
            <a:noFill/>
          </a:ln>
        </p:spPr>
        <p:txBody>
          <a:bodyPr vert="horz" wrap="square" lIns="68562" tIns="34281" rIns="68562" bIns="34281" numCol="1" anchor="ctr" anchorCtr="0" compatLnSpc="1">
            <a:prstTxWarp prst="textNoShape">
              <a:avLst/>
            </a:prstTxWarp>
          </a:bodyPr>
          <a:lstStyle/>
          <a:p>
            <a:pPr algn="ctr" defTabSz="914126">
              <a:defRPr/>
            </a:pPr>
            <a:r>
              <a:rPr lang="en-US" sz="3299" b="1" kern="0" dirty="0">
                <a:solidFill>
                  <a:prstClr val="black"/>
                </a:solidFill>
              </a:rPr>
              <a:t>04</a:t>
            </a:r>
          </a:p>
        </p:txBody>
      </p:sp>
      <p:sp>
        <p:nvSpPr>
          <p:cNvPr id="269" name="Freeform 485">
            <a:hlinkClick r:id="" action="ppaction://noaction"/>
          </p:cNvPr>
          <p:cNvSpPr>
            <a:spLocks/>
          </p:cNvSpPr>
          <p:nvPr/>
        </p:nvSpPr>
        <p:spPr bwMode="auto">
          <a:xfrm>
            <a:off x="6364318" y="3845481"/>
            <a:ext cx="1059380" cy="722324"/>
          </a:xfrm>
          <a:custGeom>
            <a:avLst/>
            <a:gdLst>
              <a:gd name="T0" fmla="*/ 2354 w 2671"/>
              <a:gd name="T1" fmla="*/ 220 h 1692"/>
              <a:gd name="T2" fmla="*/ 2155 w 2671"/>
              <a:gd name="T3" fmla="*/ 124 h 1692"/>
              <a:gd name="T4" fmla="*/ 1807 w 2671"/>
              <a:gd name="T5" fmla="*/ 46 h 1692"/>
              <a:gd name="T6" fmla="*/ 1610 w 2671"/>
              <a:gd name="T7" fmla="*/ 22 h 1692"/>
              <a:gd name="T8" fmla="*/ 1161 w 2671"/>
              <a:gd name="T9" fmla="*/ 0 h 1692"/>
              <a:gd name="T10" fmla="*/ 825 w 2671"/>
              <a:gd name="T11" fmla="*/ 24 h 1692"/>
              <a:gd name="T12" fmla="*/ 581 w 2671"/>
              <a:gd name="T13" fmla="*/ 82 h 1692"/>
              <a:gd name="T14" fmla="*/ 398 w 2671"/>
              <a:gd name="T15" fmla="*/ 164 h 1692"/>
              <a:gd name="T16" fmla="*/ 239 w 2671"/>
              <a:gd name="T17" fmla="*/ 282 h 1692"/>
              <a:gd name="T18" fmla="*/ 142 w 2671"/>
              <a:gd name="T19" fmla="*/ 399 h 1692"/>
              <a:gd name="T20" fmla="*/ 134 w 2671"/>
              <a:gd name="T21" fmla="*/ 409 h 1692"/>
              <a:gd name="T22" fmla="*/ 90 w 2671"/>
              <a:gd name="T23" fmla="*/ 446 h 1692"/>
              <a:gd name="T24" fmla="*/ 55 w 2671"/>
              <a:gd name="T25" fmla="*/ 555 h 1692"/>
              <a:gd name="T26" fmla="*/ 0 w 2671"/>
              <a:gd name="T27" fmla="*/ 875 h 1692"/>
              <a:gd name="T28" fmla="*/ 15 w 2671"/>
              <a:gd name="T29" fmla="*/ 1057 h 1692"/>
              <a:gd name="T30" fmla="*/ 59 w 2671"/>
              <a:gd name="T31" fmla="*/ 1188 h 1692"/>
              <a:gd name="T32" fmla="*/ 142 w 2671"/>
              <a:gd name="T33" fmla="*/ 1314 h 1692"/>
              <a:gd name="T34" fmla="*/ 293 w 2671"/>
              <a:gd name="T35" fmla="*/ 1439 h 1692"/>
              <a:gd name="T36" fmla="*/ 473 w 2671"/>
              <a:gd name="T37" fmla="*/ 1527 h 1692"/>
              <a:gd name="T38" fmla="*/ 710 w 2671"/>
              <a:gd name="T39" fmla="*/ 1597 h 1692"/>
              <a:gd name="T40" fmla="*/ 1017 w 2671"/>
              <a:gd name="T41" fmla="*/ 1656 h 1692"/>
              <a:gd name="T42" fmla="*/ 1451 w 2671"/>
              <a:gd name="T43" fmla="*/ 1692 h 1692"/>
              <a:gd name="T44" fmla="*/ 1827 w 2671"/>
              <a:gd name="T45" fmla="*/ 1659 h 1692"/>
              <a:gd name="T46" fmla="*/ 2032 w 2671"/>
              <a:gd name="T47" fmla="*/ 1603 h 1692"/>
              <a:gd name="T48" fmla="*/ 2223 w 2671"/>
              <a:gd name="T49" fmla="*/ 1515 h 1692"/>
              <a:gd name="T50" fmla="*/ 2354 w 2671"/>
              <a:gd name="T51" fmla="*/ 1426 h 1692"/>
              <a:gd name="T52" fmla="*/ 2452 w 2671"/>
              <a:gd name="T53" fmla="*/ 1335 h 1692"/>
              <a:gd name="T54" fmla="*/ 2556 w 2671"/>
              <a:gd name="T55" fmla="*/ 1196 h 1692"/>
              <a:gd name="T56" fmla="*/ 2628 w 2671"/>
              <a:gd name="T57" fmla="*/ 1042 h 1692"/>
              <a:gd name="T58" fmla="*/ 2665 w 2671"/>
              <a:gd name="T59" fmla="*/ 878 h 1692"/>
              <a:gd name="T60" fmla="*/ 2666 w 2671"/>
              <a:gd name="T61" fmla="*/ 712 h 1692"/>
              <a:gd name="T62" fmla="*/ 2629 w 2671"/>
              <a:gd name="T63" fmla="*/ 552 h 1692"/>
              <a:gd name="T64" fmla="*/ 2551 w 2671"/>
              <a:gd name="T65" fmla="*/ 404 h 1692"/>
              <a:gd name="T66" fmla="*/ 2429 w 2671"/>
              <a:gd name="T67" fmla="*/ 275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1" h="1692">
                <a:moveTo>
                  <a:pt x="2391" y="246"/>
                </a:moveTo>
                <a:lnTo>
                  <a:pt x="2354" y="220"/>
                </a:lnTo>
                <a:lnTo>
                  <a:pt x="2276" y="177"/>
                </a:lnTo>
                <a:lnTo>
                  <a:pt x="2155" y="124"/>
                </a:lnTo>
                <a:lnTo>
                  <a:pt x="1983" y="76"/>
                </a:lnTo>
                <a:lnTo>
                  <a:pt x="1807" y="46"/>
                </a:lnTo>
                <a:lnTo>
                  <a:pt x="1719" y="35"/>
                </a:lnTo>
                <a:lnTo>
                  <a:pt x="1610" y="22"/>
                </a:lnTo>
                <a:lnTo>
                  <a:pt x="1385" y="4"/>
                </a:lnTo>
                <a:lnTo>
                  <a:pt x="1161" y="0"/>
                </a:lnTo>
                <a:lnTo>
                  <a:pt x="936" y="11"/>
                </a:lnTo>
                <a:lnTo>
                  <a:pt x="825" y="24"/>
                </a:lnTo>
                <a:lnTo>
                  <a:pt x="726" y="42"/>
                </a:lnTo>
                <a:lnTo>
                  <a:pt x="581" y="82"/>
                </a:lnTo>
                <a:lnTo>
                  <a:pt x="487" y="118"/>
                </a:lnTo>
                <a:lnTo>
                  <a:pt x="398" y="164"/>
                </a:lnTo>
                <a:lnTo>
                  <a:pt x="314" y="217"/>
                </a:lnTo>
                <a:lnTo>
                  <a:pt x="239" y="282"/>
                </a:lnTo>
                <a:lnTo>
                  <a:pt x="170" y="357"/>
                </a:lnTo>
                <a:lnTo>
                  <a:pt x="142" y="399"/>
                </a:lnTo>
                <a:lnTo>
                  <a:pt x="137" y="403"/>
                </a:lnTo>
                <a:lnTo>
                  <a:pt x="134" y="409"/>
                </a:lnTo>
                <a:lnTo>
                  <a:pt x="117" y="416"/>
                </a:lnTo>
                <a:lnTo>
                  <a:pt x="90" y="446"/>
                </a:lnTo>
                <a:lnTo>
                  <a:pt x="81" y="468"/>
                </a:lnTo>
                <a:lnTo>
                  <a:pt x="55" y="555"/>
                </a:lnTo>
                <a:lnTo>
                  <a:pt x="13" y="737"/>
                </a:lnTo>
                <a:lnTo>
                  <a:pt x="0" y="875"/>
                </a:lnTo>
                <a:lnTo>
                  <a:pt x="2" y="967"/>
                </a:lnTo>
                <a:lnTo>
                  <a:pt x="15" y="1057"/>
                </a:lnTo>
                <a:lnTo>
                  <a:pt x="41" y="1145"/>
                </a:lnTo>
                <a:lnTo>
                  <a:pt x="59" y="1188"/>
                </a:lnTo>
                <a:lnTo>
                  <a:pt x="83" y="1234"/>
                </a:lnTo>
                <a:lnTo>
                  <a:pt x="142" y="1314"/>
                </a:lnTo>
                <a:lnTo>
                  <a:pt x="212" y="1381"/>
                </a:lnTo>
                <a:lnTo>
                  <a:pt x="293" y="1439"/>
                </a:lnTo>
                <a:lnTo>
                  <a:pt x="380" y="1486"/>
                </a:lnTo>
                <a:lnTo>
                  <a:pt x="473" y="1527"/>
                </a:lnTo>
                <a:lnTo>
                  <a:pt x="615" y="1574"/>
                </a:lnTo>
                <a:lnTo>
                  <a:pt x="710" y="1597"/>
                </a:lnTo>
                <a:lnTo>
                  <a:pt x="809" y="1619"/>
                </a:lnTo>
                <a:lnTo>
                  <a:pt x="1017" y="1656"/>
                </a:lnTo>
                <a:lnTo>
                  <a:pt x="1233" y="1682"/>
                </a:lnTo>
                <a:lnTo>
                  <a:pt x="1451" y="1692"/>
                </a:lnTo>
                <a:lnTo>
                  <a:pt x="1669" y="1682"/>
                </a:lnTo>
                <a:lnTo>
                  <a:pt x="1827" y="1659"/>
                </a:lnTo>
                <a:lnTo>
                  <a:pt x="1931" y="1634"/>
                </a:lnTo>
                <a:lnTo>
                  <a:pt x="2032" y="1603"/>
                </a:lnTo>
                <a:lnTo>
                  <a:pt x="2130" y="1563"/>
                </a:lnTo>
                <a:lnTo>
                  <a:pt x="2223" y="1515"/>
                </a:lnTo>
                <a:lnTo>
                  <a:pt x="2312" y="1457"/>
                </a:lnTo>
                <a:lnTo>
                  <a:pt x="2354" y="1426"/>
                </a:lnTo>
                <a:lnTo>
                  <a:pt x="2389" y="1397"/>
                </a:lnTo>
                <a:lnTo>
                  <a:pt x="2452" y="1335"/>
                </a:lnTo>
                <a:lnTo>
                  <a:pt x="2508" y="1268"/>
                </a:lnTo>
                <a:lnTo>
                  <a:pt x="2556" y="1196"/>
                </a:lnTo>
                <a:lnTo>
                  <a:pt x="2596" y="1119"/>
                </a:lnTo>
                <a:lnTo>
                  <a:pt x="2628" y="1042"/>
                </a:lnTo>
                <a:lnTo>
                  <a:pt x="2651" y="960"/>
                </a:lnTo>
                <a:lnTo>
                  <a:pt x="2665" y="878"/>
                </a:lnTo>
                <a:lnTo>
                  <a:pt x="2671" y="794"/>
                </a:lnTo>
                <a:lnTo>
                  <a:pt x="2666" y="712"/>
                </a:lnTo>
                <a:lnTo>
                  <a:pt x="2653" y="632"/>
                </a:lnTo>
                <a:lnTo>
                  <a:pt x="2629" y="552"/>
                </a:lnTo>
                <a:lnTo>
                  <a:pt x="2596" y="476"/>
                </a:lnTo>
                <a:lnTo>
                  <a:pt x="2551" y="404"/>
                </a:lnTo>
                <a:lnTo>
                  <a:pt x="2495" y="337"/>
                </a:lnTo>
                <a:lnTo>
                  <a:pt x="2429" y="275"/>
                </a:lnTo>
                <a:lnTo>
                  <a:pt x="2391" y="246"/>
                </a:lnTo>
              </a:path>
            </a:pathLst>
          </a:custGeom>
          <a:solidFill>
            <a:srgbClr val="EBCB38"/>
          </a:solidFill>
          <a:ln>
            <a:noFill/>
          </a:ln>
        </p:spPr>
        <p:txBody>
          <a:bodyPr vert="horz" wrap="square" lIns="68562" tIns="34281" rIns="68562" bIns="34281" numCol="1" anchor="ctr" anchorCtr="0" compatLnSpc="1">
            <a:prstTxWarp prst="textNoShape">
              <a:avLst/>
            </a:prstTxWarp>
          </a:bodyPr>
          <a:lstStyle/>
          <a:p>
            <a:pPr algn="ctr" defTabSz="914126">
              <a:defRPr/>
            </a:pPr>
            <a:r>
              <a:rPr lang="en-US" sz="3299" b="1" kern="0" dirty="0">
                <a:solidFill>
                  <a:prstClr val="black"/>
                </a:solidFill>
              </a:rPr>
              <a:t>05</a:t>
            </a:r>
          </a:p>
        </p:txBody>
      </p:sp>
      <p:sp>
        <p:nvSpPr>
          <p:cNvPr id="270" name="Freeform 557">
            <a:hlinkClick r:id="" action="ppaction://noaction"/>
          </p:cNvPr>
          <p:cNvSpPr>
            <a:spLocks/>
          </p:cNvSpPr>
          <p:nvPr/>
        </p:nvSpPr>
        <p:spPr bwMode="auto">
          <a:xfrm>
            <a:off x="4224932" y="4001136"/>
            <a:ext cx="1102232" cy="713359"/>
          </a:xfrm>
          <a:custGeom>
            <a:avLst/>
            <a:gdLst>
              <a:gd name="T0" fmla="*/ 2706 w 2777"/>
              <a:gd name="T1" fmla="*/ 627 h 1670"/>
              <a:gd name="T2" fmla="*/ 2601 w 2777"/>
              <a:gd name="T3" fmla="*/ 456 h 1670"/>
              <a:gd name="T4" fmla="*/ 2461 w 2777"/>
              <a:gd name="T5" fmla="*/ 316 h 1670"/>
              <a:gd name="T6" fmla="*/ 2294 w 2777"/>
              <a:gd name="T7" fmla="*/ 205 h 1670"/>
              <a:gd name="T8" fmla="*/ 2156 w 2777"/>
              <a:gd name="T9" fmla="*/ 142 h 1670"/>
              <a:gd name="T10" fmla="*/ 1989 w 2777"/>
              <a:gd name="T11" fmla="*/ 86 h 1670"/>
              <a:gd name="T12" fmla="*/ 1576 w 2777"/>
              <a:gd name="T13" fmla="*/ 14 h 1670"/>
              <a:gd name="T14" fmla="*/ 1220 w 2777"/>
              <a:gd name="T15" fmla="*/ 0 h 1670"/>
              <a:gd name="T16" fmla="*/ 863 w 2777"/>
              <a:gd name="T17" fmla="*/ 7 h 1670"/>
              <a:gd name="T18" fmla="*/ 561 w 2777"/>
              <a:gd name="T19" fmla="*/ 54 h 1670"/>
              <a:gd name="T20" fmla="*/ 339 w 2777"/>
              <a:gd name="T21" fmla="*/ 136 h 1670"/>
              <a:gd name="T22" fmla="*/ 253 w 2777"/>
              <a:gd name="T23" fmla="*/ 190 h 1670"/>
              <a:gd name="T24" fmla="*/ 131 w 2777"/>
              <a:gd name="T25" fmla="*/ 302 h 1670"/>
              <a:gd name="T26" fmla="*/ 46 w 2777"/>
              <a:gd name="T27" fmla="*/ 439 h 1670"/>
              <a:gd name="T28" fmla="*/ 3 w 2777"/>
              <a:gd name="T29" fmla="*/ 588 h 1670"/>
              <a:gd name="T30" fmla="*/ 4 w 2777"/>
              <a:gd name="T31" fmla="*/ 708 h 1670"/>
              <a:gd name="T32" fmla="*/ 0 w 2777"/>
              <a:gd name="T33" fmla="*/ 810 h 1670"/>
              <a:gd name="T34" fmla="*/ 50 w 2777"/>
              <a:gd name="T35" fmla="*/ 1044 h 1670"/>
              <a:gd name="T36" fmla="*/ 158 w 2777"/>
              <a:gd name="T37" fmla="*/ 1228 h 1670"/>
              <a:gd name="T38" fmla="*/ 265 w 2777"/>
              <a:gd name="T39" fmla="*/ 1344 h 1670"/>
              <a:gd name="T40" fmla="*/ 436 w 2777"/>
              <a:gd name="T41" fmla="*/ 1463 h 1670"/>
              <a:gd name="T42" fmla="*/ 627 w 2777"/>
              <a:gd name="T43" fmla="*/ 1549 h 1670"/>
              <a:gd name="T44" fmla="*/ 881 w 2777"/>
              <a:gd name="T45" fmla="*/ 1615 h 1670"/>
              <a:gd name="T46" fmla="*/ 1258 w 2777"/>
              <a:gd name="T47" fmla="*/ 1663 h 1670"/>
              <a:gd name="T48" fmla="*/ 1766 w 2777"/>
              <a:gd name="T49" fmla="*/ 1660 h 1670"/>
              <a:gd name="T50" fmla="*/ 1988 w 2777"/>
              <a:gd name="T51" fmla="*/ 1637 h 1670"/>
              <a:gd name="T52" fmla="*/ 2327 w 2777"/>
              <a:gd name="T53" fmla="*/ 1555 h 1670"/>
              <a:gd name="T54" fmla="*/ 2503 w 2777"/>
              <a:gd name="T55" fmla="*/ 1464 h 1670"/>
              <a:gd name="T56" fmla="*/ 2615 w 2777"/>
              <a:gd name="T57" fmla="*/ 1367 h 1670"/>
              <a:gd name="T58" fmla="*/ 2699 w 2777"/>
              <a:gd name="T59" fmla="*/ 1253 h 1670"/>
              <a:gd name="T60" fmla="*/ 2762 w 2777"/>
              <a:gd name="T61" fmla="*/ 1083 h 1670"/>
              <a:gd name="T62" fmla="*/ 2777 w 2777"/>
              <a:gd name="T63" fmla="*/ 900 h 1670"/>
              <a:gd name="T64" fmla="*/ 2742 w 2777"/>
              <a:gd name="T65" fmla="*/ 719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7" h="1670">
                <a:moveTo>
                  <a:pt x="2726" y="674"/>
                </a:moveTo>
                <a:lnTo>
                  <a:pt x="2706" y="627"/>
                </a:lnTo>
                <a:lnTo>
                  <a:pt x="2659" y="538"/>
                </a:lnTo>
                <a:lnTo>
                  <a:pt x="2601" y="456"/>
                </a:lnTo>
                <a:lnTo>
                  <a:pt x="2535" y="382"/>
                </a:lnTo>
                <a:lnTo>
                  <a:pt x="2461" y="316"/>
                </a:lnTo>
                <a:lnTo>
                  <a:pt x="2381" y="257"/>
                </a:lnTo>
                <a:lnTo>
                  <a:pt x="2294" y="205"/>
                </a:lnTo>
                <a:lnTo>
                  <a:pt x="2204" y="161"/>
                </a:lnTo>
                <a:lnTo>
                  <a:pt x="2156" y="142"/>
                </a:lnTo>
                <a:lnTo>
                  <a:pt x="2101" y="121"/>
                </a:lnTo>
                <a:lnTo>
                  <a:pt x="1989" y="86"/>
                </a:lnTo>
                <a:lnTo>
                  <a:pt x="1815" y="46"/>
                </a:lnTo>
                <a:lnTo>
                  <a:pt x="1576" y="14"/>
                </a:lnTo>
                <a:lnTo>
                  <a:pt x="1338" y="1"/>
                </a:lnTo>
                <a:lnTo>
                  <a:pt x="1220" y="0"/>
                </a:lnTo>
                <a:lnTo>
                  <a:pt x="1105" y="0"/>
                </a:lnTo>
                <a:lnTo>
                  <a:pt x="863" y="7"/>
                </a:lnTo>
                <a:lnTo>
                  <a:pt x="681" y="30"/>
                </a:lnTo>
                <a:lnTo>
                  <a:pt x="561" y="54"/>
                </a:lnTo>
                <a:lnTo>
                  <a:pt x="447" y="89"/>
                </a:lnTo>
                <a:lnTo>
                  <a:pt x="339" y="136"/>
                </a:lnTo>
                <a:lnTo>
                  <a:pt x="289" y="167"/>
                </a:lnTo>
                <a:lnTo>
                  <a:pt x="253" y="190"/>
                </a:lnTo>
                <a:lnTo>
                  <a:pt x="188" y="243"/>
                </a:lnTo>
                <a:lnTo>
                  <a:pt x="131" y="302"/>
                </a:lnTo>
                <a:lnTo>
                  <a:pt x="83" y="368"/>
                </a:lnTo>
                <a:lnTo>
                  <a:pt x="46" y="439"/>
                </a:lnTo>
                <a:lnTo>
                  <a:pt x="18" y="512"/>
                </a:lnTo>
                <a:lnTo>
                  <a:pt x="3" y="588"/>
                </a:lnTo>
                <a:lnTo>
                  <a:pt x="0" y="667"/>
                </a:lnTo>
                <a:lnTo>
                  <a:pt x="4" y="708"/>
                </a:lnTo>
                <a:lnTo>
                  <a:pt x="0" y="742"/>
                </a:lnTo>
                <a:lnTo>
                  <a:pt x="0" y="810"/>
                </a:lnTo>
                <a:lnTo>
                  <a:pt x="11" y="912"/>
                </a:lnTo>
                <a:lnTo>
                  <a:pt x="50" y="1044"/>
                </a:lnTo>
                <a:lnTo>
                  <a:pt x="115" y="1171"/>
                </a:lnTo>
                <a:lnTo>
                  <a:pt x="158" y="1228"/>
                </a:lnTo>
                <a:lnTo>
                  <a:pt x="191" y="1270"/>
                </a:lnTo>
                <a:lnTo>
                  <a:pt x="265" y="1344"/>
                </a:lnTo>
                <a:lnTo>
                  <a:pt x="347" y="1408"/>
                </a:lnTo>
                <a:lnTo>
                  <a:pt x="436" y="1463"/>
                </a:lnTo>
                <a:lnTo>
                  <a:pt x="529" y="1510"/>
                </a:lnTo>
                <a:lnTo>
                  <a:pt x="627" y="1549"/>
                </a:lnTo>
                <a:lnTo>
                  <a:pt x="779" y="1595"/>
                </a:lnTo>
                <a:lnTo>
                  <a:pt x="881" y="1615"/>
                </a:lnTo>
                <a:lnTo>
                  <a:pt x="1005" y="1637"/>
                </a:lnTo>
                <a:lnTo>
                  <a:pt x="1258" y="1663"/>
                </a:lnTo>
                <a:lnTo>
                  <a:pt x="1513" y="1670"/>
                </a:lnTo>
                <a:lnTo>
                  <a:pt x="1766" y="1660"/>
                </a:lnTo>
                <a:lnTo>
                  <a:pt x="1891" y="1649"/>
                </a:lnTo>
                <a:lnTo>
                  <a:pt x="1988" y="1637"/>
                </a:lnTo>
                <a:lnTo>
                  <a:pt x="2185" y="1600"/>
                </a:lnTo>
                <a:lnTo>
                  <a:pt x="2327" y="1555"/>
                </a:lnTo>
                <a:lnTo>
                  <a:pt x="2418" y="1515"/>
                </a:lnTo>
                <a:lnTo>
                  <a:pt x="2503" y="1464"/>
                </a:lnTo>
                <a:lnTo>
                  <a:pt x="2579" y="1402"/>
                </a:lnTo>
                <a:lnTo>
                  <a:pt x="2615" y="1367"/>
                </a:lnTo>
                <a:lnTo>
                  <a:pt x="2647" y="1331"/>
                </a:lnTo>
                <a:lnTo>
                  <a:pt x="2699" y="1253"/>
                </a:lnTo>
                <a:lnTo>
                  <a:pt x="2736" y="1169"/>
                </a:lnTo>
                <a:lnTo>
                  <a:pt x="2762" y="1083"/>
                </a:lnTo>
                <a:lnTo>
                  <a:pt x="2775" y="992"/>
                </a:lnTo>
                <a:lnTo>
                  <a:pt x="2777" y="900"/>
                </a:lnTo>
                <a:lnTo>
                  <a:pt x="2765" y="810"/>
                </a:lnTo>
                <a:lnTo>
                  <a:pt x="2742" y="719"/>
                </a:lnTo>
                <a:lnTo>
                  <a:pt x="2726" y="674"/>
                </a:lnTo>
              </a:path>
            </a:pathLst>
          </a:custGeom>
          <a:solidFill>
            <a:srgbClr val="C13018"/>
          </a:solidFill>
          <a:ln>
            <a:noFill/>
          </a:ln>
        </p:spPr>
        <p:txBody>
          <a:bodyPr vert="horz" wrap="square" lIns="68562" tIns="34281" rIns="68562" bIns="34281" numCol="1" anchor="ctr" anchorCtr="0" compatLnSpc="1">
            <a:prstTxWarp prst="textNoShape">
              <a:avLst/>
            </a:prstTxWarp>
          </a:bodyPr>
          <a:lstStyle/>
          <a:p>
            <a:pPr algn="ctr" defTabSz="914126">
              <a:defRPr/>
            </a:pPr>
            <a:r>
              <a:rPr lang="en-US" sz="3299" b="1" kern="0" dirty="0">
                <a:solidFill>
                  <a:prstClr val="black"/>
                </a:solidFill>
              </a:rPr>
              <a:t>06</a:t>
            </a:r>
          </a:p>
        </p:txBody>
      </p:sp>
      <p:sp>
        <p:nvSpPr>
          <p:cNvPr id="271" name="Freeform 654">
            <a:hlinkClick r:id="" action="ppaction://noaction"/>
          </p:cNvPr>
          <p:cNvSpPr>
            <a:spLocks/>
          </p:cNvSpPr>
          <p:nvPr/>
        </p:nvSpPr>
        <p:spPr bwMode="auto">
          <a:xfrm>
            <a:off x="4213830" y="5322071"/>
            <a:ext cx="1032003" cy="665972"/>
          </a:xfrm>
          <a:custGeom>
            <a:avLst/>
            <a:gdLst>
              <a:gd name="T0" fmla="*/ 2585 w 2599"/>
              <a:gd name="T1" fmla="*/ 636 h 1559"/>
              <a:gd name="T2" fmla="*/ 2523 w 2599"/>
              <a:gd name="T3" fmla="*/ 485 h 1559"/>
              <a:gd name="T4" fmla="*/ 2424 w 2599"/>
              <a:gd name="T5" fmla="*/ 360 h 1559"/>
              <a:gd name="T6" fmla="*/ 2296 w 2599"/>
              <a:gd name="T7" fmla="*/ 260 h 1559"/>
              <a:gd name="T8" fmla="*/ 2186 w 2599"/>
              <a:gd name="T9" fmla="*/ 203 h 1559"/>
              <a:gd name="T10" fmla="*/ 1911 w 2599"/>
              <a:gd name="T11" fmla="*/ 108 h 1559"/>
              <a:gd name="T12" fmla="*/ 1527 w 2599"/>
              <a:gd name="T13" fmla="*/ 37 h 1559"/>
              <a:gd name="T14" fmla="*/ 1324 w 2599"/>
              <a:gd name="T15" fmla="*/ 13 h 1559"/>
              <a:gd name="T16" fmla="*/ 879 w 2599"/>
              <a:gd name="T17" fmla="*/ 6 h 1559"/>
              <a:gd name="T18" fmla="*/ 607 w 2599"/>
              <a:gd name="T19" fmla="*/ 52 h 1559"/>
              <a:gd name="T20" fmla="*/ 492 w 2599"/>
              <a:gd name="T21" fmla="*/ 88 h 1559"/>
              <a:gd name="T22" fmla="*/ 262 w 2599"/>
              <a:gd name="T23" fmla="*/ 224 h 1559"/>
              <a:gd name="T24" fmla="*/ 133 w 2599"/>
              <a:gd name="T25" fmla="*/ 374 h 1559"/>
              <a:gd name="T26" fmla="*/ 73 w 2599"/>
              <a:gd name="T27" fmla="*/ 410 h 1559"/>
              <a:gd name="T28" fmla="*/ 44 w 2599"/>
              <a:gd name="T29" fmla="*/ 480 h 1559"/>
              <a:gd name="T30" fmla="*/ 2 w 2599"/>
              <a:gd name="T31" fmla="*/ 665 h 1559"/>
              <a:gd name="T32" fmla="*/ 8 w 2599"/>
              <a:gd name="T33" fmla="*/ 843 h 1559"/>
              <a:gd name="T34" fmla="*/ 69 w 2599"/>
              <a:gd name="T35" fmla="*/ 1013 h 1559"/>
              <a:gd name="T36" fmla="*/ 158 w 2599"/>
              <a:gd name="T37" fmla="*/ 1129 h 1559"/>
              <a:gd name="T38" fmla="*/ 263 w 2599"/>
              <a:gd name="T39" fmla="*/ 1224 h 1559"/>
              <a:gd name="T40" fmla="*/ 424 w 2599"/>
              <a:gd name="T41" fmla="*/ 1324 h 1559"/>
              <a:gd name="T42" fmla="*/ 738 w 2599"/>
              <a:gd name="T43" fmla="*/ 1442 h 1559"/>
              <a:gd name="T44" fmla="*/ 921 w 2599"/>
              <a:gd name="T45" fmla="*/ 1485 h 1559"/>
              <a:gd name="T46" fmla="*/ 1315 w 2599"/>
              <a:gd name="T47" fmla="*/ 1548 h 1559"/>
              <a:gd name="T48" fmla="*/ 1723 w 2599"/>
              <a:gd name="T49" fmla="*/ 1551 h 1559"/>
              <a:gd name="T50" fmla="*/ 1966 w 2599"/>
              <a:gd name="T51" fmla="*/ 1506 h 1559"/>
              <a:gd name="T52" fmla="*/ 2150 w 2599"/>
              <a:gd name="T53" fmla="*/ 1437 h 1559"/>
              <a:gd name="T54" fmla="*/ 2317 w 2599"/>
              <a:gd name="T55" fmla="*/ 1334 h 1559"/>
              <a:gd name="T56" fmla="*/ 2388 w 2599"/>
              <a:gd name="T57" fmla="*/ 1272 h 1559"/>
              <a:gd name="T58" fmla="*/ 2496 w 2599"/>
              <a:gd name="T59" fmla="*/ 1136 h 1559"/>
              <a:gd name="T60" fmla="*/ 2569 w 2599"/>
              <a:gd name="T61" fmla="*/ 978 h 1559"/>
              <a:gd name="T62" fmla="*/ 2599 w 2599"/>
              <a:gd name="T63" fmla="*/ 808 h 1559"/>
              <a:gd name="T64" fmla="*/ 2592 w 2599"/>
              <a:gd name="T65" fmla="*/ 678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9" h="1559">
                <a:moveTo>
                  <a:pt x="2592" y="678"/>
                </a:moveTo>
                <a:lnTo>
                  <a:pt x="2585" y="636"/>
                </a:lnTo>
                <a:lnTo>
                  <a:pt x="2559" y="558"/>
                </a:lnTo>
                <a:lnTo>
                  <a:pt x="2523" y="485"/>
                </a:lnTo>
                <a:lnTo>
                  <a:pt x="2478" y="420"/>
                </a:lnTo>
                <a:lnTo>
                  <a:pt x="2424" y="360"/>
                </a:lnTo>
                <a:lnTo>
                  <a:pt x="2363" y="306"/>
                </a:lnTo>
                <a:lnTo>
                  <a:pt x="2296" y="260"/>
                </a:lnTo>
                <a:lnTo>
                  <a:pt x="2224" y="220"/>
                </a:lnTo>
                <a:lnTo>
                  <a:pt x="2186" y="203"/>
                </a:lnTo>
                <a:lnTo>
                  <a:pt x="2097" y="165"/>
                </a:lnTo>
                <a:lnTo>
                  <a:pt x="1911" y="108"/>
                </a:lnTo>
                <a:lnTo>
                  <a:pt x="1720" y="66"/>
                </a:lnTo>
                <a:lnTo>
                  <a:pt x="1527" y="37"/>
                </a:lnTo>
                <a:lnTo>
                  <a:pt x="1432" y="26"/>
                </a:lnTo>
                <a:lnTo>
                  <a:pt x="1324" y="13"/>
                </a:lnTo>
                <a:lnTo>
                  <a:pt x="1102" y="0"/>
                </a:lnTo>
                <a:lnTo>
                  <a:pt x="879" y="6"/>
                </a:lnTo>
                <a:lnTo>
                  <a:pt x="714" y="27"/>
                </a:lnTo>
                <a:lnTo>
                  <a:pt x="607" y="52"/>
                </a:lnTo>
                <a:lnTo>
                  <a:pt x="555" y="66"/>
                </a:lnTo>
                <a:lnTo>
                  <a:pt x="492" y="88"/>
                </a:lnTo>
                <a:lnTo>
                  <a:pt x="371" y="147"/>
                </a:lnTo>
                <a:lnTo>
                  <a:pt x="262" y="224"/>
                </a:lnTo>
                <a:lnTo>
                  <a:pt x="169" y="319"/>
                </a:lnTo>
                <a:lnTo>
                  <a:pt x="133" y="374"/>
                </a:lnTo>
                <a:lnTo>
                  <a:pt x="110" y="380"/>
                </a:lnTo>
                <a:lnTo>
                  <a:pt x="73" y="410"/>
                </a:lnTo>
                <a:lnTo>
                  <a:pt x="62" y="434"/>
                </a:lnTo>
                <a:lnTo>
                  <a:pt x="44" y="480"/>
                </a:lnTo>
                <a:lnTo>
                  <a:pt x="18" y="572"/>
                </a:lnTo>
                <a:lnTo>
                  <a:pt x="2" y="665"/>
                </a:lnTo>
                <a:lnTo>
                  <a:pt x="0" y="755"/>
                </a:lnTo>
                <a:lnTo>
                  <a:pt x="8" y="843"/>
                </a:lnTo>
                <a:lnTo>
                  <a:pt x="31" y="929"/>
                </a:lnTo>
                <a:lnTo>
                  <a:pt x="69" y="1013"/>
                </a:lnTo>
                <a:lnTo>
                  <a:pt x="123" y="1092"/>
                </a:lnTo>
                <a:lnTo>
                  <a:pt x="158" y="1129"/>
                </a:lnTo>
                <a:lnTo>
                  <a:pt x="191" y="1162"/>
                </a:lnTo>
                <a:lnTo>
                  <a:pt x="263" y="1224"/>
                </a:lnTo>
                <a:lnTo>
                  <a:pt x="341" y="1277"/>
                </a:lnTo>
                <a:lnTo>
                  <a:pt x="424" y="1324"/>
                </a:lnTo>
                <a:lnTo>
                  <a:pt x="557" y="1383"/>
                </a:lnTo>
                <a:lnTo>
                  <a:pt x="738" y="1442"/>
                </a:lnTo>
                <a:lnTo>
                  <a:pt x="829" y="1463"/>
                </a:lnTo>
                <a:lnTo>
                  <a:pt x="921" y="1485"/>
                </a:lnTo>
                <a:lnTo>
                  <a:pt x="1115" y="1521"/>
                </a:lnTo>
                <a:lnTo>
                  <a:pt x="1315" y="1548"/>
                </a:lnTo>
                <a:lnTo>
                  <a:pt x="1520" y="1559"/>
                </a:lnTo>
                <a:lnTo>
                  <a:pt x="1723" y="1551"/>
                </a:lnTo>
                <a:lnTo>
                  <a:pt x="1871" y="1529"/>
                </a:lnTo>
                <a:lnTo>
                  <a:pt x="1966" y="1506"/>
                </a:lnTo>
                <a:lnTo>
                  <a:pt x="2060" y="1476"/>
                </a:lnTo>
                <a:lnTo>
                  <a:pt x="2150" y="1437"/>
                </a:lnTo>
                <a:lnTo>
                  <a:pt x="2235" y="1390"/>
                </a:lnTo>
                <a:lnTo>
                  <a:pt x="2317" y="1334"/>
                </a:lnTo>
                <a:lnTo>
                  <a:pt x="2356" y="1302"/>
                </a:lnTo>
                <a:lnTo>
                  <a:pt x="2388" y="1272"/>
                </a:lnTo>
                <a:lnTo>
                  <a:pt x="2447" y="1207"/>
                </a:lnTo>
                <a:lnTo>
                  <a:pt x="2496" y="1136"/>
                </a:lnTo>
                <a:lnTo>
                  <a:pt x="2537" y="1059"/>
                </a:lnTo>
                <a:lnTo>
                  <a:pt x="2569" y="978"/>
                </a:lnTo>
                <a:lnTo>
                  <a:pt x="2589" y="895"/>
                </a:lnTo>
                <a:lnTo>
                  <a:pt x="2599" y="808"/>
                </a:lnTo>
                <a:lnTo>
                  <a:pt x="2598" y="722"/>
                </a:lnTo>
                <a:lnTo>
                  <a:pt x="2592" y="678"/>
                </a:lnTo>
                <a:close/>
              </a:path>
            </a:pathLst>
          </a:custGeom>
          <a:solidFill>
            <a:srgbClr val="A2B969"/>
          </a:solidFill>
          <a:ln>
            <a:noFill/>
          </a:ln>
        </p:spPr>
        <p:txBody>
          <a:bodyPr vert="horz" wrap="square" lIns="68562" tIns="34281" rIns="68562" bIns="34281" numCol="1" anchor="ctr" anchorCtr="0" compatLnSpc="1">
            <a:prstTxWarp prst="textNoShape">
              <a:avLst/>
            </a:prstTxWarp>
          </a:bodyPr>
          <a:lstStyle/>
          <a:p>
            <a:pPr algn="ctr" defTabSz="914126">
              <a:defRPr/>
            </a:pPr>
            <a:r>
              <a:rPr lang="en-US" sz="3299" b="1" kern="0" dirty="0">
                <a:solidFill>
                  <a:prstClr val="black"/>
                </a:solidFill>
              </a:rPr>
              <a:t>07</a:t>
            </a:r>
          </a:p>
        </p:txBody>
      </p:sp>
      <p:sp>
        <p:nvSpPr>
          <p:cNvPr id="273" name="Ορθογώνιο 272">
            <a:hlinkClick r:id="" action="ppaction://noaction"/>
          </p:cNvPr>
          <p:cNvSpPr/>
          <p:nvPr/>
        </p:nvSpPr>
        <p:spPr>
          <a:xfrm>
            <a:off x="7570518" y="1413481"/>
            <a:ext cx="4101606" cy="1046440"/>
          </a:xfrm>
          <a:prstGeom prst="rect">
            <a:avLst/>
          </a:prstGeom>
        </p:spPr>
        <p:txBody>
          <a:bodyPr wrap="square">
            <a:spAutoFit/>
          </a:bodyPr>
          <a:lstStyle/>
          <a:p>
            <a:r>
              <a:rPr lang="el-GR" sz="2000" b="1" dirty="0">
                <a:solidFill>
                  <a:srgbClr val="B8AFB3"/>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t>Πολυμεσική αρχή</a:t>
            </a:r>
            <a:br>
              <a:rPr lang="el-GR" sz="1400" b="1" dirty="0">
                <a:solidFill>
                  <a:srgbClr val="B8AFB3"/>
                </a:solidFill>
                <a:effectLst>
                  <a:outerShdw blurRad="38100" dist="38100" dir="2700000" algn="tl">
                    <a:srgbClr val="000000">
                      <a:alpha val="43137"/>
                    </a:srgbClr>
                  </a:outerShdw>
                </a:effectLst>
                <a:latin typeface="Century Gothic" panose="020B0502020202020204" pitchFamily="34" charset="0"/>
                <a:ea typeface="Times New Roman" panose="02020603050405020304" pitchFamily="18" charset="0"/>
              </a:rPr>
            </a:br>
            <a:r>
              <a:rPr lang="el-GR" sz="1400" b="1" dirty="0">
                <a:latin typeface="Century Gothic" panose="020B0502020202020204" pitchFamily="34" charset="0"/>
              </a:rPr>
              <a:t>Παρουσιάζονται οι πληροφορίες με ταυτόχρονη χρήση εικόνων και κειμένων και τη χρήση βίντεο.</a:t>
            </a:r>
            <a:endParaRPr lang="el-GR" sz="1400" b="1" dirty="0">
              <a:solidFill>
                <a:srgbClr val="B8AFB3"/>
              </a:solidFill>
              <a:effectLst>
                <a:outerShdw blurRad="38100" dist="38100" dir="2700000" algn="tl">
                  <a:srgbClr val="000000">
                    <a:alpha val="43137"/>
                  </a:srgbClr>
                </a:outerShdw>
              </a:effectLst>
              <a:latin typeface="Century Gothic" panose="020B0502020202020204" pitchFamily="34" charset="0"/>
            </a:endParaRPr>
          </a:p>
        </p:txBody>
      </p:sp>
      <p:sp>
        <p:nvSpPr>
          <p:cNvPr id="274" name="Ορθογώνιο 273">
            <a:hlinkClick r:id="rId3" action="ppaction://hlinksldjump"/>
          </p:cNvPr>
          <p:cNvSpPr/>
          <p:nvPr/>
        </p:nvSpPr>
        <p:spPr>
          <a:xfrm>
            <a:off x="73148" y="1219026"/>
            <a:ext cx="3791268" cy="1600438"/>
          </a:xfrm>
          <a:prstGeom prst="rect">
            <a:avLst/>
          </a:prstGeom>
        </p:spPr>
        <p:txBody>
          <a:bodyPr wrap="square">
            <a:spAutoFit/>
          </a:bodyPr>
          <a:lstStyle/>
          <a:p>
            <a:pPr algn="r"/>
            <a:r>
              <a:rPr lang="el-GR" sz="2000" b="1" dirty="0">
                <a:solidFill>
                  <a:srgbClr val="00B09B"/>
                </a:solidFill>
                <a:latin typeface="Century Gothic" panose="020B0502020202020204" pitchFamily="34" charset="0"/>
                <a:ea typeface="Times New Roman" panose="02020603050405020304" pitchFamily="18" charset="0"/>
              </a:rPr>
              <a:t>Αρχή της προσαρμοστικότητας</a:t>
            </a:r>
            <a:r>
              <a:rPr lang="el-GR" sz="2000" dirty="0">
                <a:solidFill>
                  <a:srgbClr val="00B09B"/>
                </a:solidFill>
                <a:latin typeface="Century Gothic" panose="020B0502020202020204" pitchFamily="34" charset="0"/>
                <a:ea typeface="Times New Roman" panose="02020603050405020304" pitchFamily="18" charset="0"/>
              </a:rPr>
              <a:t> </a:t>
            </a:r>
            <a:br>
              <a:rPr lang="el-GR" sz="1400" dirty="0">
                <a:solidFill>
                  <a:srgbClr val="00B09B"/>
                </a:solidFill>
                <a:latin typeface="Century Gothic" panose="020B0502020202020204" pitchFamily="34" charset="0"/>
                <a:ea typeface="Times New Roman" panose="02020603050405020304" pitchFamily="18" charset="0"/>
              </a:rPr>
            </a:br>
            <a:r>
              <a:rPr lang="el-GR" sz="1400" b="1" dirty="0">
                <a:latin typeface="Century Gothic" panose="020B0502020202020204" pitchFamily="34" charset="0"/>
              </a:rPr>
              <a:t>Αφήγηση και γραφικά και όχι κείμενο και γραφικά, αλλά και με συνδυασμό οπτικής φόρμας (κινούμενα σχέδια) και ακουστικής φόρμας (αφήγηση</a:t>
            </a:r>
            <a:r>
              <a:rPr lang="el-GR" sz="1600" dirty="0"/>
              <a:t>). </a:t>
            </a:r>
            <a:endParaRPr lang="el-GR" sz="1600" dirty="0">
              <a:solidFill>
                <a:srgbClr val="00B09B"/>
              </a:solidFill>
            </a:endParaRPr>
          </a:p>
        </p:txBody>
      </p:sp>
      <p:sp>
        <p:nvSpPr>
          <p:cNvPr id="275" name="Ορθογώνιο 274">
            <a:hlinkClick r:id="" action="ppaction://noaction"/>
          </p:cNvPr>
          <p:cNvSpPr/>
          <p:nvPr/>
        </p:nvSpPr>
        <p:spPr>
          <a:xfrm>
            <a:off x="45232" y="2884815"/>
            <a:ext cx="3800791" cy="861774"/>
          </a:xfrm>
          <a:prstGeom prst="rect">
            <a:avLst/>
          </a:prstGeom>
        </p:spPr>
        <p:txBody>
          <a:bodyPr wrap="square">
            <a:spAutoFit/>
          </a:bodyPr>
          <a:lstStyle/>
          <a:p>
            <a:pPr algn="r"/>
            <a:r>
              <a:rPr lang="el-GR" sz="2000" b="1" dirty="0">
                <a:solidFill>
                  <a:srgbClr val="F36F13"/>
                </a:solidFill>
                <a:latin typeface="Century Gothic" panose="020B0502020202020204" pitchFamily="34" charset="0"/>
                <a:ea typeface="Times New Roman" panose="02020603050405020304" pitchFamily="18" charset="0"/>
              </a:rPr>
              <a:t>Αρχή του πλεονασμού</a:t>
            </a:r>
            <a:br>
              <a:rPr lang="el-GR" sz="1400" b="1" dirty="0">
                <a:solidFill>
                  <a:srgbClr val="F36F13"/>
                </a:solidFill>
                <a:latin typeface="Century Gothic" panose="020B0502020202020204" pitchFamily="34" charset="0"/>
                <a:ea typeface="Times New Roman" panose="02020603050405020304" pitchFamily="18" charset="0"/>
              </a:rPr>
            </a:br>
            <a:r>
              <a:rPr lang="el-GR" sz="1400" b="1" dirty="0">
                <a:latin typeface="Century Gothic" panose="020B0502020202020204" pitchFamily="34" charset="0"/>
              </a:rPr>
              <a:t>Σχεδιάστηκε χωρίς πλεονάζουσες, σύνθετες και πολύπλοκες πληροφορίες</a:t>
            </a:r>
            <a:r>
              <a:rPr lang="el-GR" sz="1600" b="1" dirty="0"/>
              <a:t>. </a:t>
            </a:r>
            <a:endParaRPr lang="el-GR" sz="1600" b="1" dirty="0">
              <a:solidFill>
                <a:srgbClr val="F36F13"/>
              </a:solidFill>
            </a:endParaRPr>
          </a:p>
        </p:txBody>
      </p:sp>
      <p:sp>
        <p:nvSpPr>
          <p:cNvPr id="276" name="Ορθογώνιο 275"/>
          <p:cNvSpPr/>
          <p:nvPr/>
        </p:nvSpPr>
        <p:spPr>
          <a:xfrm>
            <a:off x="7555160" y="2596321"/>
            <a:ext cx="4326029" cy="1046440"/>
          </a:xfrm>
          <a:prstGeom prst="rect">
            <a:avLst/>
          </a:prstGeom>
        </p:spPr>
        <p:txBody>
          <a:bodyPr wrap="square">
            <a:spAutoFit/>
          </a:bodyPr>
          <a:lstStyle/>
          <a:p>
            <a:r>
              <a:rPr lang="el-GR" sz="2000" b="1" dirty="0">
                <a:solidFill>
                  <a:srgbClr val="0D95BC"/>
                </a:solidFill>
                <a:latin typeface="Century Gothic" panose="020B0502020202020204" pitchFamily="34" charset="0"/>
                <a:ea typeface="Times New Roman" panose="02020603050405020304" pitchFamily="18" charset="0"/>
              </a:rPr>
              <a:t>Αρχή της συνοχής / λιτότητας</a:t>
            </a:r>
            <a:br>
              <a:rPr lang="el-GR" sz="1400" b="1" dirty="0">
                <a:solidFill>
                  <a:srgbClr val="0D95BC"/>
                </a:solidFill>
                <a:latin typeface="Century Gothic" panose="020B0502020202020204" pitchFamily="34" charset="0"/>
                <a:ea typeface="Times New Roman" panose="02020603050405020304" pitchFamily="18" charset="0"/>
              </a:rPr>
            </a:br>
            <a:r>
              <a:rPr lang="el-GR" sz="1400" b="1" dirty="0">
                <a:latin typeface="Century Gothic" panose="020B0502020202020204" pitchFamily="34" charset="0"/>
              </a:rPr>
              <a:t>Περιλαμβάνονται μόνο οι απαραίτητες πληροφορίες, χωρίς περιττά κείμενα, εικόνες και ήχους.</a:t>
            </a:r>
            <a:endParaRPr lang="el-GR" sz="1400" b="1" dirty="0">
              <a:solidFill>
                <a:srgbClr val="0D95BC"/>
              </a:solidFill>
              <a:latin typeface="Century Gothic" panose="020B0502020202020204" pitchFamily="34" charset="0"/>
            </a:endParaRPr>
          </a:p>
        </p:txBody>
      </p:sp>
      <p:sp>
        <p:nvSpPr>
          <p:cNvPr id="277" name="Ορθογώνιο 276">
            <a:hlinkClick r:id="" action="ppaction://noaction"/>
          </p:cNvPr>
          <p:cNvSpPr/>
          <p:nvPr/>
        </p:nvSpPr>
        <p:spPr>
          <a:xfrm>
            <a:off x="7499764" y="3758978"/>
            <a:ext cx="4145967" cy="1261884"/>
          </a:xfrm>
          <a:prstGeom prst="rect">
            <a:avLst/>
          </a:prstGeom>
        </p:spPr>
        <p:txBody>
          <a:bodyPr wrap="square">
            <a:spAutoFit/>
          </a:bodyPr>
          <a:lstStyle/>
          <a:p>
            <a:r>
              <a:rPr lang="el-GR" sz="2000" b="1" dirty="0">
                <a:solidFill>
                  <a:srgbClr val="EBCB38"/>
                </a:solidFill>
                <a:latin typeface="Century Gothic" panose="020B0502020202020204" pitchFamily="34" charset="0"/>
                <a:ea typeface="Times New Roman" panose="02020603050405020304" pitchFamily="18" charset="0"/>
              </a:rPr>
              <a:t>Αρχή της σηματοδότησης</a:t>
            </a:r>
            <a:br>
              <a:rPr lang="el-GR" sz="1400" b="1" dirty="0">
                <a:solidFill>
                  <a:srgbClr val="EBCB38"/>
                </a:solidFill>
                <a:latin typeface="Century Gothic" panose="020B0502020202020204" pitchFamily="34" charset="0"/>
                <a:ea typeface="Times New Roman" panose="02020603050405020304" pitchFamily="18" charset="0"/>
              </a:rPr>
            </a:br>
            <a:r>
              <a:rPr lang="el-GR" sz="1400" b="1" dirty="0">
                <a:latin typeface="Century Gothic" panose="020B0502020202020204" pitchFamily="34" charset="0"/>
              </a:rPr>
              <a:t>Υπάρχουν οι κατάλληλες νύξεις για να τραβούν το βλέμμα και να καθοδηγούν τον μαθητή ώστε να επεξεργάζεται αποτελεσματικά τις πληροφορίες</a:t>
            </a:r>
            <a:r>
              <a:rPr lang="el-GR" sz="1400" dirty="0">
                <a:latin typeface="Century Gothic" panose="020B0502020202020204" pitchFamily="34" charset="0"/>
              </a:rPr>
              <a:t>.</a:t>
            </a:r>
            <a:endParaRPr lang="el-GR" sz="1400" dirty="0">
              <a:solidFill>
                <a:srgbClr val="EBCB38"/>
              </a:solidFill>
              <a:latin typeface="Century Gothic" panose="020B0502020202020204" pitchFamily="34" charset="0"/>
            </a:endParaRPr>
          </a:p>
        </p:txBody>
      </p:sp>
      <p:sp>
        <p:nvSpPr>
          <p:cNvPr id="278" name="Ορθογώνιο 277">
            <a:hlinkClick r:id="" action="ppaction://noaction"/>
          </p:cNvPr>
          <p:cNvSpPr/>
          <p:nvPr/>
        </p:nvSpPr>
        <p:spPr>
          <a:xfrm>
            <a:off x="186035" y="3839304"/>
            <a:ext cx="3720159" cy="1815753"/>
          </a:xfrm>
          <a:prstGeom prst="rect">
            <a:avLst/>
          </a:prstGeom>
        </p:spPr>
        <p:txBody>
          <a:bodyPr wrap="square">
            <a:spAutoFit/>
          </a:bodyPr>
          <a:lstStyle/>
          <a:p>
            <a:pPr lvl="0" algn="r"/>
            <a:r>
              <a:rPr lang="el-GR" sz="2000" b="1" dirty="0">
                <a:solidFill>
                  <a:srgbClr val="C13018"/>
                </a:solidFill>
                <a:latin typeface="Century Gothic" panose="020B0502020202020204" pitchFamily="34" charset="0"/>
                <a:ea typeface="Times New Roman" panose="02020603050405020304" pitchFamily="18" charset="0"/>
              </a:rPr>
              <a:t>Αρχή της συνάφειας </a:t>
            </a:r>
            <a:br>
              <a:rPr lang="el-GR" sz="1400" b="1" dirty="0">
                <a:solidFill>
                  <a:srgbClr val="C13018"/>
                </a:solidFill>
                <a:latin typeface="Century Gothic" panose="020B0502020202020204" pitchFamily="34" charset="0"/>
                <a:ea typeface="Times New Roman" panose="02020603050405020304" pitchFamily="18" charset="0"/>
              </a:rPr>
            </a:br>
            <a:r>
              <a:rPr lang="el-GR" sz="1400" b="1" dirty="0">
                <a:latin typeface="Century Gothic" panose="020B0502020202020204" pitchFamily="34" charset="0"/>
              </a:rPr>
              <a:t>Βασίζεται στην ταυτόχρονη </a:t>
            </a:r>
            <a:r>
              <a:rPr lang="el-GR" sz="1400" b="1" dirty="0" err="1">
                <a:latin typeface="Century Gothic" panose="020B0502020202020204" pitchFamily="34" charset="0"/>
              </a:rPr>
              <a:t>χωροχρονική</a:t>
            </a:r>
            <a:r>
              <a:rPr lang="el-GR" sz="1400" b="1" dirty="0">
                <a:latin typeface="Century Gothic" panose="020B0502020202020204" pitchFamily="34" charset="0"/>
              </a:rPr>
              <a:t> παρουσίαση των κοινών πληροφοριών, γίνεται, δηλαδή, παράθεση όλων των πληροφοριών μαζί (φωτογραφίες, βίντεο).</a:t>
            </a:r>
          </a:p>
          <a:p>
            <a:pPr algn="r"/>
            <a:endParaRPr lang="el-GR" sz="2199" dirty="0">
              <a:solidFill>
                <a:srgbClr val="C13018"/>
              </a:solidFill>
            </a:endParaRPr>
          </a:p>
        </p:txBody>
      </p:sp>
      <p:sp>
        <p:nvSpPr>
          <p:cNvPr id="279" name="Ορθογώνιο 278">
            <a:hlinkClick r:id="" action="ppaction://noaction"/>
          </p:cNvPr>
          <p:cNvSpPr/>
          <p:nvPr/>
        </p:nvSpPr>
        <p:spPr>
          <a:xfrm>
            <a:off x="176253" y="5228878"/>
            <a:ext cx="3757058" cy="1692771"/>
          </a:xfrm>
          <a:prstGeom prst="rect">
            <a:avLst/>
          </a:prstGeom>
        </p:spPr>
        <p:txBody>
          <a:bodyPr wrap="square">
            <a:spAutoFit/>
          </a:bodyPr>
          <a:lstStyle/>
          <a:p>
            <a:pPr lvl="0" algn="r"/>
            <a:r>
              <a:rPr lang="el-GR" sz="2000" b="1" dirty="0">
                <a:solidFill>
                  <a:srgbClr val="A2B969"/>
                </a:solidFill>
                <a:latin typeface="Century Gothic" panose="020B0502020202020204" pitchFamily="34" charset="0"/>
                <a:ea typeface="Times New Roman" panose="02020603050405020304" pitchFamily="18" charset="0"/>
              </a:rPr>
              <a:t>Αρχή της κατάτμησης</a:t>
            </a:r>
            <a:br>
              <a:rPr lang="el-GR" sz="2000" b="1" dirty="0">
                <a:solidFill>
                  <a:srgbClr val="A2B969"/>
                </a:solidFill>
                <a:latin typeface="Century Gothic" panose="020B0502020202020204" pitchFamily="34" charset="0"/>
                <a:ea typeface="Times New Roman" panose="02020603050405020304" pitchFamily="18" charset="0"/>
              </a:rPr>
            </a:br>
            <a:r>
              <a:rPr lang="el-GR" sz="1400" b="1" dirty="0">
                <a:latin typeface="Century Gothic" panose="020B0502020202020204" pitchFamily="34" charset="0"/>
              </a:rPr>
              <a:t>Τηρήθηκαν τρείς αρχές: α) μόνο ένα θέμα, β) ένα μικρό κείμενο μαζί μόνο με φωτογραφία (όχι φωτογραφία και βίντεο) και γ) ένα μικρό κείμενο μαζί με ένα βίντεο (όχι βίντεο και φωτογραφία).</a:t>
            </a:r>
          </a:p>
          <a:p>
            <a:r>
              <a:rPr lang="el-GR" sz="1400" b="1" dirty="0">
                <a:solidFill>
                  <a:srgbClr val="A2B969"/>
                </a:solidFill>
                <a:latin typeface="Century Gothic" panose="020B0502020202020204" pitchFamily="34" charset="0"/>
                <a:ea typeface="Times New Roman" panose="02020603050405020304" pitchFamily="18" charset="0"/>
              </a:rPr>
              <a:t> </a:t>
            </a:r>
            <a:endParaRPr lang="el-GR" sz="1400" b="1" dirty="0">
              <a:solidFill>
                <a:srgbClr val="A2B969"/>
              </a:solidFill>
              <a:latin typeface="Century Gothic" panose="020B0502020202020204" pitchFamily="34" charset="0"/>
            </a:endParaRPr>
          </a:p>
        </p:txBody>
      </p:sp>
      <p:sp>
        <p:nvSpPr>
          <p:cNvPr id="2" name="TextBox 1">
            <a:extLst>
              <a:ext uri="{FF2B5EF4-FFF2-40B4-BE49-F238E27FC236}">
                <a16:creationId xmlns:a16="http://schemas.microsoft.com/office/drawing/2014/main" id="{FD08C2BE-A167-487A-9208-3E9F393E6A47}"/>
              </a:ext>
            </a:extLst>
          </p:cNvPr>
          <p:cNvSpPr txBox="1"/>
          <p:nvPr/>
        </p:nvSpPr>
        <p:spPr>
          <a:xfrm>
            <a:off x="6872905" y="6017216"/>
            <a:ext cx="5166392" cy="707886"/>
          </a:xfrm>
          <a:prstGeom prst="rect">
            <a:avLst/>
          </a:prstGeom>
          <a:noFill/>
        </p:spPr>
        <p:txBody>
          <a:bodyPr wrap="square" rtlCol="0">
            <a:spAutoFit/>
          </a:bodyPr>
          <a:lstStyle/>
          <a:p>
            <a:r>
              <a:rPr lang="el-GR" sz="2000" b="1" dirty="0">
                <a:solidFill>
                  <a:srgbClr val="FFFF00"/>
                </a:solidFill>
                <a:latin typeface="Century Gothic" panose="020B0502020202020204" pitchFamily="34" charset="0"/>
              </a:rPr>
              <a:t>Οι ίδιες αρχές χρησιμοποιήθηκαν και στο </a:t>
            </a:r>
            <a:r>
              <a:rPr lang="el-GR" sz="2000" b="1" dirty="0" err="1">
                <a:solidFill>
                  <a:srgbClr val="FFFF00"/>
                </a:solidFill>
                <a:latin typeface="Century Gothic" panose="020B0502020202020204" pitchFamily="34" charset="0"/>
              </a:rPr>
              <a:t>χωρο</a:t>
            </a:r>
            <a:r>
              <a:rPr lang="el-GR" sz="2000" b="1" dirty="0">
                <a:solidFill>
                  <a:srgbClr val="FFFF00"/>
                </a:solidFill>
                <a:latin typeface="Century Gothic" panose="020B0502020202020204" pitchFamily="34" charset="0"/>
              </a:rPr>
              <a:t>-ευαίσθητο παιχνίδι</a:t>
            </a:r>
          </a:p>
        </p:txBody>
      </p:sp>
    </p:spTree>
    <p:extLst>
      <p:ext uri="{BB962C8B-B14F-4D97-AF65-F5344CB8AC3E}">
        <p14:creationId xmlns:p14="http://schemas.microsoft.com/office/powerpoint/2010/main" val="273473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4" grpId="0"/>
      <p:bldP spid="275" grpId="0"/>
      <p:bldP spid="276" grpId="0"/>
      <p:bldP spid="277" grpId="0"/>
      <p:bldP spid="278" grpId="0"/>
      <p:bldP spid="2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490FC-F7D9-4016-95B5-B0A75C24BA9E}"/>
              </a:ext>
            </a:extLst>
          </p:cNvPr>
          <p:cNvSpPr txBox="1"/>
          <p:nvPr/>
        </p:nvSpPr>
        <p:spPr>
          <a:xfrm>
            <a:off x="3502124" y="81498"/>
            <a:ext cx="6566221" cy="646331"/>
          </a:xfrm>
          <a:prstGeom prst="rect">
            <a:avLst/>
          </a:prstGeom>
          <a:noFill/>
        </p:spPr>
        <p:txBody>
          <a:bodyPr wrap="none" rtlCol="0">
            <a:spAutoFit/>
          </a:bodyPr>
          <a:lstStyle/>
          <a:p>
            <a:r>
              <a:rPr lang="el-GR" sz="3600" b="1" dirty="0">
                <a:latin typeface="Century Gothic" panose="020B0502020202020204" pitchFamily="34" charset="0"/>
              </a:rPr>
              <a:t>Εκπαιδευτικό υλικό (</a:t>
            </a:r>
            <a:r>
              <a:rPr lang="en-US" sz="3600" b="1" dirty="0">
                <a:latin typeface="Century Gothic" panose="020B0502020202020204" pitchFamily="34" charset="0"/>
              </a:rPr>
              <a:t>h5p)</a:t>
            </a:r>
            <a:r>
              <a:rPr lang="el-GR" sz="3600" b="1" dirty="0">
                <a:latin typeface="Century Gothic" panose="020B0502020202020204" pitchFamily="34" charset="0"/>
              </a:rPr>
              <a:t> 1/3</a:t>
            </a:r>
          </a:p>
        </p:txBody>
      </p:sp>
      <p:pic>
        <p:nvPicPr>
          <p:cNvPr id="3" name="Εικόνα 2">
            <a:extLst>
              <a:ext uri="{FF2B5EF4-FFF2-40B4-BE49-F238E27FC236}">
                <a16:creationId xmlns:a16="http://schemas.microsoft.com/office/drawing/2014/main" id="{CD7A7BF9-6FCA-445D-B07A-7FE807FCB7CA}"/>
              </a:ext>
            </a:extLst>
          </p:cNvPr>
          <p:cNvPicPr/>
          <p:nvPr/>
        </p:nvPicPr>
        <p:blipFill>
          <a:blip r:embed="rId2">
            <a:extLst>
              <a:ext uri="{28A0092B-C50C-407E-A947-70E740481C1C}">
                <a14:useLocalDpi xmlns:a14="http://schemas.microsoft.com/office/drawing/2010/main" val="0"/>
              </a:ext>
            </a:extLst>
          </a:blip>
          <a:stretch>
            <a:fillRect/>
          </a:stretch>
        </p:blipFill>
        <p:spPr>
          <a:xfrm>
            <a:off x="549796" y="908720"/>
            <a:ext cx="11377264" cy="5544616"/>
          </a:xfrm>
          <a:prstGeom prst="rect">
            <a:avLst/>
          </a:prstGeom>
        </p:spPr>
      </p:pic>
    </p:spTree>
    <p:extLst>
      <p:ext uri="{BB962C8B-B14F-4D97-AF65-F5344CB8AC3E}">
        <p14:creationId xmlns:p14="http://schemas.microsoft.com/office/powerpoint/2010/main" val="249290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012F27-95E4-437E-97B9-57571FA5F356}"/>
              </a:ext>
            </a:extLst>
          </p:cNvPr>
          <p:cNvSpPr>
            <a:spLocks noGrp="1"/>
          </p:cNvSpPr>
          <p:nvPr>
            <p:ph type="title"/>
          </p:nvPr>
        </p:nvSpPr>
        <p:spPr>
          <a:xfrm>
            <a:off x="795642" y="188640"/>
            <a:ext cx="10915394" cy="980728"/>
          </a:xfrm>
        </p:spPr>
        <p:txBody>
          <a:bodyPr>
            <a:noAutofit/>
          </a:bodyPr>
          <a:lstStyle/>
          <a:p>
            <a:pPr algn="ctr"/>
            <a:r>
              <a:rPr lang="el-GR" sz="2400" b="1" dirty="0">
                <a:latin typeface="Century Gothic" panose="020B0502020202020204" pitchFamily="34" charset="0"/>
              </a:rPr>
              <a:t>2/3  Η παρακάτω διεύθυνση οδηγεί στο συμπληρωματικό εκπαιδευτικό υλικό: </a:t>
            </a:r>
            <a:r>
              <a:rPr lang="el-GR" sz="2400" b="1" u="sng" dirty="0">
                <a:latin typeface="Century Gothic" panose="020B0502020202020204" pitchFamily="34" charset="0"/>
                <a:hlinkClick r:id="rId2"/>
              </a:rPr>
              <a:t>http://fortetza.weebly.com/#</a:t>
            </a:r>
            <a:r>
              <a:rPr lang="el-GR" sz="2400" b="1" u="sng" dirty="0">
                <a:latin typeface="Century Gothic" panose="020B0502020202020204" pitchFamily="34" charset="0"/>
              </a:rPr>
              <a:t> </a:t>
            </a:r>
            <a:br>
              <a:rPr lang="el-GR" sz="2400" b="1" dirty="0">
                <a:latin typeface="Century Gothic" panose="020B0502020202020204" pitchFamily="34" charset="0"/>
              </a:rPr>
            </a:br>
            <a:endParaRPr lang="el-GR" sz="2400" b="1" dirty="0">
              <a:latin typeface="Century Gothic" panose="020B0502020202020204" pitchFamily="34" charset="0"/>
            </a:endParaRPr>
          </a:p>
        </p:txBody>
      </p:sp>
      <p:pic>
        <p:nvPicPr>
          <p:cNvPr id="4" name="Θέση περιεχομένου 3">
            <a:extLst>
              <a:ext uri="{FF2B5EF4-FFF2-40B4-BE49-F238E27FC236}">
                <a16:creationId xmlns:a16="http://schemas.microsoft.com/office/drawing/2014/main" id="{E9A11C4D-A258-43D6-8E7E-47A50942CB14}"/>
              </a:ext>
            </a:extLst>
          </p:cNvPr>
          <p:cNvPicPr>
            <a:picLocks noGrp="1"/>
          </p:cNvPicPr>
          <p:nvPr>
            <p:ph idx="1"/>
          </p:nvPr>
        </p:nvPicPr>
        <p:blipFill>
          <a:blip r:embed="rId3"/>
          <a:stretch>
            <a:fillRect/>
          </a:stretch>
        </p:blipFill>
        <p:spPr>
          <a:xfrm>
            <a:off x="981845" y="980728"/>
            <a:ext cx="10729191" cy="5877272"/>
          </a:xfrm>
          <a:prstGeom prst="rect">
            <a:avLst/>
          </a:prstGeom>
        </p:spPr>
      </p:pic>
    </p:spTree>
    <p:extLst>
      <p:ext uri="{BB962C8B-B14F-4D97-AF65-F5344CB8AC3E}">
        <p14:creationId xmlns:p14="http://schemas.microsoft.com/office/powerpoint/2010/main" val="110700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Καταγραφή οθόνης 2">
            <a:hlinkClick r:id="" action="ppaction://media"/>
            <a:extLst>
              <a:ext uri="{FF2B5EF4-FFF2-40B4-BE49-F238E27FC236}">
                <a16:creationId xmlns:a16="http://schemas.microsoft.com/office/drawing/2014/main" id="{5A4DE7F5-97A3-4A46-B085-F53DE1DB01B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8275" y="27384"/>
            <a:ext cx="12287100" cy="6858000"/>
          </a:xfrm>
          <a:prstGeom prst="rect">
            <a:avLst/>
          </a:prstGeom>
        </p:spPr>
      </p:pic>
    </p:spTree>
    <p:extLst>
      <p:ext uri="{BB962C8B-B14F-4D97-AF65-F5344CB8AC3E}">
        <p14:creationId xmlns:p14="http://schemas.microsoft.com/office/powerpoint/2010/main" val="399758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F0F3D2-EE83-43E1-93F5-AEED07D94071}"/>
              </a:ext>
            </a:extLst>
          </p:cNvPr>
          <p:cNvSpPr txBox="1"/>
          <p:nvPr/>
        </p:nvSpPr>
        <p:spPr>
          <a:xfrm>
            <a:off x="89820" y="-14748"/>
            <a:ext cx="11979536" cy="646331"/>
          </a:xfrm>
          <a:prstGeom prst="rect">
            <a:avLst/>
          </a:prstGeom>
          <a:noFill/>
        </p:spPr>
        <p:txBody>
          <a:bodyPr wrap="square" rtlCol="0">
            <a:spAutoFit/>
          </a:bodyPr>
          <a:lstStyle/>
          <a:p>
            <a:pPr algn="ctr"/>
            <a:r>
              <a:rPr lang="en-US" sz="3600" b="1" dirty="0">
                <a:latin typeface="Century Gothic" panose="020B0502020202020204" pitchFamily="34" charset="0"/>
              </a:rPr>
              <a:t> </a:t>
            </a:r>
            <a:r>
              <a:rPr lang="el-GR" sz="3600" b="1" dirty="0">
                <a:latin typeface="Century Gothic" panose="020B0502020202020204" pitchFamily="34" charset="0"/>
              </a:rPr>
              <a:t>Εκπαιδευτικό υλικό </a:t>
            </a:r>
            <a:r>
              <a:rPr lang="en-US" sz="3600" b="1" dirty="0">
                <a:latin typeface="Century Gothic" panose="020B0502020202020204" pitchFamily="34" charset="0"/>
              </a:rPr>
              <a:t>/</a:t>
            </a:r>
            <a:r>
              <a:rPr lang="el-GR" sz="3600" b="1" dirty="0" err="1">
                <a:latin typeface="Century Gothic" panose="020B0502020202020204" pitchFamily="34" charset="0"/>
              </a:rPr>
              <a:t>Χωρο</a:t>
            </a:r>
            <a:r>
              <a:rPr lang="el-GR" sz="3600" b="1" dirty="0">
                <a:latin typeface="Century Gothic" panose="020B0502020202020204" pitchFamily="34" charset="0"/>
              </a:rPr>
              <a:t>-ευαίσθητο παιχνίδι 1/2</a:t>
            </a:r>
          </a:p>
        </p:txBody>
      </p:sp>
      <p:sp>
        <p:nvSpPr>
          <p:cNvPr id="3" name="Ορθογώνιο 2">
            <a:extLst>
              <a:ext uri="{FF2B5EF4-FFF2-40B4-BE49-F238E27FC236}">
                <a16:creationId xmlns:a16="http://schemas.microsoft.com/office/drawing/2014/main" id="{7CB4CAC3-7BF1-4B92-9A5D-E5E1FEDFBB74}"/>
              </a:ext>
            </a:extLst>
          </p:cNvPr>
          <p:cNvSpPr/>
          <p:nvPr/>
        </p:nvSpPr>
        <p:spPr>
          <a:xfrm>
            <a:off x="646351" y="1246522"/>
            <a:ext cx="11423005" cy="3231654"/>
          </a:xfrm>
          <a:prstGeom prst="rect">
            <a:avLst/>
          </a:prstGeom>
        </p:spPr>
        <p:txBody>
          <a:bodyPr wrap="square">
            <a:spAutoFit/>
          </a:bodyPr>
          <a:lstStyle/>
          <a:p>
            <a:r>
              <a:rPr lang="el-GR" sz="2000" b="1" dirty="0">
                <a:latin typeface="Century Gothic" panose="020B0502020202020204" pitchFamily="34" charset="0"/>
                <a:ea typeface="Times New Roman" panose="02020603050405020304" pitchFamily="18" charset="0"/>
                <a:cs typeface="Times New Roman" panose="02020603050405020304" pitchFamily="18" charset="0"/>
              </a:rPr>
              <a:t>Η εφαρμογή που κρίθηκε κατάλληλη για την επιτυχή ολοκλήρωση της συγκεκριμένης δράσης ήταν η εφαρμογή </a:t>
            </a:r>
            <a:r>
              <a:rPr lang="el-GR" sz="2000" b="1" u="sng" dirty="0">
                <a:solidFill>
                  <a:srgbClr val="0000FF"/>
                </a:solidFill>
                <a:latin typeface="Century Gothic" panose="020B0502020202020204" pitchFamily="34" charset="0"/>
                <a:ea typeface="Times New Roman" panose="02020603050405020304" pitchFamily="18" charset="0"/>
                <a:cs typeface="Times New Roman" panose="02020603050405020304" pitchFamily="18" charset="0"/>
                <a:hlinkClick r:id="rId2"/>
              </a:rPr>
              <a:t>https://en.actionbound.com/</a:t>
            </a:r>
            <a:r>
              <a:rPr lang="el-GR" sz="2000" b="1" dirty="0">
                <a:latin typeface="Century Gothic" panose="020B0502020202020204" pitchFamily="34" charset="0"/>
                <a:ea typeface="Times New Roman" panose="02020603050405020304" pitchFamily="18" charset="0"/>
                <a:cs typeface="Times New Roman" panose="02020603050405020304" pitchFamily="18" charset="0"/>
              </a:rPr>
              <a:t> </a:t>
            </a:r>
          </a:p>
          <a:p>
            <a:endParaRPr lang="el-GR" sz="2000" b="1" dirty="0">
              <a:latin typeface="Century Gothic" panose="020B0502020202020204" pitchFamily="34" charset="0"/>
              <a:ea typeface="Times New Roman" panose="02020603050405020304" pitchFamily="18" charset="0"/>
              <a:cs typeface="Times New Roman" panose="02020603050405020304" pitchFamily="18" charset="0"/>
            </a:endParaRPr>
          </a:p>
          <a:p>
            <a:r>
              <a:rPr lang="el-GR" sz="2000" b="1" dirty="0">
                <a:latin typeface="Century Gothic" panose="020B0502020202020204" pitchFamily="34" charset="0"/>
              </a:rPr>
              <a:t>Οι σταθμοί του παιχνιδιού ήταν δεκατρείς </a:t>
            </a:r>
          </a:p>
          <a:p>
            <a:endParaRPr lang="el-GR" sz="2000" b="1" dirty="0">
              <a:latin typeface="Century Gothic" panose="020B0502020202020204" pitchFamily="34" charset="0"/>
            </a:endParaRPr>
          </a:p>
          <a:p>
            <a:r>
              <a:rPr lang="el-GR" sz="2000" b="1" dirty="0">
                <a:latin typeface="Century Gothic" panose="020B0502020202020204" pitchFamily="34" charset="0"/>
              </a:rPr>
              <a:t>η διάρκεια του περίπου 50' της ώρας</a:t>
            </a:r>
          </a:p>
          <a:p>
            <a:endParaRPr lang="el-GR" sz="2000" b="1" dirty="0">
              <a:latin typeface="Century Gothic" panose="020B0502020202020204" pitchFamily="34" charset="0"/>
            </a:endParaRPr>
          </a:p>
          <a:p>
            <a:r>
              <a:rPr lang="el-GR" sz="2000" b="1" dirty="0">
                <a:latin typeface="Century Gothic" panose="020B0502020202020204" pitchFamily="34" charset="0"/>
              </a:rPr>
              <a:t>Με τον παρακάτω κώδικα μπορεί το παιχνίδι να μεταφορτωθεί , αφού έχει γίνει η εγκατάσταση της εφαρμογής </a:t>
            </a:r>
            <a:r>
              <a:rPr lang="en-US" sz="2000" b="1" dirty="0">
                <a:latin typeface="Century Gothic" panose="020B0502020202020204" pitchFamily="34" charset="0"/>
              </a:rPr>
              <a:t>action bound</a:t>
            </a:r>
            <a:r>
              <a:rPr lang="el-GR" sz="2000" b="1" dirty="0">
                <a:latin typeface="Century Gothic" panose="020B0502020202020204" pitchFamily="34" charset="0"/>
              </a:rPr>
              <a:t> στο κινητό ή στο </a:t>
            </a:r>
            <a:r>
              <a:rPr lang="en-US" sz="2000" b="1" dirty="0">
                <a:latin typeface="Century Gothic" panose="020B0502020202020204" pitchFamily="34" charset="0"/>
              </a:rPr>
              <a:t>tablet</a:t>
            </a:r>
            <a:r>
              <a:rPr lang="el-GR" sz="2000" b="1" dirty="0">
                <a:latin typeface="Century Gothic" panose="020B0502020202020204" pitchFamily="34" charset="0"/>
              </a:rPr>
              <a:t>: </a:t>
            </a:r>
          </a:p>
          <a:p>
            <a:endParaRPr lang="el-GR" dirty="0"/>
          </a:p>
        </p:txBody>
      </p:sp>
      <p:pic>
        <p:nvPicPr>
          <p:cNvPr id="4" name="Εικόνα 3">
            <a:extLst>
              <a:ext uri="{FF2B5EF4-FFF2-40B4-BE49-F238E27FC236}">
                <a16:creationId xmlns:a16="http://schemas.microsoft.com/office/drawing/2014/main" id="{AC93439E-154F-4F13-842A-F23449CC8D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10236" y="4175606"/>
            <a:ext cx="2448272" cy="2448272"/>
          </a:xfrm>
          <a:prstGeom prst="rect">
            <a:avLst/>
          </a:prstGeom>
          <a:noFill/>
          <a:ln>
            <a:noFill/>
          </a:ln>
        </p:spPr>
      </p:pic>
      <p:grpSp>
        <p:nvGrpSpPr>
          <p:cNvPr id="5" name="Group 11">
            <a:extLst>
              <a:ext uri="{FF2B5EF4-FFF2-40B4-BE49-F238E27FC236}">
                <a16:creationId xmlns:a16="http://schemas.microsoft.com/office/drawing/2014/main" id="{B919C57C-CADB-48DC-8519-741D3FB7FE77}"/>
              </a:ext>
            </a:extLst>
          </p:cNvPr>
          <p:cNvGrpSpPr/>
          <p:nvPr/>
        </p:nvGrpSpPr>
        <p:grpSpPr>
          <a:xfrm>
            <a:off x="94592" y="1229277"/>
            <a:ext cx="724076" cy="775193"/>
            <a:chOff x="84898" y="2103969"/>
            <a:chExt cx="965435" cy="1033591"/>
          </a:xfrm>
        </p:grpSpPr>
        <p:grpSp>
          <p:nvGrpSpPr>
            <p:cNvPr id="6" name="组合 36">
              <a:extLst>
                <a:ext uri="{FF2B5EF4-FFF2-40B4-BE49-F238E27FC236}">
                  <a16:creationId xmlns:a16="http://schemas.microsoft.com/office/drawing/2014/main" id="{A17C5CB4-D3DF-49FE-AC9C-2F0642A57356}"/>
                </a:ext>
              </a:extLst>
            </p:cNvPr>
            <p:cNvGrpSpPr/>
            <p:nvPr/>
          </p:nvGrpSpPr>
          <p:grpSpPr>
            <a:xfrm>
              <a:off x="84898" y="2103969"/>
              <a:ext cx="965435" cy="1033591"/>
              <a:chOff x="4427538" y="954088"/>
              <a:chExt cx="3333750" cy="3729038"/>
            </a:xfrm>
          </p:grpSpPr>
          <p:sp>
            <p:nvSpPr>
              <p:cNvPr id="8" name="Freeform 7">
                <a:extLst>
                  <a:ext uri="{FF2B5EF4-FFF2-40B4-BE49-F238E27FC236}">
                    <a16:creationId xmlns:a16="http://schemas.microsoft.com/office/drawing/2014/main" id="{69395F9D-8DE1-444C-B3D1-BE3421FE9FC8}"/>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9" name="Freeform 8">
                <a:extLst>
                  <a:ext uri="{FF2B5EF4-FFF2-40B4-BE49-F238E27FC236}">
                    <a16:creationId xmlns:a16="http://schemas.microsoft.com/office/drawing/2014/main" id="{13801B2F-B8F3-48E7-81B2-B2AE1373DEBC}"/>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0" name="Freeform 9">
                <a:extLst>
                  <a:ext uri="{FF2B5EF4-FFF2-40B4-BE49-F238E27FC236}">
                    <a16:creationId xmlns:a16="http://schemas.microsoft.com/office/drawing/2014/main" id="{04256725-C9CD-4C30-A3D2-C7F78078BBE2}"/>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1" name="Freeform 10">
                <a:extLst>
                  <a:ext uri="{FF2B5EF4-FFF2-40B4-BE49-F238E27FC236}">
                    <a16:creationId xmlns:a16="http://schemas.microsoft.com/office/drawing/2014/main" id="{E58E1531-4135-48B7-8C46-2F9FB51170D8}"/>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2" name="Freeform 11">
                <a:extLst>
                  <a:ext uri="{FF2B5EF4-FFF2-40B4-BE49-F238E27FC236}">
                    <a16:creationId xmlns:a16="http://schemas.microsoft.com/office/drawing/2014/main" id="{1E72A87B-8490-4B05-97F9-F2583418A07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3" name="Freeform 12">
                <a:extLst>
                  <a:ext uri="{FF2B5EF4-FFF2-40B4-BE49-F238E27FC236}">
                    <a16:creationId xmlns:a16="http://schemas.microsoft.com/office/drawing/2014/main" id="{9C8D2D09-5145-40B8-BE7B-EAE3F055F92C}"/>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 name="Freeform 13">
                <a:extLst>
                  <a:ext uri="{FF2B5EF4-FFF2-40B4-BE49-F238E27FC236}">
                    <a16:creationId xmlns:a16="http://schemas.microsoft.com/office/drawing/2014/main" id="{038860D1-B4A2-4C69-A832-B44921C4C88A}"/>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 name="Freeform 14">
                <a:extLst>
                  <a:ext uri="{FF2B5EF4-FFF2-40B4-BE49-F238E27FC236}">
                    <a16:creationId xmlns:a16="http://schemas.microsoft.com/office/drawing/2014/main" id="{1D0BD638-D4D9-4420-AA04-8815A84EC9FF}"/>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 name="Freeform 15">
                <a:extLst>
                  <a:ext uri="{FF2B5EF4-FFF2-40B4-BE49-F238E27FC236}">
                    <a16:creationId xmlns:a16="http://schemas.microsoft.com/office/drawing/2014/main" id="{8066E360-BDC3-4C76-8003-B592AEF3AC9B}"/>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 name="Freeform 16">
                <a:extLst>
                  <a:ext uri="{FF2B5EF4-FFF2-40B4-BE49-F238E27FC236}">
                    <a16:creationId xmlns:a16="http://schemas.microsoft.com/office/drawing/2014/main" id="{88BE0F84-E8B1-49B4-A3FC-E59EB9D56A9F}"/>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 name="Freeform 17">
                <a:extLst>
                  <a:ext uri="{FF2B5EF4-FFF2-40B4-BE49-F238E27FC236}">
                    <a16:creationId xmlns:a16="http://schemas.microsoft.com/office/drawing/2014/main" id="{6C811B30-31B5-4356-8E92-99CA259D0F0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9" name="Freeform 18">
                <a:extLst>
                  <a:ext uri="{FF2B5EF4-FFF2-40B4-BE49-F238E27FC236}">
                    <a16:creationId xmlns:a16="http://schemas.microsoft.com/office/drawing/2014/main" id="{1BD41A7E-F983-4065-8321-2EC704CBF4A4}"/>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0" name="Freeform 19">
                <a:extLst>
                  <a:ext uri="{FF2B5EF4-FFF2-40B4-BE49-F238E27FC236}">
                    <a16:creationId xmlns:a16="http://schemas.microsoft.com/office/drawing/2014/main" id="{CD1E9B7F-90C3-41FF-BE54-2471C5545AA7}"/>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1" name="Freeform 20">
                <a:extLst>
                  <a:ext uri="{FF2B5EF4-FFF2-40B4-BE49-F238E27FC236}">
                    <a16:creationId xmlns:a16="http://schemas.microsoft.com/office/drawing/2014/main" id="{85F03F4C-5766-46D2-A92B-10A801E570CF}"/>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2" name="Freeform 21">
                <a:extLst>
                  <a:ext uri="{FF2B5EF4-FFF2-40B4-BE49-F238E27FC236}">
                    <a16:creationId xmlns:a16="http://schemas.microsoft.com/office/drawing/2014/main" id="{38D3E12B-3843-4D51-82CF-01912872C252}"/>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3" name="Freeform 22">
                <a:extLst>
                  <a:ext uri="{FF2B5EF4-FFF2-40B4-BE49-F238E27FC236}">
                    <a16:creationId xmlns:a16="http://schemas.microsoft.com/office/drawing/2014/main" id="{2729265E-8AEF-4316-A01F-AC63BABC64EB}"/>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4" name="Freeform 23">
                <a:extLst>
                  <a:ext uri="{FF2B5EF4-FFF2-40B4-BE49-F238E27FC236}">
                    <a16:creationId xmlns:a16="http://schemas.microsoft.com/office/drawing/2014/main" id="{64CC14C7-85DB-481E-9AB6-F350FBE2699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5" name="Freeform 24">
                <a:extLst>
                  <a:ext uri="{FF2B5EF4-FFF2-40B4-BE49-F238E27FC236}">
                    <a16:creationId xmlns:a16="http://schemas.microsoft.com/office/drawing/2014/main" id="{93D3B6AF-0277-49C5-B825-5EAB8A03574C}"/>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6" name="Freeform 25">
                <a:extLst>
                  <a:ext uri="{FF2B5EF4-FFF2-40B4-BE49-F238E27FC236}">
                    <a16:creationId xmlns:a16="http://schemas.microsoft.com/office/drawing/2014/main" id="{9D3EDA82-DC57-41AA-B3BC-508DA12AD639}"/>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7" name="Freeform 26">
                <a:extLst>
                  <a:ext uri="{FF2B5EF4-FFF2-40B4-BE49-F238E27FC236}">
                    <a16:creationId xmlns:a16="http://schemas.microsoft.com/office/drawing/2014/main" id="{6BD2DEE5-EB60-4AAB-BF06-69575417D358}"/>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8" name="Freeform 27">
                <a:extLst>
                  <a:ext uri="{FF2B5EF4-FFF2-40B4-BE49-F238E27FC236}">
                    <a16:creationId xmlns:a16="http://schemas.microsoft.com/office/drawing/2014/main" id="{EBCD10C6-0FFF-4394-A2F3-65F063DDC5B1}"/>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9" name="Freeform 28">
                <a:extLst>
                  <a:ext uri="{FF2B5EF4-FFF2-40B4-BE49-F238E27FC236}">
                    <a16:creationId xmlns:a16="http://schemas.microsoft.com/office/drawing/2014/main" id="{571DA515-8D1C-496A-8A5E-27D5CC49EBAE}"/>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0" name="Freeform 29">
                <a:extLst>
                  <a:ext uri="{FF2B5EF4-FFF2-40B4-BE49-F238E27FC236}">
                    <a16:creationId xmlns:a16="http://schemas.microsoft.com/office/drawing/2014/main" id="{C8C17D55-EBAE-481C-889E-1E0C4A6442CA}"/>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1" name="Freeform 30">
                <a:extLst>
                  <a:ext uri="{FF2B5EF4-FFF2-40B4-BE49-F238E27FC236}">
                    <a16:creationId xmlns:a16="http://schemas.microsoft.com/office/drawing/2014/main" id="{A2957167-DBF7-44BE-9E7E-47D2E62E4C7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2" name="Freeform 31">
                <a:extLst>
                  <a:ext uri="{FF2B5EF4-FFF2-40B4-BE49-F238E27FC236}">
                    <a16:creationId xmlns:a16="http://schemas.microsoft.com/office/drawing/2014/main" id="{1CFEC697-2359-4BCB-ADB1-410D3E141F9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3" name="Freeform 32">
                <a:extLst>
                  <a:ext uri="{FF2B5EF4-FFF2-40B4-BE49-F238E27FC236}">
                    <a16:creationId xmlns:a16="http://schemas.microsoft.com/office/drawing/2014/main" id="{CBB267A2-627B-457D-ADCD-04C15385C22C}"/>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4" name="Freeform 33">
                <a:extLst>
                  <a:ext uri="{FF2B5EF4-FFF2-40B4-BE49-F238E27FC236}">
                    <a16:creationId xmlns:a16="http://schemas.microsoft.com/office/drawing/2014/main" id="{3E1A8A10-2D76-4D9D-B343-66B423F7727F}"/>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5" name="Freeform 34">
                <a:extLst>
                  <a:ext uri="{FF2B5EF4-FFF2-40B4-BE49-F238E27FC236}">
                    <a16:creationId xmlns:a16="http://schemas.microsoft.com/office/drawing/2014/main" id="{05200779-BEE0-43CC-A1C4-2FB4D2A1BF8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6" name="Freeform 35">
                <a:extLst>
                  <a:ext uri="{FF2B5EF4-FFF2-40B4-BE49-F238E27FC236}">
                    <a16:creationId xmlns:a16="http://schemas.microsoft.com/office/drawing/2014/main" id="{88D0FA36-B9E8-4384-AF1C-9B518DB2F179}"/>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7" name="Freeform 36">
                <a:extLst>
                  <a:ext uri="{FF2B5EF4-FFF2-40B4-BE49-F238E27FC236}">
                    <a16:creationId xmlns:a16="http://schemas.microsoft.com/office/drawing/2014/main" id="{6E4801BF-1F47-4B61-A668-EAB79625C78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8" name="Freeform 37">
                <a:extLst>
                  <a:ext uri="{FF2B5EF4-FFF2-40B4-BE49-F238E27FC236}">
                    <a16:creationId xmlns:a16="http://schemas.microsoft.com/office/drawing/2014/main" id="{4B40DE73-BCCF-4C43-B217-A0B496373FE9}"/>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9" name="Freeform 38">
                <a:extLst>
                  <a:ext uri="{FF2B5EF4-FFF2-40B4-BE49-F238E27FC236}">
                    <a16:creationId xmlns:a16="http://schemas.microsoft.com/office/drawing/2014/main" id="{D7064FBD-40F8-4398-9235-E01E71CDB094}"/>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0" name="Freeform 39">
                <a:extLst>
                  <a:ext uri="{FF2B5EF4-FFF2-40B4-BE49-F238E27FC236}">
                    <a16:creationId xmlns:a16="http://schemas.microsoft.com/office/drawing/2014/main" id="{E0427DDE-D4CC-4B8F-ACF2-E54F0F54A7B5}"/>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1" name="Freeform 40">
                <a:extLst>
                  <a:ext uri="{FF2B5EF4-FFF2-40B4-BE49-F238E27FC236}">
                    <a16:creationId xmlns:a16="http://schemas.microsoft.com/office/drawing/2014/main" id="{FC23B6C3-973E-406E-B572-FB270B514E20}"/>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2" name="Freeform 41">
                <a:extLst>
                  <a:ext uri="{FF2B5EF4-FFF2-40B4-BE49-F238E27FC236}">
                    <a16:creationId xmlns:a16="http://schemas.microsoft.com/office/drawing/2014/main" id="{8559239C-BED9-46A3-9FE2-5362CB8840D9}"/>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3" name="Freeform 42">
                <a:extLst>
                  <a:ext uri="{FF2B5EF4-FFF2-40B4-BE49-F238E27FC236}">
                    <a16:creationId xmlns:a16="http://schemas.microsoft.com/office/drawing/2014/main" id="{FA9B0CD0-6774-45C7-9F12-7C65B3C0BFDC}"/>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4" name="Freeform 43">
                <a:extLst>
                  <a:ext uri="{FF2B5EF4-FFF2-40B4-BE49-F238E27FC236}">
                    <a16:creationId xmlns:a16="http://schemas.microsoft.com/office/drawing/2014/main" id="{433CE5CD-3CA5-4B25-8438-EFDE8F3D231B}"/>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5" name="Freeform 44">
                <a:extLst>
                  <a:ext uri="{FF2B5EF4-FFF2-40B4-BE49-F238E27FC236}">
                    <a16:creationId xmlns:a16="http://schemas.microsoft.com/office/drawing/2014/main" id="{19A831D9-B07B-474B-8EEB-44389667284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6" name="Freeform 45">
                <a:extLst>
                  <a:ext uri="{FF2B5EF4-FFF2-40B4-BE49-F238E27FC236}">
                    <a16:creationId xmlns:a16="http://schemas.microsoft.com/office/drawing/2014/main" id="{038B3C87-EC38-414F-85CD-CA0FA7E906D1}"/>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7" name="Freeform 46">
                <a:extLst>
                  <a:ext uri="{FF2B5EF4-FFF2-40B4-BE49-F238E27FC236}">
                    <a16:creationId xmlns:a16="http://schemas.microsoft.com/office/drawing/2014/main" id="{BCBBECCA-2748-4C75-88DB-A3F9F79518D2}"/>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8" name="Freeform 5">
                <a:extLst>
                  <a:ext uri="{FF2B5EF4-FFF2-40B4-BE49-F238E27FC236}">
                    <a16:creationId xmlns:a16="http://schemas.microsoft.com/office/drawing/2014/main" id="{F483B4F3-EE7B-495F-A135-004013903249}"/>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grpSp>
        <p:sp>
          <p:nvSpPr>
            <p:cNvPr id="7" name="Rectangle 142">
              <a:extLst>
                <a:ext uri="{FF2B5EF4-FFF2-40B4-BE49-F238E27FC236}">
                  <a16:creationId xmlns:a16="http://schemas.microsoft.com/office/drawing/2014/main" id="{EF8FF2A6-F2C5-4E8B-BEAA-77FC60C84EE8}"/>
                </a:ext>
              </a:extLst>
            </p:cNvPr>
            <p:cNvSpPr/>
            <p:nvPr/>
          </p:nvSpPr>
          <p:spPr>
            <a:xfrm>
              <a:off x="340843" y="2225157"/>
              <a:ext cx="453544" cy="615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1</a:t>
              </a:r>
            </a:p>
          </p:txBody>
        </p:sp>
      </p:grpSp>
      <p:grpSp>
        <p:nvGrpSpPr>
          <p:cNvPr id="49" name="Group 143">
            <a:extLst>
              <a:ext uri="{FF2B5EF4-FFF2-40B4-BE49-F238E27FC236}">
                <a16:creationId xmlns:a16="http://schemas.microsoft.com/office/drawing/2014/main" id="{BC5D3586-27C5-4FEB-9C2A-42899DE01703}"/>
              </a:ext>
            </a:extLst>
          </p:cNvPr>
          <p:cNvGrpSpPr/>
          <p:nvPr/>
        </p:nvGrpSpPr>
        <p:grpSpPr>
          <a:xfrm>
            <a:off x="92179" y="2094239"/>
            <a:ext cx="724076" cy="775193"/>
            <a:chOff x="84898" y="2103969"/>
            <a:chExt cx="965435" cy="1033591"/>
          </a:xfrm>
        </p:grpSpPr>
        <p:grpSp>
          <p:nvGrpSpPr>
            <p:cNvPr id="50" name="组合 36">
              <a:extLst>
                <a:ext uri="{FF2B5EF4-FFF2-40B4-BE49-F238E27FC236}">
                  <a16:creationId xmlns:a16="http://schemas.microsoft.com/office/drawing/2014/main" id="{6D56C4AF-256E-4EAD-8849-6B31D473DC12}"/>
                </a:ext>
              </a:extLst>
            </p:cNvPr>
            <p:cNvGrpSpPr/>
            <p:nvPr/>
          </p:nvGrpSpPr>
          <p:grpSpPr>
            <a:xfrm>
              <a:off x="84898" y="2103969"/>
              <a:ext cx="965435" cy="1033591"/>
              <a:chOff x="4427538" y="954088"/>
              <a:chExt cx="3333750" cy="3729038"/>
            </a:xfrm>
          </p:grpSpPr>
          <p:sp>
            <p:nvSpPr>
              <p:cNvPr id="52" name="Freeform 7">
                <a:extLst>
                  <a:ext uri="{FF2B5EF4-FFF2-40B4-BE49-F238E27FC236}">
                    <a16:creationId xmlns:a16="http://schemas.microsoft.com/office/drawing/2014/main" id="{5CFE54FD-DB0F-4CCA-94C1-A3F4D092331D}"/>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3" name="Freeform 8">
                <a:extLst>
                  <a:ext uri="{FF2B5EF4-FFF2-40B4-BE49-F238E27FC236}">
                    <a16:creationId xmlns:a16="http://schemas.microsoft.com/office/drawing/2014/main" id="{03B9C205-E847-4864-AD2F-5DC9CA90C993}"/>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4" name="Freeform 9">
                <a:extLst>
                  <a:ext uri="{FF2B5EF4-FFF2-40B4-BE49-F238E27FC236}">
                    <a16:creationId xmlns:a16="http://schemas.microsoft.com/office/drawing/2014/main" id="{3F88A9A8-68EF-4F24-9958-F0C1DB595FC9}"/>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5" name="Freeform 10">
                <a:extLst>
                  <a:ext uri="{FF2B5EF4-FFF2-40B4-BE49-F238E27FC236}">
                    <a16:creationId xmlns:a16="http://schemas.microsoft.com/office/drawing/2014/main" id="{57427551-E61D-4295-8CA2-ADD29BC61E38}"/>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6" name="Freeform 11">
                <a:extLst>
                  <a:ext uri="{FF2B5EF4-FFF2-40B4-BE49-F238E27FC236}">
                    <a16:creationId xmlns:a16="http://schemas.microsoft.com/office/drawing/2014/main" id="{21C99E81-A5B0-4B28-BD57-C9B099D59DEC}"/>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7" name="Freeform 12">
                <a:extLst>
                  <a:ext uri="{FF2B5EF4-FFF2-40B4-BE49-F238E27FC236}">
                    <a16:creationId xmlns:a16="http://schemas.microsoft.com/office/drawing/2014/main" id="{B7AB5E7C-7B6E-46F4-AC8A-EC7068941704}"/>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8" name="Freeform 13">
                <a:extLst>
                  <a:ext uri="{FF2B5EF4-FFF2-40B4-BE49-F238E27FC236}">
                    <a16:creationId xmlns:a16="http://schemas.microsoft.com/office/drawing/2014/main" id="{CA6766FD-6FD1-4E6D-A169-475FA95056C1}"/>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9" name="Freeform 14">
                <a:extLst>
                  <a:ext uri="{FF2B5EF4-FFF2-40B4-BE49-F238E27FC236}">
                    <a16:creationId xmlns:a16="http://schemas.microsoft.com/office/drawing/2014/main" id="{B93ECEA6-07B9-40CA-9D17-62A509F900FB}"/>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0" name="Freeform 15">
                <a:extLst>
                  <a:ext uri="{FF2B5EF4-FFF2-40B4-BE49-F238E27FC236}">
                    <a16:creationId xmlns:a16="http://schemas.microsoft.com/office/drawing/2014/main" id="{15CFCA1E-55B3-4BF7-A2D7-0E291435969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1" name="Freeform 16">
                <a:extLst>
                  <a:ext uri="{FF2B5EF4-FFF2-40B4-BE49-F238E27FC236}">
                    <a16:creationId xmlns:a16="http://schemas.microsoft.com/office/drawing/2014/main" id="{AD255B0D-36D5-45CA-A071-AF29E5BC19D1}"/>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2" name="Freeform 17">
                <a:extLst>
                  <a:ext uri="{FF2B5EF4-FFF2-40B4-BE49-F238E27FC236}">
                    <a16:creationId xmlns:a16="http://schemas.microsoft.com/office/drawing/2014/main" id="{BC93810A-57D8-4679-A5C2-A7DAAE3121F5}"/>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3" name="Freeform 18">
                <a:extLst>
                  <a:ext uri="{FF2B5EF4-FFF2-40B4-BE49-F238E27FC236}">
                    <a16:creationId xmlns:a16="http://schemas.microsoft.com/office/drawing/2014/main" id="{C55A396E-331A-44AF-908E-E9DA083D3B1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4" name="Freeform 19">
                <a:extLst>
                  <a:ext uri="{FF2B5EF4-FFF2-40B4-BE49-F238E27FC236}">
                    <a16:creationId xmlns:a16="http://schemas.microsoft.com/office/drawing/2014/main" id="{58B56B44-FA48-45C2-9A56-5A22CBBAECC5}"/>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5" name="Freeform 20">
                <a:extLst>
                  <a:ext uri="{FF2B5EF4-FFF2-40B4-BE49-F238E27FC236}">
                    <a16:creationId xmlns:a16="http://schemas.microsoft.com/office/drawing/2014/main" id="{AB6ED903-F8CE-4DA6-9BD8-E2B4B064C3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6" name="Freeform 21">
                <a:extLst>
                  <a:ext uri="{FF2B5EF4-FFF2-40B4-BE49-F238E27FC236}">
                    <a16:creationId xmlns:a16="http://schemas.microsoft.com/office/drawing/2014/main" id="{24B767BA-69EB-491F-91E4-C397FA50B13D}"/>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7" name="Freeform 22">
                <a:extLst>
                  <a:ext uri="{FF2B5EF4-FFF2-40B4-BE49-F238E27FC236}">
                    <a16:creationId xmlns:a16="http://schemas.microsoft.com/office/drawing/2014/main" id="{2884BB8D-C0BC-4F78-8ABC-D290CBFA2069}"/>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8" name="Freeform 23">
                <a:extLst>
                  <a:ext uri="{FF2B5EF4-FFF2-40B4-BE49-F238E27FC236}">
                    <a16:creationId xmlns:a16="http://schemas.microsoft.com/office/drawing/2014/main" id="{2E41A7BA-DB3C-4904-88A9-92E355301D1D}"/>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9" name="Freeform 24">
                <a:extLst>
                  <a:ext uri="{FF2B5EF4-FFF2-40B4-BE49-F238E27FC236}">
                    <a16:creationId xmlns:a16="http://schemas.microsoft.com/office/drawing/2014/main" id="{0E821CFE-E4A2-490C-8D1A-F14C2121DEC9}"/>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0" name="Freeform 25">
                <a:extLst>
                  <a:ext uri="{FF2B5EF4-FFF2-40B4-BE49-F238E27FC236}">
                    <a16:creationId xmlns:a16="http://schemas.microsoft.com/office/drawing/2014/main" id="{71F9FA64-BE3E-4510-A4A1-E4E4CCD4C65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1" name="Freeform 26">
                <a:extLst>
                  <a:ext uri="{FF2B5EF4-FFF2-40B4-BE49-F238E27FC236}">
                    <a16:creationId xmlns:a16="http://schemas.microsoft.com/office/drawing/2014/main" id="{9144F4EE-1265-41AD-9A57-C274E3CE3258}"/>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2" name="Freeform 27">
                <a:extLst>
                  <a:ext uri="{FF2B5EF4-FFF2-40B4-BE49-F238E27FC236}">
                    <a16:creationId xmlns:a16="http://schemas.microsoft.com/office/drawing/2014/main" id="{1E45E4AA-3367-4EEC-845D-707459996A59}"/>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3" name="Freeform 28">
                <a:extLst>
                  <a:ext uri="{FF2B5EF4-FFF2-40B4-BE49-F238E27FC236}">
                    <a16:creationId xmlns:a16="http://schemas.microsoft.com/office/drawing/2014/main" id="{F28FEB65-26A6-4967-833F-2C3EAFB3925C}"/>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4" name="Freeform 29">
                <a:extLst>
                  <a:ext uri="{FF2B5EF4-FFF2-40B4-BE49-F238E27FC236}">
                    <a16:creationId xmlns:a16="http://schemas.microsoft.com/office/drawing/2014/main" id="{04158E2A-1733-42DC-848B-76FCACC9E297}"/>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5" name="Freeform 30">
                <a:extLst>
                  <a:ext uri="{FF2B5EF4-FFF2-40B4-BE49-F238E27FC236}">
                    <a16:creationId xmlns:a16="http://schemas.microsoft.com/office/drawing/2014/main" id="{AF18BA1E-4C4B-4C62-BDAF-54911CBE68C3}"/>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6" name="Freeform 31">
                <a:extLst>
                  <a:ext uri="{FF2B5EF4-FFF2-40B4-BE49-F238E27FC236}">
                    <a16:creationId xmlns:a16="http://schemas.microsoft.com/office/drawing/2014/main" id="{3AAD4CB4-342F-4C2A-ABA2-C0BC425679C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7" name="Freeform 32">
                <a:extLst>
                  <a:ext uri="{FF2B5EF4-FFF2-40B4-BE49-F238E27FC236}">
                    <a16:creationId xmlns:a16="http://schemas.microsoft.com/office/drawing/2014/main" id="{35DB4E2A-8684-4B3C-B875-75F7F1C680EF}"/>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8" name="Freeform 33">
                <a:extLst>
                  <a:ext uri="{FF2B5EF4-FFF2-40B4-BE49-F238E27FC236}">
                    <a16:creationId xmlns:a16="http://schemas.microsoft.com/office/drawing/2014/main" id="{4D2C477C-5BB2-4E4A-A7FC-6090BB276D41}"/>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9" name="Freeform 34">
                <a:extLst>
                  <a:ext uri="{FF2B5EF4-FFF2-40B4-BE49-F238E27FC236}">
                    <a16:creationId xmlns:a16="http://schemas.microsoft.com/office/drawing/2014/main" id="{E73B508A-CB38-4B2B-B612-D4EA8A175843}"/>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0" name="Freeform 35">
                <a:extLst>
                  <a:ext uri="{FF2B5EF4-FFF2-40B4-BE49-F238E27FC236}">
                    <a16:creationId xmlns:a16="http://schemas.microsoft.com/office/drawing/2014/main" id="{8168DA5A-D044-4A08-BBFD-37581B16E551}"/>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1" name="Freeform 36">
                <a:extLst>
                  <a:ext uri="{FF2B5EF4-FFF2-40B4-BE49-F238E27FC236}">
                    <a16:creationId xmlns:a16="http://schemas.microsoft.com/office/drawing/2014/main" id="{9FD95848-E73B-47A2-9B4B-56EC2CE7DE80}"/>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2" name="Freeform 37">
                <a:extLst>
                  <a:ext uri="{FF2B5EF4-FFF2-40B4-BE49-F238E27FC236}">
                    <a16:creationId xmlns:a16="http://schemas.microsoft.com/office/drawing/2014/main" id="{F854D68E-F79C-4BE6-8370-BB3CFDFD6E40}"/>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3" name="Freeform 38">
                <a:extLst>
                  <a:ext uri="{FF2B5EF4-FFF2-40B4-BE49-F238E27FC236}">
                    <a16:creationId xmlns:a16="http://schemas.microsoft.com/office/drawing/2014/main" id="{DD4C7F93-020D-4609-BC8D-68BE433DB9AE}"/>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4" name="Freeform 39">
                <a:extLst>
                  <a:ext uri="{FF2B5EF4-FFF2-40B4-BE49-F238E27FC236}">
                    <a16:creationId xmlns:a16="http://schemas.microsoft.com/office/drawing/2014/main" id="{0C7377FE-C45C-4626-8689-924A59FC12DC}"/>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5" name="Freeform 40">
                <a:extLst>
                  <a:ext uri="{FF2B5EF4-FFF2-40B4-BE49-F238E27FC236}">
                    <a16:creationId xmlns:a16="http://schemas.microsoft.com/office/drawing/2014/main" id="{F5912D77-8BB5-4D47-8766-93985F8A835E}"/>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6" name="Freeform 41">
                <a:extLst>
                  <a:ext uri="{FF2B5EF4-FFF2-40B4-BE49-F238E27FC236}">
                    <a16:creationId xmlns:a16="http://schemas.microsoft.com/office/drawing/2014/main" id="{63C6653A-4CB7-4B9F-898D-079CEEC9A296}"/>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7" name="Freeform 42">
                <a:extLst>
                  <a:ext uri="{FF2B5EF4-FFF2-40B4-BE49-F238E27FC236}">
                    <a16:creationId xmlns:a16="http://schemas.microsoft.com/office/drawing/2014/main" id="{5C3C6881-C055-45E5-8CDD-478D931464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8" name="Freeform 43">
                <a:extLst>
                  <a:ext uri="{FF2B5EF4-FFF2-40B4-BE49-F238E27FC236}">
                    <a16:creationId xmlns:a16="http://schemas.microsoft.com/office/drawing/2014/main" id="{11DE9BB9-95CA-425F-97A9-FC3E02DA83E3}"/>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9" name="Freeform 44">
                <a:extLst>
                  <a:ext uri="{FF2B5EF4-FFF2-40B4-BE49-F238E27FC236}">
                    <a16:creationId xmlns:a16="http://schemas.microsoft.com/office/drawing/2014/main" id="{BE0CA238-3610-4885-B385-817319177A9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0" name="Freeform 45">
                <a:extLst>
                  <a:ext uri="{FF2B5EF4-FFF2-40B4-BE49-F238E27FC236}">
                    <a16:creationId xmlns:a16="http://schemas.microsoft.com/office/drawing/2014/main" id="{CBF057E5-8C00-4B68-8A5D-EF6D803755F1}"/>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1" name="Freeform 46">
                <a:extLst>
                  <a:ext uri="{FF2B5EF4-FFF2-40B4-BE49-F238E27FC236}">
                    <a16:creationId xmlns:a16="http://schemas.microsoft.com/office/drawing/2014/main" id="{AEEB0DCF-70AB-4FA9-973C-6749494DBA4C}"/>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2" name="Freeform 5">
                <a:extLst>
                  <a:ext uri="{FF2B5EF4-FFF2-40B4-BE49-F238E27FC236}">
                    <a16:creationId xmlns:a16="http://schemas.microsoft.com/office/drawing/2014/main" id="{9F129745-8342-4A63-9EFE-9D211DA3BFA6}"/>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51" name="Rectangle 145">
              <a:extLst>
                <a:ext uri="{FF2B5EF4-FFF2-40B4-BE49-F238E27FC236}">
                  <a16:creationId xmlns:a16="http://schemas.microsoft.com/office/drawing/2014/main" id="{E3CDAAB4-E038-480B-BC80-AEA59E4147A3}"/>
                </a:ext>
              </a:extLst>
            </p:cNvPr>
            <p:cNvSpPr/>
            <p:nvPr/>
          </p:nvSpPr>
          <p:spPr>
            <a:xfrm>
              <a:off x="340843" y="2225157"/>
              <a:ext cx="453544" cy="615554"/>
            </a:xfrm>
            <a:prstGeom prst="rect">
              <a:avLst/>
            </a:prstGeom>
          </p:spPr>
          <p:txBody>
            <a:bodyPr wrap="none" anchor="ctr">
              <a:spAutoFit/>
            </a:bodyPr>
            <a:lstStyle/>
            <a:p>
              <a:pPr lvl="0" algn="ctr"/>
              <a:r>
                <a:rPr lang="en-US" sz="2400" b="1" dirty="0">
                  <a:solidFill>
                    <a:prstClr val="white"/>
                  </a:solidFill>
                  <a:effectLst>
                    <a:outerShdw blurRad="38100" dist="38100" dir="2700000" algn="tl">
                      <a:srgbClr val="000000">
                        <a:alpha val="43137"/>
                      </a:srgbClr>
                    </a:outerShdw>
                  </a:effectLst>
                </a:rPr>
                <a:t>2</a:t>
              </a:r>
            </a:p>
          </p:txBody>
        </p:sp>
      </p:grpSp>
      <p:grpSp>
        <p:nvGrpSpPr>
          <p:cNvPr id="93" name="Group 187">
            <a:extLst>
              <a:ext uri="{FF2B5EF4-FFF2-40B4-BE49-F238E27FC236}">
                <a16:creationId xmlns:a16="http://schemas.microsoft.com/office/drawing/2014/main" id="{8A0300F0-9923-40A5-A504-574EFB71A9CD}"/>
              </a:ext>
            </a:extLst>
          </p:cNvPr>
          <p:cNvGrpSpPr/>
          <p:nvPr/>
        </p:nvGrpSpPr>
        <p:grpSpPr>
          <a:xfrm>
            <a:off x="89820" y="2759374"/>
            <a:ext cx="724076" cy="775193"/>
            <a:chOff x="84898" y="2103969"/>
            <a:chExt cx="965435" cy="1033591"/>
          </a:xfrm>
        </p:grpSpPr>
        <p:grpSp>
          <p:nvGrpSpPr>
            <p:cNvPr id="94" name="组合 36">
              <a:extLst>
                <a:ext uri="{FF2B5EF4-FFF2-40B4-BE49-F238E27FC236}">
                  <a16:creationId xmlns:a16="http://schemas.microsoft.com/office/drawing/2014/main" id="{86C8E41A-81A2-4E5A-9F8C-EEC86E8579DB}"/>
                </a:ext>
              </a:extLst>
            </p:cNvPr>
            <p:cNvGrpSpPr/>
            <p:nvPr/>
          </p:nvGrpSpPr>
          <p:grpSpPr>
            <a:xfrm>
              <a:off x="84898" y="2103969"/>
              <a:ext cx="965435" cy="1033591"/>
              <a:chOff x="4427538" y="954088"/>
              <a:chExt cx="3333750" cy="3729038"/>
            </a:xfrm>
          </p:grpSpPr>
          <p:sp>
            <p:nvSpPr>
              <p:cNvPr id="96" name="Freeform 7">
                <a:extLst>
                  <a:ext uri="{FF2B5EF4-FFF2-40B4-BE49-F238E27FC236}">
                    <a16:creationId xmlns:a16="http://schemas.microsoft.com/office/drawing/2014/main" id="{A93A8A1F-C802-4168-A6DB-8227C1C33AFB}"/>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7" name="Freeform 8">
                <a:extLst>
                  <a:ext uri="{FF2B5EF4-FFF2-40B4-BE49-F238E27FC236}">
                    <a16:creationId xmlns:a16="http://schemas.microsoft.com/office/drawing/2014/main" id="{C8B78EDB-6606-4A29-A9E1-012AF46D80C0}"/>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8" name="Freeform 9">
                <a:extLst>
                  <a:ext uri="{FF2B5EF4-FFF2-40B4-BE49-F238E27FC236}">
                    <a16:creationId xmlns:a16="http://schemas.microsoft.com/office/drawing/2014/main" id="{4B10E244-55E6-458C-80FA-6B74F2117D35}"/>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9" name="Freeform 10">
                <a:extLst>
                  <a:ext uri="{FF2B5EF4-FFF2-40B4-BE49-F238E27FC236}">
                    <a16:creationId xmlns:a16="http://schemas.microsoft.com/office/drawing/2014/main" id="{167DFE69-C8AF-40FD-A26D-32077514A7DC}"/>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0" name="Freeform 11">
                <a:extLst>
                  <a:ext uri="{FF2B5EF4-FFF2-40B4-BE49-F238E27FC236}">
                    <a16:creationId xmlns:a16="http://schemas.microsoft.com/office/drawing/2014/main" id="{CE9D95D2-70FE-4B54-B6CA-7F00FBD0CB67}"/>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1" name="Freeform 12">
                <a:extLst>
                  <a:ext uri="{FF2B5EF4-FFF2-40B4-BE49-F238E27FC236}">
                    <a16:creationId xmlns:a16="http://schemas.microsoft.com/office/drawing/2014/main" id="{ABDDD864-1327-47B2-8F33-174C3B89D04B}"/>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2" name="Freeform 13">
                <a:extLst>
                  <a:ext uri="{FF2B5EF4-FFF2-40B4-BE49-F238E27FC236}">
                    <a16:creationId xmlns:a16="http://schemas.microsoft.com/office/drawing/2014/main" id="{CBEB4D47-6173-4FC7-B081-61465D22E32E}"/>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3" name="Freeform 14">
                <a:extLst>
                  <a:ext uri="{FF2B5EF4-FFF2-40B4-BE49-F238E27FC236}">
                    <a16:creationId xmlns:a16="http://schemas.microsoft.com/office/drawing/2014/main" id="{5452E05E-3128-4886-A230-07363D77A8CB}"/>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4" name="Freeform 15">
                <a:extLst>
                  <a:ext uri="{FF2B5EF4-FFF2-40B4-BE49-F238E27FC236}">
                    <a16:creationId xmlns:a16="http://schemas.microsoft.com/office/drawing/2014/main" id="{74E6AC7C-3A3D-4EFF-9B12-44AFC2EC4E85}"/>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5" name="Freeform 16">
                <a:extLst>
                  <a:ext uri="{FF2B5EF4-FFF2-40B4-BE49-F238E27FC236}">
                    <a16:creationId xmlns:a16="http://schemas.microsoft.com/office/drawing/2014/main" id="{BD0B7ADC-F21A-4EED-B142-2C5A6A248AFA}"/>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6" name="Freeform 17">
                <a:extLst>
                  <a:ext uri="{FF2B5EF4-FFF2-40B4-BE49-F238E27FC236}">
                    <a16:creationId xmlns:a16="http://schemas.microsoft.com/office/drawing/2014/main" id="{DA991D35-7D22-44CA-913A-19C3AE0275C4}"/>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7" name="Freeform 18">
                <a:extLst>
                  <a:ext uri="{FF2B5EF4-FFF2-40B4-BE49-F238E27FC236}">
                    <a16:creationId xmlns:a16="http://schemas.microsoft.com/office/drawing/2014/main" id="{47AD1208-EE9C-4C40-A564-A3DFC53D7585}"/>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8" name="Freeform 19">
                <a:extLst>
                  <a:ext uri="{FF2B5EF4-FFF2-40B4-BE49-F238E27FC236}">
                    <a16:creationId xmlns:a16="http://schemas.microsoft.com/office/drawing/2014/main" id="{93FBFF1D-C534-466F-B6B5-885D34D930CD}"/>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9" name="Freeform 20">
                <a:extLst>
                  <a:ext uri="{FF2B5EF4-FFF2-40B4-BE49-F238E27FC236}">
                    <a16:creationId xmlns:a16="http://schemas.microsoft.com/office/drawing/2014/main" id="{9AD3C5CC-0721-4643-82CB-6BE7F6C07F5C}"/>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0" name="Freeform 21">
                <a:extLst>
                  <a:ext uri="{FF2B5EF4-FFF2-40B4-BE49-F238E27FC236}">
                    <a16:creationId xmlns:a16="http://schemas.microsoft.com/office/drawing/2014/main" id="{0B6DE1F3-85B0-4A5D-8E74-A0BE4DE78FC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1" name="Freeform 22">
                <a:extLst>
                  <a:ext uri="{FF2B5EF4-FFF2-40B4-BE49-F238E27FC236}">
                    <a16:creationId xmlns:a16="http://schemas.microsoft.com/office/drawing/2014/main" id="{1E1E1DD9-A84B-4889-B150-1F6EF2C65839}"/>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2" name="Freeform 23">
                <a:extLst>
                  <a:ext uri="{FF2B5EF4-FFF2-40B4-BE49-F238E27FC236}">
                    <a16:creationId xmlns:a16="http://schemas.microsoft.com/office/drawing/2014/main" id="{1601DEC1-B309-4F08-85D3-34CDEB4D7F0D}"/>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3" name="Freeform 24">
                <a:extLst>
                  <a:ext uri="{FF2B5EF4-FFF2-40B4-BE49-F238E27FC236}">
                    <a16:creationId xmlns:a16="http://schemas.microsoft.com/office/drawing/2014/main" id="{60C97BB3-F92A-4B3F-8D3B-EDE72489A7D7}"/>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4" name="Freeform 25">
                <a:extLst>
                  <a:ext uri="{FF2B5EF4-FFF2-40B4-BE49-F238E27FC236}">
                    <a16:creationId xmlns:a16="http://schemas.microsoft.com/office/drawing/2014/main" id="{AA0E7C93-E427-4883-B08A-6228C4B71FDD}"/>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5" name="Freeform 26">
                <a:extLst>
                  <a:ext uri="{FF2B5EF4-FFF2-40B4-BE49-F238E27FC236}">
                    <a16:creationId xmlns:a16="http://schemas.microsoft.com/office/drawing/2014/main" id="{DC1EB529-1926-4CE1-8F09-9DA2796D87CD}"/>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6" name="Freeform 27">
                <a:extLst>
                  <a:ext uri="{FF2B5EF4-FFF2-40B4-BE49-F238E27FC236}">
                    <a16:creationId xmlns:a16="http://schemas.microsoft.com/office/drawing/2014/main" id="{965E757E-2A4A-4248-8D5F-48B310DCD20A}"/>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7" name="Freeform 28">
                <a:extLst>
                  <a:ext uri="{FF2B5EF4-FFF2-40B4-BE49-F238E27FC236}">
                    <a16:creationId xmlns:a16="http://schemas.microsoft.com/office/drawing/2014/main" id="{B385B697-9928-4CCF-AEE1-CF2D8F27236D}"/>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8" name="Freeform 29">
                <a:extLst>
                  <a:ext uri="{FF2B5EF4-FFF2-40B4-BE49-F238E27FC236}">
                    <a16:creationId xmlns:a16="http://schemas.microsoft.com/office/drawing/2014/main" id="{4E2E0357-40EE-45BD-9128-F61950FADF3B}"/>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9" name="Freeform 30">
                <a:extLst>
                  <a:ext uri="{FF2B5EF4-FFF2-40B4-BE49-F238E27FC236}">
                    <a16:creationId xmlns:a16="http://schemas.microsoft.com/office/drawing/2014/main" id="{DE065C3A-B67F-4D72-A905-DE3F62424A4C}"/>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0" name="Freeform 31">
                <a:extLst>
                  <a:ext uri="{FF2B5EF4-FFF2-40B4-BE49-F238E27FC236}">
                    <a16:creationId xmlns:a16="http://schemas.microsoft.com/office/drawing/2014/main" id="{FFB89770-13D7-40B6-953A-C8B5F8DDA59D}"/>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1" name="Freeform 32">
                <a:extLst>
                  <a:ext uri="{FF2B5EF4-FFF2-40B4-BE49-F238E27FC236}">
                    <a16:creationId xmlns:a16="http://schemas.microsoft.com/office/drawing/2014/main" id="{DA20044E-F96C-4EE1-8D5B-0DFF272BD6CD}"/>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2" name="Freeform 33">
                <a:extLst>
                  <a:ext uri="{FF2B5EF4-FFF2-40B4-BE49-F238E27FC236}">
                    <a16:creationId xmlns:a16="http://schemas.microsoft.com/office/drawing/2014/main" id="{7C7E8F57-6810-426B-9D26-21F5080DDA2B}"/>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3" name="Freeform 34">
                <a:extLst>
                  <a:ext uri="{FF2B5EF4-FFF2-40B4-BE49-F238E27FC236}">
                    <a16:creationId xmlns:a16="http://schemas.microsoft.com/office/drawing/2014/main" id="{CD6A68FD-C367-40C3-BDD3-508849834AE4}"/>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4" name="Freeform 35">
                <a:extLst>
                  <a:ext uri="{FF2B5EF4-FFF2-40B4-BE49-F238E27FC236}">
                    <a16:creationId xmlns:a16="http://schemas.microsoft.com/office/drawing/2014/main" id="{F2D3DDC2-C8E3-49DC-B654-86C3FBDAD44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5" name="Freeform 36">
                <a:extLst>
                  <a:ext uri="{FF2B5EF4-FFF2-40B4-BE49-F238E27FC236}">
                    <a16:creationId xmlns:a16="http://schemas.microsoft.com/office/drawing/2014/main" id="{C28ADA48-86BC-437F-8293-A89DFB13817C}"/>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6" name="Freeform 37">
                <a:extLst>
                  <a:ext uri="{FF2B5EF4-FFF2-40B4-BE49-F238E27FC236}">
                    <a16:creationId xmlns:a16="http://schemas.microsoft.com/office/drawing/2014/main" id="{D425D095-99AC-436B-9BE8-6791DF9BCCF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7" name="Freeform 38">
                <a:extLst>
                  <a:ext uri="{FF2B5EF4-FFF2-40B4-BE49-F238E27FC236}">
                    <a16:creationId xmlns:a16="http://schemas.microsoft.com/office/drawing/2014/main" id="{4075D7CB-665B-4807-AB74-D3330EC6AFB0}"/>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8" name="Freeform 39">
                <a:extLst>
                  <a:ext uri="{FF2B5EF4-FFF2-40B4-BE49-F238E27FC236}">
                    <a16:creationId xmlns:a16="http://schemas.microsoft.com/office/drawing/2014/main" id="{21BFD007-C27C-453B-AB7F-1F5F8AD20D0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9" name="Freeform 40">
                <a:extLst>
                  <a:ext uri="{FF2B5EF4-FFF2-40B4-BE49-F238E27FC236}">
                    <a16:creationId xmlns:a16="http://schemas.microsoft.com/office/drawing/2014/main" id="{6F4CC0B6-6810-4D3D-B65B-56C2D2F2B0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0" name="Freeform 41">
                <a:extLst>
                  <a:ext uri="{FF2B5EF4-FFF2-40B4-BE49-F238E27FC236}">
                    <a16:creationId xmlns:a16="http://schemas.microsoft.com/office/drawing/2014/main" id="{572C2BC9-94D2-4317-9753-768C6FAEDC26}"/>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1" name="Freeform 42">
                <a:extLst>
                  <a:ext uri="{FF2B5EF4-FFF2-40B4-BE49-F238E27FC236}">
                    <a16:creationId xmlns:a16="http://schemas.microsoft.com/office/drawing/2014/main" id="{B692D61C-3567-49F1-812D-05214CCFE61F}"/>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2" name="Freeform 43">
                <a:extLst>
                  <a:ext uri="{FF2B5EF4-FFF2-40B4-BE49-F238E27FC236}">
                    <a16:creationId xmlns:a16="http://schemas.microsoft.com/office/drawing/2014/main" id="{A7A09440-B702-4D3A-991A-62C620BEBBA4}"/>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3" name="Freeform 44">
                <a:extLst>
                  <a:ext uri="{FF2B5EF4-FFF2-40B4-BE49-F238E27FC236}">
                    <a16:creationId xmlns:a16="http://schemas.microsoft.com/office/drawing/2014/main" id="{FD2DF5B6-20DD-4AD6-965D-C2D774EF2219}"/>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4" name="Freeform 45">
                <a:extLst>
                  <a:ext uri="{FF2B5EF4-FFF2-40B4-BE49-F238E27FC236}">
                    <a16:creationId xmlns:a16="http://schemas.microsoft.com/office/drawing/2014/main" id="{40703D50-392A-4762-A214-CCEC5278F49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5" name="Freeform 46">
                <a:extLst>
                  <a:ext uri="{FF2B5EF4-FFF2-40B4-BE49-F238E27FC236}">
                    <a16:creationId xmlns:a16="http://schemas.microsoft.com/office/drawing/2014/main" id="{EDE5C9FF-76B7-40EF-9F61-2C22742FF4A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6" name="Freeform 5">
                <a:extLst>
                  <a:ext uri="{FF2B5EF4-FFF2-40B4-BE49-F238E27FC236}">
                    <a16:creationId xmlns:a16="http://schemas.microsoft.com/office/drawing/2014/main" id="{FEAD8D53-4DFF-4DC9-8073-1DA4CBBAFE31}"/>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95" name="Rectangle 189">
              <a:extLst>
                <a:ext uri="{FF2B5EF4-FFF2-40B4-BE49-F238E27FC236}">
                  <a16:creationId xmlns:a16="http://schemas.microsoft.com/office/drawing/2014/main" id="{FE815918-3E2C-4E5B-B2DF-79F18750ABBA}"/>
                </a:ext>
              </a:extLst>
            </p:cNvPr>
            <p:cNvSpPr/>
            <p:nvPr/>
          </p:nvSpPr>
          <p:spPr>
            <a:xfrm>
              <a:off x="340843" y="2225157"/>
              <a:ext cx="453544" cy="615554"/>
            </a:xfrm>
            <a:prstGeom prst="rect">
              <a:avLst/>
            </a:prstGeom>
          </p:spPr>
          <p:txBody>
            <a:bodyPr wrap="none" anchor="ctr">
              <a:spAutoFit/>
            </a:bodyPr>
            <a:lstStyle/>
            <a:p>
              <a:pPr lvl="0" algn="ctr"/>
              <a:r>
                <a:rPr lang="en-US" sz="2400" b="1" dirty="0">
                  <a:solidFill>
                    <a:prstClr val="white"/>
                  </a:solidFill>
                  <a:effectLst>
                    <a:outerShdw blurRad="38100" dist="38100" dir="2700000" algn="tl">
                      <a:srgbClr val="000000">
                        <a:alpha val="43137"/>
                      </a:srgbClr>
                    </a:outerShdw>
                  </a:effectLst>
                </a:rPr>
                <a:t>3</a:t>
              </a:r>
            </a:p>
          </p:txBody>
        </p:sp>
      </p:grpSp>
    </p:spTree>
    <p:extLst>
      <p:ext uri="{BB962C8B-B14F-4D97-AF65-F5344CB8AC3E}">
        <p14:creationId xmlns:p14="http://schemas.microsoft.com/office/powerpoint/2010/main" val="88223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0C14B0-D4A7-488E-AFA3-49528EB0C39B}"/>
              </a:ext>
            </a:extLst>
          </p:cNvPr>
          <p:cNvSpPr>
            <a:spLocks noGrp="1"/>
          </p:cNvSpPr>
          <p:nvPr>
            <p:ph type="ctrTitle"/>
          </p:nvPr>
        </p:nvSpPr>
        <p:spPr>
          <a:xfrm>
            <a:off x="909836" y="584200"/>
            <a:ext cx="10657184" cy="6013152"/>
          </a:xfrm>
        </p:spPr>
        <p:txBody>
          <a:bodyPr>
            <a:normAutofit fontScale="90000"/>
          </a:bodyPr>
          <a:lstStyle/>
          <a:p>
            <a:pPr algn="ctr"/>
            <a:r>
              <a:rPr lang="el-GR" sz="2400" dirty="0">
                <a:latin typeface="Century Gothic" panose="020B0502020202020204" pitchFamily="34" charset="0"/>
              </a:rPr>
              <a:t>Επιτροπή Επίβλεψης Διπλωματικής Εργασίας</a:t>
            </a:r>
            <a:br>
              <a:rPr lang="el-GR" sz="2400" dirty="0">
                <a:latin typeface="Century Gothic" panose="020B0502020202020204" pitchFamily="34" charset="0"/>
              </a:rPr>
            </a:br>
            <a:br>
              <a:rPr lang="el-GR" sz="2400" dirty="0">
                <a:latin typeface="Century Gothic" panose="020B0502020202020204" pitchFamily="34" charset="0"/>
              </a:rPr>
            </a:br>
            <a:r>
              <a:rPr lang="el-GR" sz="2400" dirty="0">
                <a:latin typeface="Century Gothic" panose="020B0502020202020204" pitchFamily="34" charset="0"/>
              </a:rPr>
              <a:t>Επιβλέπων Καθηγητής</a:t>
            </a:r>
            <a:r>
              <a:rPr lang="el-GR" sz="2400" i="1" dirty="0">
                <a:latin typeface="Century Gothic" panose="020B0502020202020204" pitchFamily="34" charset="0"/>
              </a:rPr>
              <a:t>:</a:t>
            </a:r>
            <a:br>
              <a:rPr lang="el-GR" sz="2400" dirty="0">
                <a:latin typeface="Century Gothic" panose="020B0502020202020204" pitchFamily="34" charset="0"/>
              </a:rPr>
            </a:br>
            <a:r>
              <a:rPr lang="el-GR" sz="2400" dirty="0">
                <a:latin typeface="Century Gothic" panose="020B0502020202020204" pitchFamily="34" charset="0"/>
              </a:rPr>
              <a:t>Παναγιώτης Αναστασιάδης</a:t>
            </a:r>
            <a:br>
              <a:rPr lang="el-GR" sz="2400" dirty="0">
                <a:latin typeface="Century Gothic" panose="020B0502020202020204" pitchFamily="34" charset="0"/>
              </a:rPr>
            </a:br>
            <a:r>
              <a:rPr lang="el-GR" sz="2400" dirty="0">
                <a:latin typeface="Century Gothic" panose="020B0502020202020204" pitchFamily="34" charset="0"/>
              </a:rPr>
              <a:t>Καθηγητής Δια Βίου και Εξ Αποστάσεως Εκπαίδευσης με τη χρήση των Τ.Π.Ε του Παιδαγωγικού Τμήματος του Πανεπιστημίου Κρήτης &amp; Καθηγητής - Σύμβουλος στο Ελληνικό Ανοιχτό Πανεπιστήμιο</a:t>
            </a:r>
            <a:br>
              <a:rPr lang="el-GR" sz="2400" dirty="0">
                <a:latin typeface="Century Gothic" panose="020B0502020202020204" pitchFamily="34" charset="0"/>
              </a:rPr>
            </a:br>
            <a:br>
              <a:rPr lang="el-GR" sz="2400" dirty="0">
                <a:latin typeface="Century Gothic" panose="020B0502020202020204" pitchFamily="34" charset="0"/>
              </a:rPr>
            </a:br>
            <a:r>
              <a:rPr lang="el-GR" sz="2400" dirty="0">
                <a:latin typeface="Century Gothic" panose="020B0502020202020204" pitchFamily="34" charset="0"/>
              </a:rPr>
              <a:t>Συν-Επιβλέπων Καθηγητής:</a:t>
            </a:r>
            <a:br>
              <a:rPr lang="el-GR" sz="2400" dirty="0">
                <a:latin typeface="Century Gothic" panose="020B0502020202020204" pitchFamily="34" charset="0"/>
              </a:rPr>
            </a:br>
            <a:r>
              <a:rPr lang="el-GR" sz="2400" dirty="0">
                <a:latin typeface="Century Gothic" panose="020B0502020202020204" pitchFamily="34" charset="0"/>
              </a:rPr>
              <a:t>Γιώργος </a:t>
            </a:r>
            <a:r>
              <a:rPr lang="el-GR" sz="2400" dirty="0" err="1">
                <a:latin typeface="Century Gothic" panose="020B0502020202020204" pitchFamily="34" charset="0"/>
              </a:rPr>
              <a:t>Φιλιππούσης</a:t>
            </a:r>
            <a:br>
              <a:rPr lang="el-GR" sz="2400" dirty="0">
                <a:latin typeface="Century Gothic" panose="020B0502020202020204" pitchFamily="34" charset="0"/>
              </a:rPr>
            </a:br>
            <a:r>
              <a:rPr lang="el-GR" sz="2400" dirty="0">
                <a:latin typeface="Century Gothic" panose="020B0502020202020204" pitchFamily="34" charset="0"/>
              </a:rPr>
              <a:t>Διδάκτωρ του Πανεπιστημίου Κρήτης</a:t>
            </a:r>
            <a:br>
              <a:rPr lang="el-GR" sz="2400" dirty="0">
                <a:latin typeface="Century Gothic" panose="020B0502020202020204" pitchFamily="34" charset="0"/>
              </a:rPr>
            </a:br>
            <a:r>
              <a:rPr lang="el-GR" sz="2400" dirty="0">
                <a:latin typeface="Century Gothic" panose="020B0502020202020204" pitchFamily="34" charset="0"/>
              </a:rPr>
              <a:t> </a:t>
            </a:r>
            <a:br>
              <a:rPr lang="el-GR" sz="2400" dirty="0">
                <a:latin typeface="Century Gothic" panose="020B0502020202020204" pitchFamily="34" charset="0"/>
              </a:rPr>
            </a:br>
            <a:r>
              <a:rPr lang="el-GR" sz="2400" dirty="0">
                <a:latin typeface="Century Gothic" panose="020B0502020202020204" pitchFamily="34" charset="0"/>
              </a:rPr>
              <a:t>Συν-Επιβλέπουσα Καθηγήτρια:</a:t>
            </a:r>
            <a:br>
              <a:rPr lang="el-GR" sz="2400" dirty="0">
                <a:latin typeface="Century Gothic" panose="020B0502020202020204" pitchFamily="34" charset="0"/>
              </a:rPr>
            </a:br>
            <a:r>
              <a:rPr lang="el-GR" sz="2400" dirty="0">
                <a:latin typeface="Century Gothic" panose="020B0502020202020204" pitchFamily="34" charset="0"/>
              </a:rPr>
              <a:t>Καλλιόπη </a:t>
            </a:r>
            <a:r>
              <a:rPr lang="el-GR" sz="2400" dirty="0" err="1">
                <a:latin typeface="Century Gothic" panose="020B0502020202020204" pitchFamily="34" charset="0"/>
              </a:rPr>
              <a:t>Τρούλη</a:t>
            </a:r>
            <a:br>
              <a:rPr lang="el-GR" sz="2400" dirty="0">
                <a:latin typeface="Century Gothic" panose="020B0502020202020204" pitchFamily="34" charset="0"/>
              </a:rPr>
            </a:br>
            <a:r>
              <a:rPr lang="el-GR" sz="2400" dirty="0">
                <a:latin typeface="Century Gothic" panose="020B0502020202020204" pitchFamily="34" charset="0"/>
              </a:rPr>
              <a:t>Επίκουρη Καθηγήτρια- Φυσική και Ψυχοκινητική Αγωγή Νηπίου-</a:t>
            </a:r>
            <a:br>
              <a:rPr lang="el-GR" sz="2400" dirty="0">
                <a:latin typeface="Century Gothic" panose="020B0502020202020204" pitchFamily="34" charset="0"/>
              </a:rPr>
            </a:br>
            <a:r>
              <a:rPr lang="el-GR" sz="2400" dirty="0">
                <a:latin typeface="Century Gothic" panose="020B0502020202020204" pitchFamily="34" charset="0"/>
              </a:rPr>
              <a:t>Πανεπιστήμιο Κρήτης, Παιδαγωγικό Τμήμα Προσχολικής Εκπαίδευσης</a:t>
            </a:r>
            <a:br>
              <a:rPr lang="el-GR" sz="2400" dirty="0">
                <a:latin typeface="Century Gothic" panose="020B0502020202020204" pitchFamily="34" charset="0"/>
              </a:rPr>
            </a:br>
            <a:br>
              <a:rPr lang="el-GR" sz="2400" dirty="0">
                <a:latin typeface="Century Gothic" panose="020B0502020202020204" pitchFamily="34" charset="0"/>
              </a:rPr>
            </a:br>
            <a:r>
              <a:rPr lang="el-GR" sz="2400" dirty="0">
                <a:latin typeface="Century Gothic" panose="020B0502020202020204" pitchFamily="34" charset="0"/>
              </a:rPr>
              <a:t>Ρέθυμνο 2019</a:t>
            </a:r>
          </a:p>
        </p:txBody>
      </p:sp>
    </p:spTree>
    <p:extLst>
      <p:ext uri="{BB962C8B-B14F-4D97-AF65-F5344CB8AC3E}">
        <p14:creationId xmlns:p14="http://schemas.microsoft.com/office/powerpoint/2010/main" val="131586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F49D4F2-7FAC-42D3-9FC2-EF7F70D8E63E}"/>
              </a:ext>
            </a:extLst>
          </p:cNvPr>
          <p:cNvSpPr/>
          <p:nvPr/>
        </p:nvSpPr>
        <p:spPr>
          <a:xfrm>
            <a:off x="837828" y="0"/>
            <a:ext cx="10729192" cy="579967"/>
          </a:xfrm>
          <a:prstGeom prst="rect">
            <a:avLst/>
          </a:prstGeom>
        </p:spPr>
        <p:txBody>
          <a:bodyPr wrap="square">
            <a:spAutoFit/>
          </a:bodyPr>
          <a:lstStyle/>
          <a:p>
            <a:pPr algn="just">
              <a:lnSpc>
                <a:spcPct val="150000"/>
              </a:lnSpc>
              <a:spcAft>
                <a:spcPts val="0"/>
              </a:spcAft>
            </a:pPr>
            <a:r>
              <a:rPr lang="el-GR" sz="2000" b="1" dirty="0">
                <a:latin typeface="Century Gothic" panose="020B0502020202020204" pitchFamily="34" charset="0"/>
                <a:ea typeface="Times New Roman" panose="02020603050405020304" pitchFamily="18" charset="0"/>
              </a:rPr>
              <a:t>2/2 Ενδεικτικά στην οθόνη του κινητού τους τηλεφώνου, οι μαθητές έβλεπαν</a:t>
            </a:r>
            <a:r>
              <a:rPr lang="el-GR" b="1" dirty="0">
                <a:latin typeface="Times New Roman" panose="02020603050405020304" pitchFamily="18" charset="0"/>
                <a:ea typeface="Times New Roman" panose="02020603050405020304" pitchFamily="18" charset="0"/>
              </a:rPr>
              <a:t>:</a:t>
            </a:r>
          </a:p>
        </p:txBody>
      </p:sp>
      <p:pic>
        <p:nvPicPr>
          <p:cNvPr id="3" name="Picture 169">
            <a:extLst>
              <a:ext uri="{FF2B5EF4-FFF2-40B4-BE49-F238E27FC236}">
                <a16:creationId xmlns:a16="http://schemas.microsoft.com/office/drawing/2014/main" id="{318A864D-FE7E-44DD-807B-FBE0980A77F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844" y="692696"/>
            <a:ext cx="1619885" cy="2919095"/>
          </a:xfrm>
          <a:prstGeom prst="rect">
            <a:avLst/>
          </a:prstGeom>
          <a:noFill/>
          <a:ln>
            <a:noFill/>
          </a:ln>
        </p:spPr>
      </p:pic>
      <p:pic>
        <p:nvPicPr>
          <p:cNvPr id="4" name="Picture 170">
            <a:extLst>
              <a:ext uri="{FF2B5EF4-FFF2-40B4-BE49-F238E27FC236}">
                <a16:creationId xmlns:a16="http://schemas.microsoft.com/office/drawing/2014/main" id="{5A3E4895-DFEF-4D7A-99FF-7402DB211A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266" y="3724520"/>
            <a:ext cx="1619250" cy="2921000"/>
          </a:xfrm>
          <a:prstGeom prst="rect">
            <a:avLst/>
          </a:prstGeom>
          <a:noFill/>
          <a:ln>
            <a:noFill/>
          </a:ln>
        </p:spPr>
      </p:pic>
      <p:pic>
        <p:nvPicPr>
          <p:cNvPr id="5" name="Picture 173">
            <a:extLst>
              <a:ext uri="{FF2B5EF4-FFF2-40B4-BE49-F238E27FC236}">
                <a16:creationId xmlns:a16="http://schemas.microsoft.com/office/drawing/2014/main" id="{C9B28452-F6F7-4EF0-A9EA-F3F8B3FF70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8068" y="1837819"/>
            <a:ext cx="1619885" cy="2894330"/>
          </a:xfrm>
          <a:prstGeom prst="rect">
            <a:avLst/>
          </a:prstGeom>
          <a:noFill/>
          <a:ln>
            <a:noFill/>
          </a:ln>
        </p:spPr>
      </p:pic>
      <p:pic>
        <p:nvPicPr>
          <p:cNvPr id="6" name="Εικόνα 5">
            <a:extLst>
              <a:ext uri="{FF2B5EF4-FFF2-40B4-BE49-F238E27FC236}">
                <a16:creationId xmlns:a16="http://schemas.microsoft.com/office/drawing/2014/main" id="{C5123261-C14D-460C-80E2-2A85B846B2A0}"/>
              </a:ext>
            </a:extLst>
          </p:cNvPr>
          <p:cNvPicPr/>
          <p:nvPr/>
        </p:nvPicPr>
        <p:blipFill>
          <a:blip r:embed="rId5">
            <a:extLst>
              <a:ext uri="{28A0092B-C50C-407E-A947-70E740481C1C}">
                <a14:useLocalDpi xmlns:a14="http://schemas.microsoft.com/office/drawing/2010/main" val="0"/>
              </a:ext>
            </a:extLst>
          </a:blip>
          <a:stretch>
            <a:fillRect/>
          </a:stretch>
        </p:blipFill>
        <p:spPr>
          <a:xfrm>
            <a:off x="5374332" y="692696"/>
            <a:ext cx="2279015" cy="3477260"/>
          </a:xfrm>
          <a:prstGeom prst="rect">
            <a:avLst/>
          </a:prstGeom>
        </p:spPr>
      </p:pic>
      <p:pic>
        <p:nvPicPr>
          <p:cNvPr id="7" name="Εικόνα 6">
            <a:extLst>
              <a:ext uri="{FF2B5EF4-FFF2-40B4-BE49-F238E27FC236}">
                <a16:creationId xmlns:a16="http://schemas.microsoft.com/office/drawing/2014/main" id="{4E8427EF-AA54-44C3-8A25-AE7619545838}"/>
              </a:ext>
            </a:extLst>
          </p:cNvPr>
          <p:cNvPicPr/>
          <p:nvPr/>
        </p:nvPicPr>
        <p:blipFill>
          <a:blip r:embed="rId6">
            <a:extLst>
              <a:ext uri="{28A0092B-C50C-407E-A947-70E740481C1C}">
                <a14:useLocalDpi xmlns:a14="http://schemas.microsoft.com/office/drawing/2010/main" val="0"/>
              </a:ext>
            </a:extLst>
          </a:blip>
          <a:stretch>
            <a:fillRect/>
          </a:stretch>
        </p:blipFill>
        <p:spPr>
          <a:xfrm>
            <a:off x="9616301" y="693966"/>
            <a:ext cx="2311400" cy="3475990"/>
          </a:xfrm>
          <a:prstGeom prst="rect">
            <a:avLst/>
          </a:prstGeom>
        </p:spPr>
      </p:pic>
      <p:pic>
        <p:nvPicPr>
          <p:cNvPr id="8" name="Εικόνα 7">
            <a:extLst>
              <a:ext uri="{FF2B5EF4-FFF2-40B4-BE49-F238E27FC236}">
                <a16:creationId xmlns:a16="http://schemas.microsoft.com/office/drawing/2014/main" id="{D50FE7ED-2526-4425-9DF9-184707CB9C98}"/>
              </a:ext>
            </a:extLst>
          </p:cNvPr>
          <p:cNvPicPr/>
          <p:nvPr/>
        </p:nvPicPr>
        <p:blipFill>
          <a:blip r:embed="rId7">
            <a:extLst>
              <a:ext uri="{28A0092B-C50C-407E-A947-70E740481C1C}">
                <a14:useLocalDpi xmlns:a14="http://schemas.microsoft.com/office/drawing/2010/main" val="0"/>
              </a:ext>
            </a:extLst>
          </a:blip>
          <a:stretch>
            <a:fillRect/>
          </a:stretch>
        </p:blipFill>
        <p:spPr>
          <a:xfrm>
            <a:off x="7104801" y="3678898"/>
            <a:ext cx="2609850" cy="3096895"/>
          </a:xfrm>
          <a:prstGeom prst="rect">
            <a:avLst/>
          </a:prstGeom>
        </p:spPr>
      </p:pic>
    </p:spTree>
    <p:extLst>
      <p:ext uri="{BB962C8B-B14F-4D97-AF65-F5344CB8AC3E}">
        <p14:creationId xmlns:p14="http://schemas.microsoft.com/office/powerpoint/2010/main" val="385356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txBox="1">
            <a:spLocks/>
          </p:cNvSpPr>
          <p:nvPr/>
        </p:nvSpPr>
        <p:spPr>
          <a:xfrm>
            <a:off x="1654939" y="256008"/>
            <a:ext cx="9598839" cy="491356"/>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599" b="1" dirty="0">
                <a:effectLst>
                  <a:outerShdw blurRad="38100" dist="38100" dir="2700000" algn="tl">
                    <a:srgbClr val="000000">
                      <a:alpha val="43137"/>
                    </a:srgbClr>
                  </a:outerShdw>
                </a:effectLst>
                <a:latin typeface="Century Gothic" panose="020B0502020202020204" pitchFamily="34" charset="0"/>
              </a:rPr>
              <a:t>Η ΕΡΕΥΝΑ</a:t>
            </a:r>
            <a:endParaRPr lang="el-GR" sz="1200" b="1" dirty="0">
              <a:effectLst>
                <a:outerShdw blurRad="38100" dist="38100" dir="2700000" algn="tl">
                  <a:srgbClr val="000000">
                    <a:alpha val="43137"/>
                  </a:srgbClr>
                </a:outerShdw>
              </a:effectLst>
              <a:latin typeface="Century Gothic" panose="020B0502020202020204" pitchFamily="34" charset="0"/>
            </a:endParaRPr>
          </a:p>
        </p:txBody>
      </p:sp>
      <p:grpSp>
        <p:nvGrpSpPr>
          <p:cNvPr id="72" name="Group 3"/>
          <p:cNvGrpSpPr/>
          <p:nvPr/>
        </p:nvGrpSpPr>
        <p:grpSpPr>
          <a:xfrm>
            <a:off x="4395684" y="3619672"/>
            <a:ext cx="3800504" cy="3264452"/>
            <a:chOff x="2769047" y="1825518"/>
            <a:chExt cx="3605907" cy="3752205"/>
          </a:xfrm>
        </p:grpSpPr>
        <p:grpSp>
          <p:nvGrpSpPr>
            <p:cNvPr id="73" name="组合 1"/>
            <p:cNvGrpSpPr/>
            <p:nvPr/>
          </p:nvGrpSpPr>
          <p:grpSpPr>
            <a:xfrm>
              <a:off x="2902756" y="1994669"/>
              <a:ext cx="3404536" cy="2500138"/>
              <a:chOff x="6710005" y="2089215"/>
              <a:chExt cx="4539379" cy="3333516"/>
            </a:xfrm>
            <a:solidFill>
              <a:srgbClr val="F0EEEF">
                <a:lumMod val="75000"/>
              </a:srgbClr>
            </a:solidFill>
          </p:grpSpPr>
          <p:sp>
            <p:nvSpPr>
              <p:cNvPr id="123" name="Freeform 6"/>
              <p:cNvSpPr/>
              <p:nvPr/>
            </p:nvSpPr>
            <p:spPr bwMode="auto">
              <a:xfrm>
                <a:off x="6935564" y="2265986"/>
                <a:ext cx="4087075" cy="3156745"/>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4" name="Freeform 7"/>
              <p:cNvSpPr/>
              <p:nvPr/>
            </p:nvSpPr>
            <p:spPr bwMode="auto">
              <a:xfrm>
                <a:off x="7218245" y="2411518"/>
                <a:ext cx="3550217" cy="2947972"/>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5" name="Freeform 8"/>
              <p:cNvSpPr>
                <a:spLocks noEditPoints="1"/>
              </p:cNvSpPr>
              <p:nvPr/>
            </p:nvSpPr>
            <p:spPr bwMode="auto">
              <a:xfrm>
                <a:off x="6710005" y="2136455"/>
                <a:ext cx="4539379" cy="3196367"/>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6" name="Freeform 49"/>
              <p:cNvSpPr>
                <a:spLocks noEditPoints="1"/>
              </p:cNvSpPr>
              <p:nvPr/>
            </p:nvSpPr>
            <p:spPr bwMode="auto">
              <a:xfrm>
                <a:off x="10416891" y="336699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7" name="Freeform 50"/>
              <p:cNvSpPr/>
              <p:nvPr/>
            </p:nvSpPr>
            <p:spPr bwMode="auto">
              <a:xfrm>
                <a:off x="10389461" y="360624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8" name="Freeform 51"/>
              <p:cNvSpPr/>
              <p:nvPr/>
            </p:nvSpPr>
            <p:spPr bwMode="auto">
              <a:xfrm>
                <a:off x="10995207" y="334490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9" name="Freeform 52"/>
              <p:cNvSpPr>
                <a:spLocks noEditPoints="1"/>
              </p:cNvSpPr>
              <p:nvPr/>
            </p:nvSpPr>
            <p:spPr bwMode="auto">
              <a:xfrm>
                <a:off x="9560465" y="213417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0" name="Freeform 53"/>
              <p:cNvSpPr/>
              <p:nvPr/>
            </p:nvSpPr>
            <p:spPr bwMode="auto">
              <a:xfrm>
                <a:off x="9535320" y="270410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1" name="Freeform 54"/>
              <p:cNvSpPr/>
              <p:nvPr/>
            </p:nvSpPr>
            <p:spPr bwMode="auto">
              <a:xfrm>
                <a:off x="9795144" y="208921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2" name="Freeform 55"/>
              <p:cNvSpPr>
                <a:spLocks noEditPoints="1"/>
              </p:cNvSpPr>
              <p:nvPr/>
            </p:nvSpPr>
            <p:spPr bwMode="auto">
              <a:xfrm>
                <a:off x="6864702" y="336699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3" name="Freeform 56"/>
              <p:cNvSpPr/>
              <p:nvPr/>
            </p:nvSpPr>
            <p:spPr bwMode="auto">
              <a:xfrm>
                <a:off x="7436161" y="360624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4" name="Freeform 57"/>
              <p:cNvSpPr/>
              <p:nvPr/>
            </p:nvSpPr>
            <p:spPr bwMode="auto">
              <a:xfrm>
                <a:off x="6821271" y="334490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5" name="Freeform 58"/>
              <p:cNvSpPr>
                <a:spLocks noEditPoints="1"/>
              </p:cNvSpPr>
              <p:nvPr/>
            </p:nvSpPr>
            <p:spPr bwMode="auto">
              <a:xfrm>
                <a:off x="8048766" y="213417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6" name="Freeform 59"/>
              <p:cNvSpPr/>
              <p:nvPr/>
            </p:nvSpPr>
            <p:spPr bwMode="auto">
              <a:xfrm>
                <a:off x="8290302" y="270410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37" name="Freeform 60"/>
              <p:cNvSpPr/>
              <p:nvPr/>
            </p:nvSpPr>
            <p:spPr bwMode="auto">
              <a:xfrm>
                <a:off x="8027431" y="209073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grp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grpSp>
        <p:sp>
          <p:nvSpPr>
            <p:cNvPr id="74" name="Oval 39"/>
            <p:cNvSpPr>
              <a:spLocks noChangeArrowheads="1"/>
            </p:cNvSpPr>
            <p:nvPr/>
          </p:nvSpPr>
          <p:spPr bwMode="auto">
            <a:xfrm>
              <a:off x="4179980" y="1839234"/>
              <a:ext cx="784042" cy="784042"/>
            </a:xfrm>
            <a:prstGeom prst="ellipse">
              <a:avLst/>
            </a:prstGeom>
            <a:solidFill>
              <a:srgbClr val="0D95BC"/>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75" name="Freeform 40"/>
            <p:cNvSpPr>
              <a:spLocks noEditPoints="1"/>
            </p:cNvSpPr>
            <p:nvPr/>
          </p:nvSpPr>
          <p:spPr bwMode="auto">
            <a:xfrm>
              <a:off x="4166265" y="1825518"/>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rgbClr val="063951">
                <a:lumMod val="90000"/>
                <a:lumOff val="10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76" name="Freeform 41"/>
            <p:cNvSpPr/>
            <p:nvPr/>
          </p:nvSpPr>
          <p:spPr bwMode="auto">
            <a:xfrm>
              <a:off x="5123458" y="2232397"/>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rgbClr val="EBCB38"/>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77" name="Freeform 42"/>
            <p:cNvSpPr>
              <a:spLocks noEditPoints="1"/>
            </p:cNvSpPr>
            <p:nvPr/>
          </p:nvSpPr>
          <p:spPr bwMode="auto">
            <a:xfrm>
              <a:off x="5108601" y="2219253"/>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rgbClr val="EBCB38">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78" name="Oval 43"/>
            <p:cNvSpPr>
              <a:spLocks noChangeArrowheads="1"/>
            </p:cNvSpPr>
            <p:nvPr/>
          </p:nvSpPr>
          <p:spPr bwMode="auto">
            <a:xfrm>
              <a:off x="5577197" y="3206735"/>
              <a:ext cx="784042" cy="784042"/>
            </a:xfrm>
            <a:prstGeom prst="ellipse">
              <a:avLst/>
            </a:prstGeom>
            <a:solidFill>
              <a:srgbClr val="C13018"/>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79" name="Freeform 44"/>
            <p:cNvSpPr>
              <a:spLocks noEditPoints="1"/>
            </p:cNvSpPr>
            <p:nvPr/>
          </p:nvSpPr>
          <p:spPr bwMode="auto">
            <a:xfrm>
              <a:off x="5564054" y="3193591"/>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rgbClr val="C13018">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80" name="Freeform 45"/>
            <p:cNvSpPr/>
            <p:nvPr/>
          </p:nvSpPr>
          <p:spPr bwMode="auto">
            <a:xfrm>
              <a:off x="3161068" y="2232397"/>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rgbClr val="F36F13"/>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81" name="Freeform 46"/>
            <p:cNvSpPr>
              <a:spLocks noEditPoints="1"/>
            </p:cNvSpPr>
            <p:nvPr/>
          </p:nvSpPr>
          <p:spPr bwMode="auto">
            <a:xfrm>
              <a:off x="3146210" y="2219253"/>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rgbClr val="F36F13">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82" name="Oval 47"/>
            <p:cNvSpPr>
              <a:spLocks noChangeArrowheads="1"/>
            </p:cNvSpPr>
            <p:nvPr/>
          </p:nvSpPr>
          <p:spPr bwMode="auto">
            <a:xfrm>
              <a:off x="2782191" y="3206735"/>
              <a:ext cx="784042" cy="784042"/>
            </a:xfrm>
            <a:prstGeom prst="ellipse">
              <a:avLst/>
            </a:prstGeom>
            <a:solidFill>
              <a:srgbClr val="00B09B"/>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dirty="0">
                <a:solidFill>
                  <a:sysClr val="windowText" lastClr="000000"/>
                </a:solidFill>
                <a:latin typeface="Calibri" panose="020F0502020204030204"/>
                <a:cs typeface="+mn-ea"/>
                <a:sym typeface="+mn-lt"/>
              </a:endParaRPr>
            </a:p>
          </p:txBody>
        </p:sp>
        <p:sp>
          <p:nvSpPr>
            <p:cNvPr id="83" name="Freeform 48"/>
            <p:cNvSpPr>
              <a:spLocks noEditPoints="1"/>
            </p:cNvSpPr>
            <p:nvPr/>
          </p:nvSpPr>
          <p:spPr bwMode="auto">
            <a:xfrm>
              <a:off x="2769047" y="3193591"/>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rgbClr val="00B09B">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grpSp>
          <p:nvGrpSpPr>
            <p:cNvPr id="84" name="Group 1"/>
            <p:cNvGrpSpPr/>
            <p:nvPr/>
          </p:nvGrpSpPr>
          <p:grpSpPr>
            <a:xfrm>
              <a:off x="4028547" y="2942151"/>
              <a:ext cx="1094917" cy="2635572"/>
              <a:chOff x="5371390" y="2779865"/>
              <a:chExt cx="1459888" cy="3514092"/>
            </a:xfrm>
          </p:grpSpPr>
          <p:sp>
            <p:nvSpPr>
              <p:cNvPr id="90" name="Oval 5"/>
              <p:cNvSpPr>
                <a:spLocks noChangeArrowheads="1"/>
              </p:cNvSpPr>
              <p:nvPr/>
            </p:nvSpPr>
            <p:spPr bwMode="auto">
              <a:xfrm>
                <a:off x="5471967" y="2891871"/>
                <a:ext cx="1247305" cy="1248066"/>
              </a:xfrm>
              <a:prstGeom prst="ellipse">
                <a:avLst/>
              </a:prstGeom>
              <a:solidFill>
                <a:srgbClr val="0D95BC">
                  <a:lumMod val="20000"/>
                  <a:lumOff val="80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1" name="Freeform 9"/>
              <p:cNvSpPr>
                <a:spLocks noEditPoints="1"/>
              </p:cNvSpPr>
              <p:nvPr/>
            </p:nvSpPr>
            <p:spPr bwMode="auto">
              <a:xfrm>
                <a:off x="5371390" y="2779865"/>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A2B969"/>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2" name="Rectangle 11"/>
              <p:cNvSpPr>
                <a:spLocks noChangeArrowheads="1"/>
              </p:cNvSpPr>
              <p:nvPr/>
            </p:nvSpPr>
            <p:spPr bwMode="auto">
              <a:xfrm>
                <a:off x="5940564" y="5075607"/>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3" name="Rectangle 12"/>
              <p:cNvSpPr>
                <a:spLocks noChangeArrowheads="1"/>
              </p:cNvSpPr>
              <p:nvPr/>
            </p:nvSpPr>
            <p:spPr bwMode="auto">
              <a:xfrm>
                <a:off x="5631214" y="5621160"/>
                <a:ext cx="970718" cy="672797"/>
              </a:xfrm>
              <a:prstGeom prst="rect">
                <a:avLst/>
              </a:prstGeom>
              <a:solidFill>
                <a:srgbClr val="FDCF9D"/>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4" name="Rectangle 13"/>
              <p:cNvSpPr>
                <a:spLocks noChangeArrowheads="1"/>
              </p:cNvSpPr>
              <p:nvPr/>
            </p:nvSpPr>
            <p:spPr bwMode="auto">
              <a:xfrm>
                <a:off x="5631214" y="5621160"/>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5" name="Freeform 23"/>
              <p:cNvSpPr/>
              <p:nvPr/>
            </p:nvSpPr>
            <p:spPr bwMode="auto">
              <a:xfrm>
                <a:off x="6115811" y="5635637"/>
                <a:ext cx="49374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6" name="Rectangle 39"/>
              <p:cNvSpPr>
                <a:spLocks noChangeArrowheads="1"/>
              </p:cNvSpPr>
              <p:nvPr/>
            </p:nvSpPr>
            <p:spPr bwMode="auto">
              <a:xfrm>
                <a:off x="5555020" y="5958701"/>
                <a:ext cx="1108631" cy="335256"/>
              </a:xfrm>
              <a:prstGeom prst="rect">
                <a:avLst/>
              </a:prstGeom>
              <a:solidFill>
                <a:srgbClr val="0D95BC">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7" name="Freeform 14"/>
              <p:cNvSpPr/>
              <p:nvPr/>
            </p:nvSpPr>
            <p:spPr bwMode="auto">
              <a:xfrm>
                <a:off x="5382058" y="4549102"/>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8" name="Rectangle 15"/>
              <p:cNvSpPr>
                <a:spLocks noChangeArrowheads="1"/>
              </p:cNvSpPr>
              <p:nvPr/>
            </p:nvSpPr>
            <p:spPr bwMode="auto">
              <a:xfrm>
                <a:off x="5923039" y="4401285"/>
                <a:ext cx="371067" cy="1053009"/>
              </a:xfrm>
              <a:prstGeom prst="rect">
                <a:avLst/>
              </a:prstGeom>
              <a:solidFill>
                <a:srgbClr val="A2B969">
                  <a:lumMod val="50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99" name="Rectangle 16"/>
              <p:cNvSpPr>
                <a:spLocks noChangeArrowheads="1"/>
              </p:cNvSpPr>
              <p:nvPr/>
            </p:nvSpPr>
            <p:spPr bwMode="auto">
              <a:xfrm>
                <a:off x="5923039" y="4401285"/>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0" name="Freeform 17"/>
              <p:cNvSpPr/>
              <p:nvPr/>
            </p:nvSpPr>
            <p:spPr bwMode="auto">
              <a:xfrm>
                <a:off x="6014473" y="4304518"/>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1" name="Freeform 19"/>
              <p:cNvSpPr/>
              <p:nvPr/>
            </p:nvSpPr>
            <p:spPr bwMode="auto">
              <a:xfrm>
                <a:off x="5999996" y="4549102"/>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2" name="Freeform 24"/>
              <p:cNvSpPr/>
              <p:nvPr/>
            </p:nvSpPr>
            <p:spPr bwMode="auto">
              <a:xfrm>
                <a:off x="6115811" y="5573157"/>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3" name="Freeform 25"/>
              <p:cNvSpPr>
                <a:spLocks noEditPoints="1"/>
              </p:cNvSpPr>
              <p:nvPr/>
            </p:nvSpPr>
            <p:spPr bwMode="auto">
              <a:xfrm>
                <a:off x="6115811" y="4760161"/>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A2B969">
                  <a:lumMod val="50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4" name="Freeform 26"/>
              <p:cNvSpPr>
                <a:spLocks noEditPoints="1"/>
              </p:cNvSpPr>
              <p:nvPr/>
            </p:nvSpPr>
            <p:spPr bwMode="auto">
              <a:xfrm>
                <a:off x="6625552" y="5331620"/>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5" name="Freeform 28"/>
              <p:cNvSpPr/>
              <p:nvPr/>
            </p:nvSpPr>
            <p:spPr bwMode="auto">
              <a:xfrm>
                <a:off x="6014473" y="4304518"/>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6" name="Freeform 29"/>
              <p:cNvSpPr/>
              <p:nvPr/>
            </p:nvSpPr>
            <p:spPr bwMode="auto">
              <a:xfrm>
                <a:off x="6014473" y="4607010"/>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7" name="Freeform 30"/>
              <p:cNvSpPr/>
              <p:nvPr/>
            </p:nvSpPr>
            <p:spPr bwMode="auto">
              <a:xfrm>
                <a:off x="6032759" y="5208947"/>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8" name="Freeform 31"/>
              <p:cNvSpPr/>
              <p:nvPr/>
            </p:nvSpPr>
            <p:spPr bwMode="auto">
              <a:xfrm>
                <a:off x="6014473" y="4907979"/>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09" name="Freeform 32"/>
              <p:cNvSpPr/>
              <p:nvPr/>
            </p:nvSpPr>
            <p:spPr bwMode="auto">
              <a:xfrm>
                <a:off x="6032759" y="4322043"/>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0" name="Freeform 33"/>
              <p:cNvSpPr/>
              <p:nvPr/>
            </p:nvSpPr>
            <p:spPr bwMode="auto">
              <a:xfrm>
                <a:off x="6032759" y="4626821"/>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1" name="Freeform 34"/>
              <p:cNvSpPr/>
              <p:nvPr/>
            </p:nvSpPr>
            <p:spPr bwMode="auto">
              <a:xfrm>
                <a:off x="6164576" y="4625296"/>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2" name="Freeform 35"/>
              <p:cNvSpPr/>
              <p:nvPr/>
            </p:nvSpPr>
            <p:spPr bwMode="auto">
              <a:xfrm>
                <a:off x="6051045" y="5228757"/>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3" name="Freeform 36"/>
              <p:cNvSpPr/>
              <p:nvPr/>
            </p:nvSpPr>
            <p:spPr bwMode="auto">
              <a:xfrm>
                <a:off x="6032759" y="4929313"/>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4" name="Freeform 37"/>
              <p:cNvSpPr/>
              <p:nvPr/>
            </p:nvSpPr>
            <p:spPr bwMode="auto">
              <a:xfrm>
                <a:off x="6160766" y="4927789"/>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5" name="Freeform 38"/>
              <p:cNvSpPr/>
              <p:nvPr/>
            </p:nvSpPr>
            <p:spPr bwMode="auto">
              <a:xfrm>
                <a:off x="6171433" y="5227234"/>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6" name="Freeform 40"/>
              <p:cNvSpPr/>
              <p:nvPr/>
            </p:nvSpPr>
            <p:spPr bwMode="auto">
              <a:xfrm>
                <a:off x="6047236" y="5115227"/>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7" name="Freeform 41"/>
              <p:cNvSpPr/>
              <p:nvPr/>
            </p:nvSpPr>
            <p:spPr bwMode="auto">
              <a:xfrm>
                <a:off x="6077714" y="5421530"/>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8" name="Freeform 42"/>
              <p:cNvSpPr/>
              <p:nvPr/>
            </p:nvSpPr>
            <p:spPr bwMode="auto">
              <a:xfrm>
                <a:off x="6065522" y="4513291"/>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19" name="Freeform 43"/>
              <p:cNvSpPr/>
              <p:nvPr/>
            </p:nvSpPr>
            <p:spPr bwMode="auto">
              <a:xfrm>
                <a:off x="5382058" y="4549102"/>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0" name="Freeform 44"/>
              <p:cNvSpPr/>
              <p:nvPr/>
            </p:nvSpPr>
            <p:spPr bwMode="auto">
              <a:xfrm>
                <a:off x="5865131" y="4533102"/>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1" name="Freeform 45"/>
              <p:cNvSpPr/>
              <p:nvPr/>
            </p:nvSpPr>
            <p:spPr bwMode="auto">
              <a:xfrm>
                <a:off x="6128002" y="4853880"/>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22" name="Freeform 27"/>
              <p:cNvSpPr>
                <a:spLocks noEditPoints="1"/>
              </p:cNvSpPr>
              <p:nvPr/>
            </p:nvSpPr>
            <p:spPr bwMode="auto">
              <a:xfrm>
                <a:off x="6553930" y="5280570"/>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grpSp>
        <p:sp>
          <p:nvSpPr>
            <p:cNvPr id="85" name="Freeform 282"/>
            <p:cNvSpPr/>
            <p:nvPr/>
          </p:nvSpPr>
          <p:spPr>
            <a:xfrm>
              <a:off x="3367807" y="2412132"/>
              <a:ext cx="445997" cy="425143"/>
            </a:xfrm>
            <a:custGeom>
              <a:avLst/>
              <a:gdLst/>
              <a:ahLst/>
              <a:cxnLst/>
              <a:rect l="l" t="t" r="r" b="b"/>
              <a:pathLst>
                <a:path w="468765" h="447074">
                  <a:moveTo>
                    <a:pt x="234382" y="0"/>
                  </a:moveTo>
                  <a:cubicBezTo>
                    <a:pt x="240017" y="0"/>
                    <a:pt x="244618" y="3850"/>
                    <a:pt x="248186" y="11550"/>
                  </a:cubicBezTo>
                  <a:lnTo>
                    <a:pt x="311571" y="139728"/>
                  </a:lnTo>
                  <a:lnTo>
                    <a:pt x="452990" y="160293"/>
                  </a:lnTo>
                  <a:cubicBezTo>
                    <a:pt x="463507" y="161983"/>
                    <a:pt x="468765" y="166303"/>
                    <a:pt x="468765" y="173252"/>
                  </a:cubicBezTo>
                  <a:cubicBezTo>
                    <a:pt x="468765" y="177383"/>
                    <a:pt x="466324" y="181891"/>
                    <a:pt x="461441" y="186774"/>
                  </a:cubicBezTo>
                  <a:lnTo>
                    <a:pt x="359180" y="286499"/>
                  </a:lnTo>
                  <a:lnTo>
                    <a:pt x="383407" y="427354"/>
                  </a:lnTo>
                  <a:cubicBezTo>
                    <a:pt x="383595" y="428669"/>
                    <a:pt x="383689" y="430547"/>
                    <a:pt x="383689" y="432989"/>
                  </a:cubicBezTo>
                  <a:cubicBezTo>
                    <a:pt x="383689" y="436933"/>
                    <a:pt x="382703" y="440266"/>
                    <a:pt x="380731" y="442989"/>
                  </a:cubicBezTo>
                  <a:cubicBezTo>
                    <a:pt x="378759" y="445713"/>
                    <a:pt x="375895" y="447074"/>
                    <a:pt x="372139" y="447074"/>
                  </a:cubicBezTo>
                  <a:cubicBezTo>
                    <a:pt x="368571" y="447074"/>
                    <a:pt x="364814" y="445947"/>
                    <a:pt x="360870" y="443694"/>
                  </a:cubicBezTo>
                  <a:lnTo>
                    <a:pt x="234382" y="377210"/>
                  </a:lnTo>
                  <a:lnTo>
                    <a:pt x="107894" y="443694"/>
                  </a:lnTo>
                  <a:cubicBezTo>
                    <a:pt x="103763" y="445947"/>
                    <a:pt x="100006" y="447074"/>
                    <a:pt x="96626" y="447074"/>
                  </a:cubicBezTo>
                  <a:cubicBezTo>
                    <a:pt x="92682" y="447074"/>
                    <a:pt x="89724" y="445713"/>
                    <a:pt x="87752" y="442989"/>
                  </a:cubicBezTo>
                  <a:cubicBezTo>
                    <a:pt x="85780" y="440266"/>
                    <a:pt x="84794" y="436933"/>
                    <a:pt x="84794" y="432989"/>
                  </a:cubicBezTo>
                  <a:cubicBezTo>
                    <a:pt x="84794" y="431862"/>
                    <a:pt x="84982" y="429984"/>
                    <a:pt x="85358" y="427354"/>
                  </a:cubicBezTo>
                  <a:lnTo>
                    <a:pt x="109585" y="286499"/>
                  </a:lnTo>
                  <a:lnTo>
                    <a:pt x="7043" y="186774"/>
                  </a:lnTo>
                  <a:cubicBezTo>
                    <a:pt x="2347" y="181703"/>
                    <a:pt x="0" y="177196"/>
                    <a:pt x="0" y="173252"/>
                  </a:cubicBezTo>
                  <a:cubicBezTo>
                    <a:pt x="0" y="166303"/>
                    <a:pt x="5258" y="161983"/>
                    <a:pt x="15775" y="160293"/>
                  </a:cubicBezTo>
                  <a:lnTo>
                    <a:pt x="157194" y="139728"/>
                  </a:lnTo>
                  <a:lnTo>
                    <a:pt x="220579" y="11550"/>
                  </a:lnTo>
                  <a:cubicBezTo>
                    <a:pt x="224147" y="3850"/>
                    <a:pt x="228748" y="0"/>
                    <a:pt x="234382"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86" name="Freeform 299"/>
            <p:cNvSpPr/>
            <p:nvPr/>
          </p:nvSpPr>
          <p:spPr>
            <a:xfrm>
              <a:off x="5364504" y="2418677"/>
              <a:ext cx="377382" cy="411482"/>
            </a:xfrm>
            <a:custGeom>
              <a:avLst/>
              <a:gdLst>
                <a:gd name="connsiteX0" fmla="*/ 73103 w 297485"/>
                <a:gd name="connsiteY0" fmla="*/ 148745 h 324532"/>
                <a:gd name="connsiteX1" fmla="*/ 81977 w 297485"/>
                <a:gd name="connsiteY1" fmla="*/ 153288 h 324532"/>
                <a:gd name="connsiteX2" fmla="*/ 97718 w 297485"/>
                <a:gd name="connsiteY2" fmla="*/ 163429 h 324532"/>
                <a:gd name="connsiteX3" fmla="*/ 120536 w 297485"/>
                <a:gd name="connsiteY3" fmla="*/ 173571 h 324532"/>
                <a:gd name="connsiteX4" fmla="*/ 148743 w 297485"/>
                <a:gd name="connsiteY4" fmla="*/ 178114 h 324532"/>
                <a:gd name="connsiteX5" fmla="*/ 176949 w 297485"/>
                <a:gd name="connsiteY5" fmla="*/ 173571 h 324532"/>
                <a:gd name="connsiteX6" fmla="*/ 199768 w 297485"/>
                <a:gd name="connsiteY6" fmla="*/ 163429 h 324532"/>
                <a:gd name="connsiteX7" fmla="*/ 215508 w 297485"/>
                <a:gd name="connsiteY7" fmla="*/ 153288 h 324532"/>
                <a:gd name="connsiteX8" fmla="*/ 224382 w 297485"/>
                <a:gd name="connsiteY8" fmla="*/ 148745 h 324532"/>
                <a:gd name="connsiteX9" fmla="*/ 247940 w 297485"/>
                <a:gd name="connsiteY9" fmla="*/ 152971 h 324532"/>
                <a:gd name="connsiteX10" fmla="*/ 266005 w 297485"/>
                <a:gd name="connsiteY10" fmla="*/ 164275 h 324532"/>
                <a:gd name="connsiteX11" fmla="*/ 279104 w 297485"/>
                <a:gd name="connsiteY11" fmla="*/ 181388 h 324532"/>
                <a:gd name="connsiteX12" fmla="*/ 288189 w 297485"/>
                <a:gd name="connsiteY12" fmla="*/ 201988 h 324532"/>
                <a:gd name="connsiteX13" fmla="*/ 293788 w 297485"/>
                <a:gd name="connsiteY13" fmla="*/ 224913 h 324532"/>
                <a:gd name="connsiteX14" fmla="*/ 296746 w 297485"/>
                <a:gd name="connsiteY14" fmla="*/ 247942 h 324532"/>
                <a:gd name="connsiteX15" fmla="*/ 297485 w 297485"/>
                <a:gd name="connsiteY15" fmla="*/ 269810 h 324532"/>
                <a:gd name="connsiteX16" fmla="*/ 282061 w 297485"/>
                <a:gd name="connsiteY16" fmla="*/ 309848 h 324532"/>
                <a:gd name="connsiteX17" fmla="*/ 241073 w 297485"/>
                <a:gd name="connsiteY17" fmla="*/ 324532 h 324532"/>
                <a:gd name="connsiteX18" fmla="*/ 56412 w 297485"/>
                <a:gd name="connsiteY18" fmla="*/ 324532 h 324532"/>
                <a:gd name="connsiteX19" fmla="*/ 15423 w 297485"/>
                <a:gd name="connsiteY19" fmla="*/ 309848 h 324532"/>
                <a:gd name="connsiteX20" fmla="*/ 0 w 297485"/>
                <a:gd name="connsiteY20" fmla="*/ 269810 h 324532"/>
                <a:gd name="connsiteX21" fmla="*/ 740 w 297485"/>
                <a:gd name="connsiteY21" fmla="*/ 247942 h 324532"/>
                <a:gd name="connsiteX22" fmla="*/ 3698 w 297485"/>
                <a:gd name="connsiteY22" fmla="*/ 224913 h 324532"/>
                <a:gd name="connsiteX23" fmla="*/ 9296 w 297485"/>
                <a:gd name="connsiteY23" fmla="*/ 201988 h 324532"/>
                <a:gd name="connsiteX24" fmla="*/ 18382 w 297485"/>
                <a:gd name="connsiteY24" fmla="*/ 181388 h 324532"/>
                <a:gd name="connsiteX25" fmla="*/ 31481 w 297485"/>
                <a:gd name="connsiteY25" fmla="*/ 164275 h 324532"/>
                <a:gd name="connsiteX26" fmla="*/ 49546 w 297485"/>
                <a:gd name="connsiteY26" fmla="*/ 152971 h 324532"/>
                <a:gd name="connsiteX27" fmla="*/ 73103 w 297485"/>
                <a:gd name="connsiteY27" fmla="*/ 148745 h 324532"/>
                <a:gd name="connsiteX28" fmla="*/ 148743 w 297485"/>
                <a:gd name="connsiteY28" fmla="*/ 0 h 324532"/>
                <a:gd name="connsiteX29" fmla="*/ 206106 w 297485"/>
                <a:gd name="connsiteY29" fmla="*/ 23770 h 324532"/>
                <a:gd name="connsiteX30" fmla="*/ 229875 w 297485"/>
                <a:gd name="connsiteY30" fmla="*/ 81133 h 324532"/>
                <a:gd name="connsiteX31" fmla="*/ 206106 w 297485"/>
                <a:gd name="connsiteY31" fmla="*/ 138496 h 324532"/>
                <a:gd name="connsiteX32" fmla="*/ 148743 w 297485"/>
                <a:gd name="connsiteY32" fmla="*/ 162266 h 324532"/>
                <a:gd name="connsiteX33" fmla="*/ 91379 w 297485"/>
                <a:gd name="connsiteY33" fmla="*/ 138496 h 324532"/>
                <a:gd name="connsiteX34" fmla="*/ 67610 w 297485"/>
                <a:gd name="connsiteY34" fmla="*/ 81133 h 324532"/>
                <a:gd name="connsiteX35" fmla="*/ 91379 w 297485"/>
                <a:gd name="connsiteY35" fmla="*/ 23770 h 324532"/>
                <a:gd name="connsiteX36" fmla="*/ 148743 w 297485"/>
                <a:gd name="connsiteY36" fmla="*/ 0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485" h="324532">
                  <a:moveTo>
                    <a:pt x="73103" y="148745"/>
                  </a:moveTo>
                  <a:cubicBezTo>
                    <a:pt x="74372" y="148745"/>
                    <a:pt x="77330" y="150259"/>
                    <a:pt x="81977" y="153288"/>
                  </a:cubicBezTo>
                  <a:cubicBezTo>
                    <a:pt x="86626" y="156316"/>
                    <a:pt x="91872" y="159697"/>
                    <a:pt x="97718" y="163429"/>
                  </a:cubicBezTo>
                  <a:cubicBezTo>
                    <a:pt x="103564" y="167162"/>
                    <a:pt x="111170" y="170542"/>
                    <a:pt x="120536" y="173571"/>
                  </a:cubicBezTo>
                  <a:cubicBezTo>
                    <a:pt x="129903" y="176599"/>
                    <a:pt x="139306" y="178114"/>
                    <a:pt x="148743" y="178114"/>
                  </a:cubicBezTo>
                  <a:cubicBezTo>
                    <a:pt x="158180" y="178114"/>
                    <a:pt x="167582" y="176599"/>
                    <a:pt x="176949" y="173571"/>
                  </a:cubicBezTo>
                  <a:cubicBezTo>
                    <a:pt x="186315" y="170542"/>
                    <a:pt x="193922" y="167162"/>
                    <a:pt x="199768" y="163429"/>
                  </a:cubicBezTo>
                  <a:cubicBezTo>
                    <a:pt x="205613" y="159697"/>
                    <a:pt x="210860" y="156316"/>
                    <a:pt x="215508" y="153288"/>
                  </a:cubicBezTo>
                  <a:cubicBezTo>
                    <a:pt x="220157" y="150259"/>
                    <a:pt x="223115" y="148745"/>
                    <a:pt x="224382" y="148745"/>
                  </a:cubicBezTo>
                  <a:cubicBezTo>
                    <a:pt x="232974" y="148745"/>
                    <a:pt x="240827" y="150154"/>
                    <a:pt x="247940" y="152971"/>
                  </a:cubicBezTo>
                  <a:cubicBezTo>
                    <a:pt x="255053" y="155788"/>
                    <a:pt x="261074" y="159556"/>
                    <a:pt x="266005" y="164275"/>
                  </a:cubicBezTo>
                  <a:cubicBezTo>
                    <a:pt x="270935" y="168993"/>
                    <a:pt x="275301" y="174697"/>
                    <a:pt x="279104" y="181388"/>
                  </a:cubicBezTo>
                  <a:cubicBezTo>
                    <a:pt x="282907" y="188079"/>
                    <a:pt x="285935" y="194946"/>
                    <a:pt x="288189" y="201988"/>
                  </a:cubicBezTo>
                  <a:cubicBezTo>
                    <a:pt x="290443" y="209031"/>
                    <a:pt x="292309" y="216673"/>
                    <a:pt x="293788" y="224913"/>
                  </a:cubicBezTo>
                  <a:cubicBezTo>
                    <a:pt x="295267" y="233152"/>
                    <a:pt x="296253" y="240829"/>
                    <a:pt x="296746" y="247942"/>
                  </a:cubicBezTo>
                  <a:cubicBezTo>
                    <a:pt x="297238" y="255056"/>
                    <a:pt x="297485" y="262344"/>
                    <a:pt x="297485" y="269810"/>
                  </a:cubicBezTo>
                  <a:cubicBezTo>
                    <a:pt x="297485" y="286713"/>
                    <a:pt x="292344" y="300059"/>
                    <a:pt x="282061" y="309848"/>
                  </a:cubicBezTo>
                  <a:cubicBezTo>
                    <a:pt x="271779" y="319638"/>
                    <a:pt x="258116" y="324532"/>
                    <a:pt x="241073" y="324532"/>
                  </a:cubicBezTo>
                  <a:lnTo>
                    <a:pt x="56412" y="324532"/>
                  </a:lnTo>
                  <a:cubicBezTo>
                    <a:pt x="39368" y="324532"/>
                    <a:pt x="25706" y="319638"/>
                    <a:pt x="15423" y="309848"/>
                  </a:cubicBezTo>
                  <a:cubicBezTo>
                    <a:pt x="5141" y="300059"/>
                    <a:pt x="0" y="286713"/>
                    <a:pt x="0" y="269810"/>
                  </a:cubicBezTo>
                  <a:cubicBezTo>
                    <a:pt x="0" y="262344"/>
                    <a:pt x="246" y="255056"/>
                    <a:pt x="740" y="247942"/>
                  </a:cubicBezTo>
                  <a:cubicBezTo>
                    <a:pt x="1232" y="240829"/>
                    <a:pt x="2219" y="233152"/>
                    <a:pt x="3698" y="224913"/>
                  </a:cubicBezTo>
                  <a:cubicBezTo>
                    <a:pt x="5177" y="216673"/>
                    <a:pt x="7043" y="209031"/>
                    <a:pt x="9296" y="201988"/>
                  </a:cubicBezTo>
                  <a:cubicBezTo>
                    <a:pt x="11550" y="194946"/>
                    <a:pt x="14579" y="188079"/>
                    <a:pt x="18382" y="181388"/>
                  </a:cubicBezTo>
                  <a:cubicBezTo>
                    <a:pt x="22184" y="174697"/>
                    <a:pt x="26551" y="168993"/>
                    <a:pt x="31481" y="164275"/>
                  </a:cubicBezTo>
                  <a:cubicBezTo>
                    <a:pt x="36411" y="159556"/>
                    <a:pt x="42432" y="155788"/>
                    <a:pt x="49546" y="152971"/>
                  </a:cubicBezTo>
                  <a:cubicBezTo>
                    <a:pt x="56659" y="150154"/>
                    <a:pt x="64511" y="148745"/>
                    <a:pt x="73103" y="148745"/>
                  </a:cubicBezTo>
                  <a:close/>
                  <a:moveTo>
                    <a:pt x="148743" y="0"/>
                  </a:moveTo>
                  <a:cubicBezTo>
                    <a:pt x="171139" y="0"/>
                    <a:pt x="190259" y="7923"/>
                    <a:pt x="206106" y="23770"/>
                  </a:cubicBezTo>
                  <a:cubicBezTo>
                    <a:pt x="221952" y="39616"/>
                    <a:pt x="229875" y="58736"/>
                    <a:pt x="229875" y="81133"/>
                  </a:cubicBezTo>
                  <a:cubicBezTo>
                    <a:pt x="229875" y="103529"/>
                    <a:pt x="221952" y="122650"/>
                    <a:pt x="206106" y="138496"/>
                  </a:cubicBezTo>
                  <a:cubicBezTo>
                    <a:pt x="190259" y="154342"/>
                    <a:pt x="171139" y="162266"/>
                    <a:pt x="148743" y="162266"/>
                  </a:cubicBezTo>
                  <a:cubicBezTo>
                    <a:pt x="126347" y="162266"/>
                    <a:pt x="107226" y="154342"/>
                    <a:pt x="91379" y="138496"/>
                  </a:cubicBezTo>
                  <a:cubicBezTo>
                    <a:pt x="75533" y="122650"/>
                    <a:pt x="67610" y="103529"/>
                    <a:pt x="67610" y="81133"/>
                  </a:cubicBezTo>
                  <a:cubicBezTo>
                    <a:pt x="67610" y="58736"/>
                    <a:pt x="75533" y="39616"/>
                    <a:pt x="91379" y="23770"/>
                  </a:cubicBezTo>
                  <a:cubicBezTo>
                    <a:pt x="107226" y="7923"/>
                    <a:pt x="126347" y="0"/>
                    <a:pt x="148743" y="0"/>
                  </a:cubicBezTo>
                  <a:close/>
                </a:path>
              </a:pathLst>
            </a:custGeom>
            <a:solidFill>
              <a:sysClr val="window" lastClr="FFFFFF"/>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87" name="Freeform 304"/>
            <p:cNvSpPr/>
            <p:nvPr/>
          </p:nvSpPr>
          <p:spPr>
            <a:xfrm>
              <a:off x="2966412" y="3393015"/>
              <a:ext cx="411691" cy="411481"/>
            </a:xfrm>
            <a:custGeom>
              <a:avLst/>
              <a:gdLst/>
              <a:ahLst/>
              <a:cxnLst/>
              <a:rect l="l" t="t" r="r" b="b"/>
              <a:pathLst>
                <a:path w="432707" h="432707">
                  <a:moveTo>
                    <a:pt x="185084" y="0"/>
                  </a:moveTo>
                  <a:lnTo>
                    <a:pt x="247624" y="0"/>
                  </a:lnTo>
                  <a:cubicBezTo>
                    <a:pt x="250253" y="0"/>
                    <a:pt x="252554" y="798"/>
                    <a:pt x="254525" y="2394"/>
                  </a:cubicBezTo>
                  <a:cubicBezTo>
                    <a:pt x="256498" y="3991"/>
                    <a:pt x="257578" y="6010"/>
                    <a:pt x="257765" y="8451"/>
                  </a:cubicBezTo>
                  <a:lnTo>
                    <a:pt x="265653" y="60286"/>
                  </a:lnTo>
                  <a:cubicBezTo>
                    <a:pt x="274855" y="63291"/>
                    <a:pt x="283306" y="66765"/>
                    <a:pt x="291006" y="70709"/>
                  </a:cubicBezTo>
                  <a:lnTo>
                    <a:pt x="331010" y="40566"/>
                  </a:lnTo>
                  <a:cubicBezTo>
                    <a:pt x="332700" y="38876"/>
                    <a:pt x="334953" y="38031"/>
                    <a:pt x="337771" y="38031"/>
                  </a:cubicBezTo>
                  <a:cubicBezTo>
                    <a:pt x="340212" y="38031"/>
                    <a:pt x="342560" y="38970"/>
                    <a:pt x="344814" y="40848"/>
                  </a:cubicBezTo>
                  <a:cubicBezTo>
                    <a:pt x="369041" y="63197"/>
                    <a:pt x="384535" y="79161"/>
                    <a:pt x="391295" y="88739"/>
                  </a:cubicBezTo>
                  <a:cubicBezTo>
                    <a:pt x="392610" y="90241"/>
                    <a:pt x="393268" y="92307"/>
                    <a:pt x="393268" y="94936"/>
                  </a:cubicBezTo>
                  <a:cubicBezTo>
                    <a:pt x="393268" y="97190"/>
                    <a:pt x="392516" y="99350"/>
                    <a:pt x="391014" y="101416"/>
                  </a:cubicBezTo>
                  <a:cubicBezTo>
                    <a:pt x="388197" y="105360"/>
                    <a:pt x="383408" y="111604"/>
                    <a:pt x="376647" y="120149"/>
                  </a:cubicBezTo>
                  <a:cubicBezTo>
                    <a:pt x="369885" y="128695"/>
                    <a:pt x="364815" y="135315"/>
                    <a:pt x="361434" y="140010"/>
                  </a:cubicBezTo>
                  <a:cubicBezTo>
                    <a:pt x="366317" y="149400"/>
                    <a:pt x="370168" y="158603"/>
                    <a:pt x="372985" y="167618"/>
                  </a:cubicBezTo>
                  <a:lnTo>
                    <a:pt x="424537" y="175506"/>
                  </a:lnTo>
                  <a:cubicBezTo>
                    <a:pt x="426979" y="175881"/>
                    <a:pt x="428951" y="177055"/>
                    <a:pt x="430453" y="179027"/>
                  </a:cubicBezTo>
                  <a:cubicBezTo>
                    <a:pt x="431956" y="180999"/>
                    <a:pt x="432707" y="183206"/>
                    <a:pt x="432707" y="185647"/>
                  </a:cubicBezTo>
                  <a:lnTo>
                    <a:pt x="432707" y="248187"/>
                  </a:lnTo>
                  <a:cubicBezTo>
                    <a:pt x="432707" y="250440"/>
                    <a:pt x="431956" y="252600"/>
                    <a:pt x="430453" y="254666"/>
                  </a:cubicBezTo>
                  <a:cubicBezTo>
                    <a:pt x="428951" y="256732"/>
                    <a:pt x="427072" y="257953"/>
                    <a:pt x="424819" y="258328"/>
                  </a:cubicBezTo>
                  <a:lnTo>
                    <a:pt x="372703" y="266216"/>
                  </a:lnTo>
                  <a:cubicBezTo>
                    <a:pt x="369134" y="276358"/>
                    <a:pt x="365472" y="284903"/>
                    <a:pt x="361716" y="291852"/>
                  </a:cubicBezTo>
                  <a:cubicBezTo>
                    <a:pt x="368289" y="301242"/>
                    <a:pt x="378337" y="314201"/>
                    <a:pt x="391859" y="330728"/>
                  </a:cubicBezTo>
                  <a:cubicBezTo>
                    <a:pt x="393737" y="332982"/>
                    <a:pt x="394676" y="335329"/>
                    <a:pt x="394676" y="337771"/>
                  </a:cubicBezTo>
                  <a:cubicBezTo>
                    <a:pt x="394676" y="340212"/>
                    <a:pt x="393832" y="342372"/>
                    <a:pt x="392140" y="344250"/>
                  </a:cubicBezTo>
                  <a:cubicBezTo>
                    <a:pt x="387070" y="351199"/>
                    <a:pt x="377773" y="361340"/>
                    <a:pt x="364251" y="374675"/>
                  </a:cubicBezTo>
                  <a:cubicBezTo>
                    <a:pt x="350729" y="388009"/>
                    <a:pt x="341903" y="394676"/>
                    <a:pt x="337771" y="394676"/>
                  </a:cubicBezTo>
                  <a:cubicBezTo>
                    <a:pt x="335517" y="394676"/>
                    <a:pt x="333075" y="393831"/>
                    <a:pt x="330446" y="392141"/>
                  </a:cubicBezTo>
                  <a:lnTo>
                    <a:pt x="291570" y="361716"/>
                  </a:lnTo>
                  <a:cubicBezTo>
                    <a:pt x="283306" y="366036"/>
                    <a:pt x="274762" y="369604"/>
                    <a:pt x="265934" y="372421"/>
                  </a:cubicBezTo>
                  <a:cubicBezTo>
                    <a:pt x="262929" y="397963"/>
                    <a:pt x="260206" y="415429"/>
                    <a:pt x="257765" y="424819"/>
                  </a:cubicBezTo>
                  <a:cubicBezTo>
                    <a:pt x="256450" y="430078"/>
                    <a:pt x="253070" y="432707"/>
                    <a:pt x="247624" y="432707"/>
                  </a:cubicBezTo>
                  <a:lnTo>
                    <a:pt x="185084" y="432707"/>
                  </a:lnTo>
                  <a:cubicBezTo>
                    <a:pt x="182454" y="432707"/>
                    <a:pt x="180153" y="431909"/>
                    <a:pt x="178182" y="430313"/>
                  </a:cubicBezTo>
                  <a:cubicBezTo>
                    <a:pt x="176210" y="428716"/>
                    <a:pt x="175130" y="426697"/>
                    <a:pt x="174942" y="424256"/>
                  </a:cubicBezTo>
                  <a:lnTo>
                    <a:pt x="167054" y="372421"/>
                  </a:lnTo>
                  <a:cubicBezTo>
                    <a:pt x="157852" y="369416"/>
                    <a:pt x="149401" y="365942"/>
                    <a:pt x="141700" y="361998"/>
                  </a:cubicBezTo>
                  <a:lnTo>
                    <a:pt x="101979" y="392141"/>
                  </a:lnTo>
                  <a:cubicBezTo>
                    <a:pt x="100101" y="393831"/>
                    <a:pt x="97753" y="394676"/>
                    <a:pt x="94936" y="394676"/>
                  </a:cubicBezTo>
                  <a:cubicBezTo>
                    <a:pt x="92307" y="394676"/>
                    <a:pt x="89959" y="393643"/>
                    <a:pt x="87893" y="391577"/>
                  </a:cubicBezTo>
                  <a:cubicBezTo>
                    <a:pt x="64230" y="370167"/>
                    <a:pt x="48735" y="354392"/>
                    <a:pt x="41411" y="344250"/>
                  </a:cubicBezTo>
                  <a:cubicBezTo>
                    <a:pt x="40097" y="342372"/>
                    <a:pt x="39439" y="340212"/>
                    <a:pt x="39439" y="337771"/>
                  </a:cubicBezTo>
                  <a:cubicBezTo>
                    <a:pt x="39439" y="335517"/>
                    <a:pt x="40191" y="333357"/>
                    <a:pt x="41694" y="331291"/>
                  </a:cubicBezTo>
                  <a:cubicBezTo>
                    <a:pt x="44510" y="327347"/>
                    <a:pt x="49299" y="321103"/>
                    <a:pt x="56060" y="312558"/>
                  </a:cubicBezTo>
                  <a:cubicBezTo>
                    <a:pt x="62821" y="304012"/>
                    <a:pt x="67892" y="297392"/>
                    <a:pt x="71273" y="292697"/>
                  </a:cubicBezTo>
                  <a:cubicBezTo>
                    <a:pt x="66202" y="283307"/>
                    <a:pt x="62352" y="274010"/>
                    <a:pt x="59723" y="264808"/>
                  </a:cubicBezTo>
                  <a:lnTo>
                    <a:pt x="8169" y="257202"/>
                  </a:lnTo>
                  <a:cubicBezTo>
                    <a:pt x="5728" y="256826"/>
                    <a:pt x="3756" y="255652"/>
                    <a:pt x="2254" y="253680"/>
                  </a:cubicBezTo>
                  <a:cubicBezTo>
                    <a:pt x="751" y="251708"/>
                    <a:pt x="0" y="249501"/>
                    <a:pt x="0" y="247060"/>
                  </a:cubicBezTo>
                  <a:lnTo>
                    <a:pt x="0" y="184520"/>
                  </a:lnTo>
                  <a:cubicBezTo>
                    <a:pt x="0" y="182267"/>
                    <a:pt x="751" y="180107"/>
                    <a:pt x="2254" y="178041"/>
                  </a:cubicBezTo>
                  <a:cubicBezTo>
                    <a:pt x="3756" y="175975"/>
                    <a:pt x="5540" y="174754"/>
                    <a:pt x="7606" y="174379"/>
                  </a:cubicBezTo>
                  <a:lnTo>
                    <a:pt x="60004" y="166491"/>
                  </a:lnTo>
                  <a:cubicBezTo>
                    <a:pt x="62633" y="157852"/>
                    <a:pt x="66295" y="149213"/>
                    <a:pt x="70991" y="140573"/>
                  </a:cubicBezTo>
                  <a:cubicBezTo>
                    <a:pt x="63478" y="129868"/>
                    <a:pt x="53431" y="116910"/>
                    <a:pt x="40848" y="101697"/>
                  </a:cubicBezTo>
                  <a:cubicBezTo>
                    <a:pt x="38970" y="99444"/>
                    <a:pt x="38030" y="97190"/>
                    <a:pt x="38030" y="94936"/>
                  </a:cubicBezTo>
                  <a:cubicBezTo>
                    <a:pt x="38030" y="93058"/>
                    <a:pt x="38876" y="90898"/>
                    <a:pt x="40567" y="88457"/>
                  </a:cubicBezTo>
                  <a:cubicBezTo>
                    <a:pt x="45449" y="81696"/>
                    <a:pt x="54699" y="71601"/>
                    <a:pt x="68314" y="58173"/>
                  </a:cubicBezTo>
                  <a:cubicBezTo>
                    <a:pt x="81931" y="44745"/>
                    <a:pt x="90805" y="38031"/>
                    <a:pt x="94936" y="38031"/>
                  </a:cubicBezTo>
                  <a:cubicBezTo>
                    <a:pt x="97377" y="38031"/>
                    <a:pt x="99819" y="38970"/>
                    <a:pt x="102260" y="40848"/>
                  </a:cubicBezTo>
                  <a:lnTo>
                    <a:pt x="141137" y="70991"/>
                  </a:lnTo>
                  <a:cubicBezTo>
                    <a:pt x="149401" y="66671"/>
                    <a:pt x="157945" y="63103"/>
                    <a:pt x="166773" y="60286"/>
                  </a:cubicBezTo>
                  <a:cubicBezTo>
                    <a:pt x="169777" y="34744"/>
                    <a:pt x="172501" y="17278"/>
                    <a:pt x="174942" y="7888"/>
                  </a:cubicBezTo>
                  <a:cubicBezTo>
                    <a:pt x="176257" y="2629"/>
                    <a:pt x="179637" y="0"/>
                    <a:pt x="185084" y="0"/>
                  </a:cubicBezTo>
                  <a:close/>
                  <a:moveTo>
                    <a:pt x="216354" y="144236"/>
                  </a:moveTo>
                  <a:cubicBezTo>
                    <a:pt x="196446" y="144236"/>
                    <a:pt x="179449" y="151278"/>
                    <a:pt x="165364" y="165364"/>
                  </a:cubicBezTo>
                  <a:cubicBezTo>
                    <a:pt x="151278" y="179449"/>
                    <a:pt x="144235" y="196446"/>
                    <a:pt x="144235" y="216354"/>
                  </a:cubicBezTo>
                  <a:cubicBezTo>
                    <a:pt x="144235" y="236261"/>
                    <a:pt x="151278" y="253258"/>
                    <a:pt x="165364" y="267343"/>
                  </a:cubicBezTo>
                  <a:cubicBezTo>
                    <a:pt x="179449" y="281429"/>
                    <a:pt x="196446" y="288471"/>
                    <a:pt x="216354" y="288471"/>
                  </a:cubicBezTo>
                  <a:cubicBezTo>
                    <a:pt x="236261" y="288471"/>
                    <a:pt x="253258" y="281429"/>
                    <a:pt x="267343" y="267343"/>
                  </a:cubicBezTo>
                  <a:cubicBezTo>
                    <a:pt x="281429" y="253258"/>
                    <a:pt x="288471" y="236261"/>
                    <a:pt x="288471" y="216354"/>
                  </a:cubicBezTo>
                  <a:cubicBezTo>
                    <a:pt x="288471" y="196446"/>
                    <a:pt x="281429" y="179449"/>
                    <a:pt x="267343" y="165364"/>
                  </a:cubicBezTo>
                  <a:cubicBezTo>
                    <a:pt x="253258" y="151278"/>
                    <a:pt x="236261" y="144236"/>
                    <a:pt x="216354" y="144236"/>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88" name="Freeform 312"/>
            <p:cNvSpPr/>
            <p:nvPr/>
          </p:nvSpPr>
          <p:spPr>
            <a:xfrm>
              <a:off x="4368768" y="2025514"/>
              <a:ext cx="411692" cy="411480"/>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ysClr val="window" lastClr="FFFFFF"/>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89" name="Freeform 449"/>
            <p:cNvSpPr/>
            <p:nvPr/>
          </p:nvSpPr>
          <p:spPr>
            <a:xfrm>
              <a:off x="5724793" y="3376156"/>
              <a:ext cx="480849" cy="445771"/>
            </a:xfrm>
            <a:custGeom>
              <a:avLst/>
              <a:gdLst/>
              <a:ahLst/>
              <a:cxnLst/>
              <a:rect l="l" t="t" r="r" b="b"/>
              <a:pathLst>
                <a:path w="505396" h="468766">
                  <a:moveTo>
                    <a:pt x="252699" y="0"/>
                  </a:moveTo>
                  <a:cubicBezTo>
                    <a:pt x="259272" y="0"/>
                    <a:pt x="265376" y="1690"/>
                    <a:pt x="271010" y="5071"/>
                  </a:cubicBezTo>
                  <a:cubicBezTo>
                    <a:pt x="276644" y="8451"/>
                    <a:pt x="281058" y="13053"/>
                    <a:pt x="284251" y="18875"/>
                  </a:cubicBezTo>
                  <a:lnTo>
                    <a:pt x="500604" y="415523"/>
                  </a:lnTo>
                  <a:cubicBezTo>
                    <a:pt x="507177" y="427355"/>
                    <a:pt x="506989" y="439187"/>
                    <a:pt x="500040" y="451019"/>
                  </a:cubicBezTo>
                  <a:cubicBezTo>
                    <a:pt x="496848" y="456465"/>
                    <a:pt x="492482" y="460784"/>
                    <a:pt x="486941" y="463977"/>
                  </a:cubicBezTo>
                  <a:cubicBezTo>
                    <a:pt x="481400" y="467170"/>
                    <a:pt x="475438" y="468766"/>
                    <a:pt x="469052" y="468766"/>
                  </a:cubicBezTo>
                  <a:lnTo>
                    <a:pt x="36345" y="468766"/>
                  </a:lnTo>
                  <a:cubicBezTo>
                    <a:pt x="29960" y="468766"/>
                    <a:pt x="23997" y="467170"/>
                    <a:pt x="18457" y="463977"/>
                  </a:cubicBezTo>
                  <a:cubicBezTo>
                    <a:pt x="12916" y="460784"/>
                    <a:pt x="8550" y="456465"/>
                    <a:pt x="5357" y="451019"/>
                  </a:cubicBezTo>
                  <a:cubicBezTo>
                    <a:pt x="-1592" y="439187"/>
                    <a:pt x="-1780" y="427355"/>
                    <a:pt x="4794" y="415523"/>
                  </a:cubicBezTo>
                  <a:lnTo>
                    <a:pt x="221148" y="18875"/>
                  </a:lnTo>
                  <a:cubicBezTo>
                    <a:pt x="224340" y="13053"/>
                    <a:pt x="228753" y="8451"/>
                    <a:pt x="234387" y="5071"/>
                  </a:cubicBezTo>
                  <a:cubicBezTo>
                    <a:pt x="240021" y="1690"/>
                    <a:pt x="246126" y="0"/>
                    <a:pt x="252699" y="0"/>
                  </a:cubicBezTo>
                  <a:close/>
                  <a:moveTo>
                    <a:pt x="221711" y="144236"/>
                  </a:moveTo>
                  <a:cubicBezTo>
                    <a:pt x="219645" y="144236"/>
                    <a:pt x="217391" y="145269"/>
                    <a:pt x="214950" y="147335"/>
                  </a:cubicBezTo>
                  <a:cubicBezTo>
                    <a:pt x="213072" y="148649"/>
                    <a:pt x="212133" y="150621"/>
                    <a:pt x="212133" y="153251"/>
                  </a:cubicBezTo>
                  <a:lnTo>
                    <a:pt x="216922" y="281992"/>
                  </a:lnTo>
                  <a:cubicBezTo>
                    <a:pt x="216922" y="283870"/>
                    <a:pt x="217861" y="285419"/>
                    <a:pt x="219739" y="286640"/>
                  </a:cubicBezTo>
                  <a:cubicBezTo>
                    <a:pt x="221617" y="287861"/>
                    <a:pt x="223871" y="288471"/>
                    <a:pt x="226500" y="288471"/>
                  </a:cubicBezTo>
                  <a:lnTo>
                    <a:pt x="278616" y="288471"/>
                  </a:lnTo>
                  <a:cubicBezTo>
                    <a:pt x="281246" y="288471"/>
                    <a:pt x="283452" y="287861"/>
                    <a:pt x="285236" y="286640"/>
                  </a:cubicBezTo>
                  <a:cubicBezTo>
                    <a:pt x="287020" y="285419"/>
                    <a:pt x="288007" y="283870"/>
                    <a:pt x="288195" y="281992"/>
                  </a:cubicBezTo>
                  <a:lnTo>
                    <a:pt x="293265" y="152687"/>
                  </a:lnTo>
                  <a:cubicBezTo>
                    <a:pt x="293265" y="150433"/>
                    <a:pt x="292326" y="148649"/>
                    <a:pt x="290448" y="147335"/>
                  </a:cubicBezTo>
                  <a:cubicBezTo>
                    <a:pt x="288007" y="145269"/>
                    <a:pt x="285753" y="144236"/>
                    <a:pt x="283687" y="144236"/>
                  </a:cubicBezTo>
                  <a:lnTo>
                    <a:pt x="221711" y="144236"/>
                  </a:lnTo>
                  <a:close/>
                  <a:moveTo>
                    <a:pt x="225654" y="324530"/>
                  </a:moveTo>
                  <a:cubicBezTo>
                    <a:pt x="223213" y="324530"/>
                    <a:pt x="221100" y="325422"/>
                    <a:pt x="219316" y="327206"/>
                  </a:cubicBezTo>
                  <a:cubicBezTo>
                    <a:pt x="217533" y="328991"/>
                    <a:pt x="216640" y="331198"/>
                    <a:pt x="216640" y="333827"/>
                  </a:cubicBezTo>
                  <a:lnTo>
                    <a:pt x="216640" y="387352"/>
                  </a:lnTo>
                  <a:cubicBezTo>
                    <a:pt x="216640" y="389981"/>
                    <a:pt x="217533" y="392188"/>
                    <a:pt x="219316" y="393972"/>
                  </a:cubicBezTo>
                  <a:cubicBezTo>
                    <a:pt x="221100" y="395756"/>
                    <a:pt x="223213" y="396648"/>
                    <a:pt x="225654" y="396648"/>
                  </a:cubicBezTo>
                  <a:lnTo>
                    <a:pt x="279743" y="396648"/>
                  </a:lnTo>
                  <a:cubicBezTo>
                    <a:pt x="282185" y="396648"/>
                    <a:pt x="284298" y="395756"/>
                    <a:pt x="286081" y="393972"/>
                  </a:cubicBezTo>
                  <a:cubicBezTo>
                    <a:pt x="287866" y="392188"/>
                    <a:pt x="288757" y="389981"/>
                    <a:pt x="288757" y="387352"/>
                  </a:cubicBezTo>
                  <a:lnTo>
                    <a:pt x="288757" y="333827"/>
                  </a:lnTo>
                  <a:cubicBezTo>
                    <a:pt x="288757" y="331198"/>
                    <a:pt x="287866" y="328991"/>
                    <a:pt x="286081" y="327206"/>
                  </a:cubicBezTo>
                  <a:cubicBezTo>
                    <a:pt x="284298" y="325422"/>
                    <a:pt x="282185" y="324530"/>
                    <a:pt x="279743" y="324530"/>
                  </a:cubicBezTo>
                  <a:lnTo>
                    <a:pt x="225654" y="324530"/>
                  </a:ln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grpSp>
      <p:sp>
        <p:nvSpPr>
          <p:cNvPr id="142" name="Freeform 282"/>
          <p:cNvSpPr/>
          <p:nvPr/>
        </p:nvSpPr>
        <p:spPr>
          <a:xfrm>
            <a:off x="84407" y="1656283"/>
            <a:ext cx="495853" cy="579387"/>
          </a:xfrm>
          <a:custGeom>
            <a:avLst/>
            <a:gdLst/>
            <a:ahLst/>
            <a:cxnLst/>
            <a:rect l="l" t="t" r="r" b="b"/>
            <a:pathLst>
              <a:path w="468765" h="447074">
                <a:moveTo>
                  <a:pt x="234382" y="0"/>
                </a:moveTo>
                <a:cubicBezTo>
                  <a:pt x="240017" y="0"/>
                  <a:pt x="244618" y="3850"/>
                  <a:pt x="248186" y="11550"/>
                </a:cubicBezTo>
                <a:lnTo>
                  <a:pt x="311571" y="139728"/>
                </a:lnTo>
                <a:lnTo>
                  <a:pt x="452990" y="160293"/>
                </a:lnTo>
                <a:cubicBezTo>
                  <a:pt x="463507" y="161983"/>
                  <a:pt x="468765" y="166303"/>
                  <a:pt x="468765" y="173252"/>
                </a:cubicBezTo>
                <a:cubicBezTo>
                  <a:pt x="468765" y="177383"/>
                  <a:pt x="466324" y="181891"/>
                  <a:pt x="461441" y="186774"/>
                </a:cubicBezTo>
                <a:lnTo>
                  <a:pt x="359180" y="286499"/>
                </a:lnTo>
                <a:lnTo>
                  <a:pt x="383407" y="427354"/>
                </a:lnTo>
                <a:cubicBezTo>
                  <a:pt x="383595" y="428669"/>
                  <a:pt x="383689" y="430547"/>
                  <a:pt x="383689" y="432989"/>
                </a:cubicBezTo>
                <a:cubicBezTo>
                  <a:pt x="383689" y="436933"/>
                  <a:pt x="382703" y="440266"/>
                  <a:pt x="380731" y="442989"/>
                </a:cubicBezTo>
                <a:cubicBezTo>
                  <a:pt x="378759" y="445713"/>
                  <a:pt x="375895" y="447074"/>
                  <a:pt x="372139" y="447074"/>
                </a:cubicBezTo>
                <a:cubicBezTo>
                  <a:pt x="368571" y="447074"/>
                  <a:pt x="364814" y="445947"/>
                  <a:pt x="360870" y="443694"/>
                </a:cubicBezTo>
                <a:lnTo>
                  <a:pt x="234382" y="377210"/>
                </a:lnTo>
                <a:lnTo>
                  <a:pt x="107894" y="443694"/>
                </a:lnTo>
                <a:cubicBezTo>
                  <a:pt x="103763" y="445947"/>
                  <a:pt x="100006" y="447074"/>
                  <a:pt x="96626" y="447074"/>
                </a:cubicBezTo>
                <a:cubicBezTo>
                  <a:pt x="92682" y="447074"/>
                  <a:pt x="89724" y="445713"/>
                  <a:pt x="87752" y="442989"/>
                </a:cubicBezTo>
                <a:cubicBezTo>
                  <a:pt x="85780" y="440266"/>
                  <a:pt x="84794" y="436933"/>
                  <a:pt x="84794" y="432989"/>
                </a:cubicBezTo>
                <a:cubicBezTo>
                  <a:pt x="84794" y="431862"/>
                  <a:pt x="84982" y="429984"/>
                  <a:pt x="85358" y="427354"/>
                </a:cubicBezTo>
                <a:lnTo>
                  <a:pt x="109585" y="286499"/>
                </a:lnTo>
                <a:lnTo>
                  <a:pt x="7043" y="186774"/>
                </a:lnTo>
                <a:cubicBezTo>
                  <a:pt x="2347" y="181703"/>
                  <a:pt x="0" y="177196"/>
                  <a:pt x="0" y="173252"/>
                </a:cubicBezTo>
                <a:cubicBezTo>
                  <a:pt x="0" y="166303"/>
                  <a:pt x="5258" y="161983"/>
                  <a:pt x="15775" y="160293"/>
                </a:cubicBezTo>
                <a:lnTo>
                  <a:pt x="157194" y="139728"/>
                </a:lnTo>
                <a:lnTo>
                  <a:pt x="220579" y="11550"/>
                </a:lnTo>
                <a:cubicBezTo>
                  <a:pt x="224147" y="3850"/>
                  <a:pt x="228748" y="0"/>
                  <a:pt x="234382" y="0"/>
                </a:cubicBezTo>
                <a:close/>
              </a:path>
            </a:pathLst>
          </a:custGeom>
          <a:solidFill>
            <a:srgbClr val="F36F1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144" name="TextBox 94"/>
          <p:cNvSpPr txBox="1"/>
          <p:nvPr/>
        </p:nvSpPr>
        <p:spPr>
          <a:xfrm>
            <a:off x="760236" y="1178064"/>
            <a:ext cx="3485524" cy="2062103"/>
          </a:xfrm>
          <a:prstGeom prst="rect">
            <a:avLst/>
          </a:prstGeom>
          <a:noFill/>
          <a:ln>
            <a:solidFill>
              <a:srgbClr val="F36F13"/>
            </a:solidFill>
          </a:ln>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l-GR" sz="2800" b="1" dirty="0">
                <a:solidFill>
                  <a:sysClr val="window" lastClr="FFFFFF"/>
                </a:solidFill>
                <a:latin typeface="Century Gothic" panose="020B0502020202020204" pitchFamily="34" charset="0"/>
              </a:rPr>
              <a:t>Μέσα συλλογής</a:t>
            </a:r>
          </a:p>
          <a:p>
            <a:pPr defTabSz="914126">
              <a:defRPr/>
            </a:pPr>
            <a:r>
              <a:rPr lang="el-GR" sz="20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1.Ερωτηματολόγιο ανοικτού και κλειστού τύπου</a:t>
            </a:r>
          </a:p>
          <a:p>
            <a:pPr defTabSz="914126">
              <a:defRPr/>
            </a:pPr>
            <a:r>
              <a:rPr lang="el-GR" sz="20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2.Ερευνητικό ημερολόγιο</a:t>
            </a:r>
          </a:p>
          <a:p>
            <a:pPr defTabSz="914126">
              <a:defRPr/>
            </a:pPr>
            <a:r>
              <a:rPr lang="el-GR" sz="20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3.Συμμετοχική παρατήρηση </a:t>
            </a:r>
            <a:endParaRPr lang="en-US" sz="2000" b="1" dirty="0">
              <a:solidFill>
                <a:sysClr val="window" lastClr="FFFFFF"/>
              </a:solidFill>
              <a:effectLst>
                <a:outerShdw blurRad="38100" dist="38100" dir="2700000" algn="tl">
                  <a:srgbClr val="000000">
                    <a:alpha val="43137"/>
                  </a:srgbClr>
                </a:outerShdw>
              </a:effectLst>
              <a:latin typeface="Century Gothic" panose="020B0502020202020204" pitchFamily="34" charset="0"/>
            </a:endParaRPr>
          </a:p>
        </p:txBody>
      </p:sp>
      <p:sp>
        <p:nvSpPr>
          <p:cNvPr id="150" name="Freeform 299"/>
          <p:cNvSpPr/>
          <p:nvPr/>
        </p:nvSpPr>
        <p:spPr>
          <a:xfrm>
            <a:off x="11734598" y="1727473"/>
            <a:ext cx="317179" cy="345840"/>
          </a:xfrm>
          <a:custGeom>
            <a:avLst/>
            <a:gdLst>
              <a:gd name="connsiteX0" fmla="*/ 73103 w 297485"/>
              <a:gd name="connsiteY0" fmla="*/ 148745 h 324532"/>
              <a:gd name="connsiteX1" fmla="*/ 81977 w 297485"/>
              <a:gd name="connsiteY1" fmla="*/ 153288 h 324532"/>
              <a:gd name="connsiteX2" fmla="*/ 97718 w 297485"/>
              <a:gd name="connsiteY2" fmla="*/ 163429 h 324532"/>
              <a:gd name="connsiteX3" fmla="*/ 120536 w 297485"/>
              <a:gd name="connsiteY3" fmla="*/ 173571 h 324532"/>
              <a:gd name="connsiteX4" fmla="*/ 148743 w 297485"/>
              <a:gd name="connsiteY4" fmla="*/ 178114 h 324532"/>
              <a:gd name="connsiteX5" fmla="*/ 176949 w 297485"/>
              <a:gd name="connsiteY5" fmla="*/ 173571 h 324532"/>
              <a:gd name="connsiteX6" fmla="*/ 199768 w 297485"/>
              <a:gd name="connsiteY6" fmla="*/ 163429 h 324532"/>
              <a:gd name="connsiteX7" fmla="*/ 215508 w 297485"/>
              <a:gd name="connsiteY7" fmla="*/ 153288 h 324532"/>
              <a:gd name="connsiteX8" fmla="*/ 224382 w 297485"/>
              <a:gd name="connsiteY8" fmla="*/ 148745 h 324532"/>
              <a:gd name="connsiteX9" fmla="*/ 247940 w 297485"/>
              <a:gd name="connsiteY9" fmla="*/ 152971 h 324532"/>
              <a:gd name="connsiteX10" fmla="*/ 266005 w 297485"/>
              <a:gd name="connsiteY10" fmla="*/ 164275 h 324532"/>
              <a:gd name="connsiteX11" fmla="*/ 279104 w 297485"/>
              <a:gd name="connsiteY11" fmla="*/ 181388 h 324532"/>
              <a:gd name="connsiteX12" fmla="*/ 288189 w 297485"/>
              <a:gd name="connsiteY12" fmla="*/ 201988 h 324532"/>
              <a:gd name="connsiteX13" fmla="*/ 293788 w 297485"/>
              <a:gd name="connsiteY13" fmla="*/ 224913 h 324532"/>
              <a:gd name="connsiteX14" fmla="*/ 296746 w 297485"/>
              <a:gd name="connsiteY14" fmla="*/ 247942 h 324532"/>
              <a:gd name="connsiteX15" fmla="*/ 297485 w 297485"/>
              <a:gd name="connsiteY15" fmla="*/ 269810 h 324532"/>
              <a:gd name="connsiteX16" fmla="*/ 282061 w 297485"/>
              <a:gd name="connsiteY16" fmla="*/ 309848 h 324532"/>
              <a:gd name="connsiteX17" fmla="*/ 241073 w 297485"/>
              <a:gd name="connsiteY17" fmla="*/ 324532 h 324532"/>
              <a:gd name="connsiteX18" fmla="*/ 56412 w 297485"/>
              <a:gd name="connsiteY18" fmla="*/ 324532 h 324532"/>
              <a:gd name="connsiteX19" fmla="*/ 15423 w 297485"/>
              <a:gd name="connsiteY19" fmla="*/ 309848 h 324532"/>
              <a:gd name="connsiteX20" fmla="*/ 0 w 297485"/>
              <a:gd name="connsiteY20" fmla="*/ 269810 h 324532"/>
              <a:gd name="connsiteX21" fmla="*/ 740 w 297485"/>
              <a:gd name="connsiteY21" fmla="*/ 247942 h 324532"/>
              <a:gd name="connsiteX22" fmla="*/ 3698 w 297485"/>
              <a:gd name="connsiteY22" fmla="*/ 224913 h 324532"/>
              <a:gd name="connsiteX23" fmla="*/ 9296 w 297485"/>
              <a:gd name="connsiteY23" fmla="*/ 201988 h 324532"/>
              <a:gd name="connsiteX24" fmla="*/ 18382 w 297485"/>
              <a:gd name="connsiteY24" fmla="*/ 181388 h 324532"/>
              <a:gd name="connsiteX25" fmla="*/ 31481 w 297485"/>
              <a:gd name="connsiteY25" fmla="*/ 164275 h 324532"/>
              <a:gd name="connsiteX26" fmla="*/ 49546 w 297485"/>
              <a:gd name="connsiteY26" fmla="*/ 152971 h 324532"/>
              <a:gd name="connsiteX27" fmla="*/ 73103 w 297485"/>
              <a:gd name="connsiteY27" fmla="*/ 148745 h 324532"/>
              <a:gd name="connsiteX28" fmla="*/ 148743 w 297485"/>
              <a:gd name="connsiteY28" fmla="*/ 0 h 324532"/>
              <a:gd name="connsiteX29" fmla="*/ 206106 w 297485"/>
              <a:gd name="connsiteY29" fmla="*/ 23770 h 324532"/>
              <a:gd name="connsiteX30" fmla="*/ 229875 w 297485"/>
              <a:gd name="connsiteY30" fmla="*/ 81133 h 324532"/>
              <a:gd name="connsiteX31" fmla="*/ 206106 w 297485"/>
              <a:gd name="connsiteY31" fmla="*/ 138496 h 324532"/>
              <a:gd name="connsiteX32" fmla="*/ 148743 w 297485"/>
              <a:gd name="connsiteY32" fmla="*/ 162266 h 324532"/>
              <a:gd name="connsiteX33" fmla="*/ 91379 w 297485"/>
              <a:gd name="connsiteY33" fmla="*/ 138496 h 324532"/>
              <a:gd name="connsiteX34" fmla="*/ 67610 w 297485"/>
              <a:gd name="connsiteY34" fmla="*/ 81133 h 324532"/>
              <a:gd name="connsiteX35" fmla="*/ 91379 w 297485"/>
              <a:gd name="connsiteY35" fmla="*/ 23770 h 324532"/>
              <a:gd name="connsiteX36" fmla="*/ 148743 w 297485"/>
              <a:gd name="connsiteY36" fmla="*/ 0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485" h="324532">
                <a:moveTo>
                  <a:pt x="73103" y="148745"/>
                </a:moveTo>
                <a:cubicBezTo>
                  <a:pt x="74372" y="148745"/>
                  <a:pt x="77330" y="150259"/>
                  <a:pt x="81977" y="153288"/>
                </a:cubicBezTo>
                <a:cubicBezTo>
                  <a:pt x="86626" y="156316"/>
                  <a:pt x="91872" y="159697"/>
                  <a:pt x="97718" y="163429"/>
                </a:cubicBezTo>
                <a:cubicBezTo>
                  <a:pt x="103564" y="167162"/>
                  <a:pt x="111170" y="170542"/>
                  <a:pt x="120536" y="173571"/>
                </a:cubicBezTo>
                <a:cubicBezTo>
                  <a:pt x="129903" y="176599"/>
                  <a:pt x="139306" y="178114"/>
                  <a:pt x="148743" y="178114"/>
                </a:cubicBezTo>
                <a:cubicBezTo>
                  <a:pt x="158180" y="178114"/>
                  <a:pt x="167582" y="176599"/>
                  <a:pt x="176949" y="173571"/>
                </a:cubicBezTo>
                <a:cubicBezTo>
                  <a:pt x="186315" y="170542"/>
                  <a:pt x="193922" y="167162"/>
                  <a:pt x="199768" y="163429"/>
                </a:cubicBezTo>
                <a:cubicBezTo>
                  <a:pt x="205613" y="159697"/>
                  <a:pt x="210860" y="156316"/>
                  <a:pt x="215508" y="153288"/>
                </a:cubicBezTo>
                <a:cubicBezTo>
                  <a:pt x="220157" y="150259"/>
                  <a:pt x="223115" y="148745"/>
                  <a:pt x="224382" y="148745"/>
                </a:cubicBezTo>
                <a:cubicBezTo>
                  <a:pt x="232974" y="148745"/>
                  <a:pt x="240827" y="150154"/>
                  <a:pt x="247940" y="152971"/>
                </a:cubicBezTo>
                <a:cubicBezTo>
                  <a:pt x="255053" y="155788"/>
                  <a:pt x="261074" y="159556"/>
                  <a:pt x="266005" y="164275"/>
                </a:cubicBezTo>
                <a:cubicBezTo>
                  <a:pt x="270935" y="168993"/>
                  <a:pt x="275301" y="174697"/>
                  <a:pt x="279104" y="181388"/>
                </a:cubicBezTo>
                <a:cubicBezTo>
                  <a:pt x="282907" y="188079"/>
                  <a:pt x="285935" y="194946"/>
                  <a:pt x="288189" y="201988"/>
                </a:cubicBezTo>
                <a:cubicBezTo>
                  <a:pt x="290443" y="209031"/>
                  <a:pt x="292309" y="216673"/>
                  <a:pt x="293788" y="224913"/>
                </a:cubicBezTo>
                <a:cubicBezTo>
                  <a:pt x="295267" y="233152"/>
                  <a:pt x="296253" y="240829"/>
                  <a:pt x="296746" y="247942"/>
                </a:cubicBezTo>
                <a:cubicBezTo>
                  <a:pt x="297238" y="255056"/>
                  <a:pt x="297485" y="262344"/>
                  <a:pt x="297485" y="269810"/>
                </a:cubicBezTo>
                <a:cubicBezTo>
                  <a:pt x="297485" y="286713"/>
                  <a:pt x="292344" y="300059"/>
                  <a:pt x="282061" y="309848"/>
                </a:cubicBezTo>
                <a:cubicBezTo>
                  <a:pt x="271779" y="319638"/>
                  <a:pt x="258116" y="324532"/>
                  <a:pt x="241073" y="324532"/>
                </a:cubicBezTo>
                <a:lnTo>
                  <a:pt x="56412" y="324532"/>
                </a:lnTo>
                <a:cubicBezTo>
                  <a:pt x="39368" y="324532"/>
                  <a:pt x="25706" y="319638"/>
                  <a:pt x="15423" y="309848"/>
                </a:cubicBezTo>
                <a:cubicBezTo>
                  <a:pt x="5141" y="300059"/>
                  <a:pt x="0" y="286713"/>
                  <a:pt x="0" y="269810"/>
                </a:cubicBezTo>
                <a:cubicBezTo>
                  <a:pt x="0" y="262344"/>
                  <a:pt x="246" y="255056"/>
                  <a:pt x="740" y="247942"/>
                </a:cubicBezTo>
                <a:cubicBezTo>
                  <a:pt x="1232" y="240829"/>
                  <a:pt x="2219" y="233152"/>
                  <a:pt x="3698" y="224913"/>
                </a:cubicBezTo>
                <a:cubicBezTo>
                  <a:pt x="5177" y="216673"/>
                  <a:pt x="7043" y="209031"/>
                  <a:pt x="9296" y="201988"/>
                </a:cubicBezTo>
                <a:cubicBezTo>
                  <a:pt x="11550" y="194946"/>
                  <a:pt x="14579" y="188079"/>
                  <a:pt x="18382" y="181388"/>
                </a:cubicBezTo>
                <a:cubicBezTo>
                  <a:pt x="22184" y="174697"/>
                  <a:pt x="26551" y="168993"/>
                  <a:pt x="31481" y="164275"/>
                </a:cubicBezTo>
                <a:cubicBezTo>
                  <a:pt x="36411" y="159556"/>
                  <a:pt x="42432" y="155788"/>
                  <a:pt x="49546" y="152971"/>
                </a:cubicBezTo>
                <a:cubicBezTo>
                  <a:pt x="56659" y="150154"/>
                  <a:pt x="64511" y="148745"/>
                  <a:pt x="73103" y="148745"/>
                </a:cubicBezTo>
                <a:close/>
                <a:moveTo>
                  <a:pt x="148743" y="0"/>
                </a:moveTo>
                <a:cubicBezTo>
                  <a:pt x="171139" y="0"/>
                  <a:pt x="190259" y="7923"/>
                  <a:pt x="206106" y="23770"/>
                </a:cubicBezTo>
                <a:cubicBezTo>
                  <a:pt x="221952" y="39616"/>
                  <a:pt x="229875" y="58736"/>
                  <a:pt x="229875" y="81133"/>
                </a:cubicBezTo>
                <a:cubicBezTo>
                  <a:pt x="229875" y="103529"/>
                  <a:pt x="221952" y="122650"/>
                  <a:pt x="206106" y="138496"/>
                </a:cubicBezTo>
                <a:cubicBezTo>
                  <a:pt x="190259" y="154342"/>
                  <a:pt x="171139" y="162266"/>
                  <a:pt x="148743" y="162266"/>
                </a:cubicBezTo>
                <a:cubicBezTo>
                  <a:pt x="126347" y="162266"/>
                  <a:pt x="107226" y="154342"/>
                  <a:pt x="91379" y="138496"/>
                </a:cubicBezTo>
                <a:cubicBezTo>
                  <a:pt x="75533" y="122650"/>
                  <a:pt x="67610" y="103529"/>
                  <a:pt x="67610" y="81133"/>
                </a:cubicBezTo>
                <a:cubicBezTo>
                  <a:pt x="67610" y="58736"/>
                  <a:pt x="75533" y="39616"/>
                  <a:pt x="91379" y="23770"/>
                </a:cubicBezTo>
                <a:cubicBezTo>
                  <a:pt x="107226" y="7923"/>
                  <a:pt x="126347" y="0"/>
                  <a:pt x="148743" y="0"/>
                </a:cubicBezTo>
                <a:close/>
              </a:path>
            </a:pathLst>
          </a:custGeom>
          <a:solidFill>
            <a:srgbClr val="EBCB38"/>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152" name="TextBox 100"/>
          <p:cNvSpPr txBox="1"/>
          <p:nvPr/>
        </p:nvSpPr>
        <p:spPr>
          <a:xfrm>
            <a:off x="8122610" y="1169944"/>
            <a:ext cx="3420645" cy="1261756"/>
          </a:xfrm>
          <a:prstGeom prst="rect">
            <a:avLst/>
          </a:prstGeom>
          <a:noFill/>
          <a:ln>
            <a:solidFill>
              <a:srgbClr val="EBCB38"/>
            </a:solidFill>
          </a:ln>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2800" b="1" dirty="0">
                <a:solidFill>
                  <a:sysClr val="window" lastClr="FFFFFF"/>
                </a:solidFill>
                <a:latin typeface="Century Gothic" panose="020B0502020202020204" pitchFamily="34" charset="0"/>
              </a:rPr>
              <a:t>Είδος της έρευνας</a:t>
            </a:r>
          </a:p>
          <a:p>
            <a:pPr>
              <a:defRPr/>
            </a:pPr>
            <a:r>
              <a:rPr lang="el-GR" sz="2000" b="1" dirty="0">
                <a:solidFill>
                  <a:sysClr val="window" lastClr="FFFFFF"/>
                </a:solidFill>
                <a:latin typeface="Century Gothic" panose="020B0502020202020204" pitchFamily="34" charset="0"/>
              </a:rPr>
              <a:t>  Έρευνα δράσης</a:t>
            </a:r>
            <a:endParaRPr lang="en-US" sz="2000" b="1" dirty="0">
              <a:effectLst>
                <a:outerShdw blurRad="38100" dist="38100" dir="2700000" algn="tl">
                  <a:srgbClr val="000000">
                    <a:alpha val="43137"/>
                  </a:srgbClr>
                </a:outerShdw>
              </a:effectLst>
              <a:latin typeface="Century Gothic" panose="020B0502020202020204" pitchFamily="34" charset="0"/>
            </a:endParaRPr>
          </a:p>
          <a:p>
            <a:pPr algn="ctr" defTabSz="914126">
              <a:defRPr/>
            </a:pPr>
            <a:endParaRPr lang="en-US" sz="2799" b="1" dirty="0">
              <a:solidFill>
                <a:sysClr val="window" lastClr="FFFFFF"/>
              </a:solidFill>
              <a:latin typeface="Calibri" panose="020F0502020204030204"/>
            </a:endParaRPr>
          </a:p>
        </p:txBody>
      </p:sp>
      <p:sp>
        <p:nvSpPr>
          <p:cNvPr id="158" name="Freeform 304"/>
          <p:cNvSpPr/>
          <p:nvPr/>
        </p:nvSpPr>
        <p:spPr>
          <a:xfrm>
            <a:off x="84407" y="4176826"/>
            <a:ext cx="461536" cy="423539"/>
          </a:xfrm>
          <a:custGeom>
            <a:avLst/>
            <a:gdLst/>
            <a:ahLst/>
            <a:cxnLst/>
            <a:rect l="l" t="t" r="r" b="b"/>
            <a:pathLst>
              <a:path w="432707" h="432707">
                <a:moveTo>
                  <a:pt x="185084" y="0"/>
                </a:moveTo>
                <a:lnTo>
                  <a:pt x="247624" y="0"/>
                </a:lnTo>
                <a:cubicBezTo>
                  <a:pt x="250253" y="0"/>
                  <a:pt x="252554" y="798"/>
                  <a:pt x="254525" y="2394"/>
                </a:cubicBezTo>
                <a:cubicBezTo>
                  <a:pt x="256498" y="3991"/>
                  <a:pt x="257578" y="6010"/>
                  <a:pt x="257765" y="8451"/>
                </a:cubicBezTo>
                <a:lnTo>
                  <a:pt x="265653" y="60286"/>
                </a:lnTo>
                <a:cubicBezTo>
                  <a:pt x="274855" y="63291"/>
                  <a:pt x="283306" y="66765"/>
                  <a:pt x="291006" y="70709"/>
                </a:cubicBezTo>
                <a:lnTo>
                  <a:pt x="331010" y="40566"/>
                </a:lnTo>
                <a:cubicBezTo>
                  <a:pt x="332700" y="38876"/>
                  <a:pt x="334953" y="38031"/>
                  <a:pt x="337771" y="38031"/>
                </a:cubicBezTo>
                <a:cubicBezTo>
                  <a:pt x="340212" y="38031"/>
                  <a:pt x="342560" y="38970"/>
                  <a:pt x="344814" y="40848"/>
                </a:cubicBezTo>
                <a:cubicBezTo>
                  <a:pt x="369041" y="63197"/>
                  <a:pt x="384535" y="79161"/>
                  <a:pt x="391295" y="88739"/>
                </a:cubicBezTo>
                <a:cubicBezTo>
                  <a:pt x="392610" y="90241"/>
                  <a:pt x="393268" y="92307"/>
                  <a:pt x="393268" y="94936"/>
                </a:cubicBezTo>
                <a:cubicBezTo>
                  <a:pt x="393268" y="97190"/>
                  <a:pt x="392516" y="99350"/>
                  <a:pt x="391014" y="101416"/>
                </a:cubicBezTo>
                <a:cubicBezTo>
                  <a:pt x="388197" y="105360"/>
                  <a:pt x="383408" y="111604"/>
                  <a:pt x="376647" y="120149"/>
                </a:cubicBezTo>
                <a:cubicBezTo>
                  <a:pt x="369885" y="128695"/>
                  <a:pt x="364815" y="135315"/>
                  <a:pt x="361434" y="140010"/>
                </a:cubicBezTo>
                <a:cubicBezTo>
                  <a:pt x="366317" y="149400"/>
                  <a:pt x="370168" y="158603"/>
                  <a:pt x="372985" y="167618"/>
                </a:cubicBezTo>
                <a:lnTo>
                  <a:pt x="424537" y="175506"/>
                </a:lnTo>
                <a:cubicBezTo>
                  <a:pt x="426979" y="175881"/>
                  <a:pt x="428951" y="177055"/>
                  <a:pt x="430453" y="179027"/>
                </a:cubicBezTo>
                <a:cubicBezTo>
                  <a:pt x="431956" y="180999"/>
                  <a:pt x="432707" y="183206"/>
                  <a:pt x="432707" y="185647"/>
                </a:cubicBezTo>
                <a:lnTo>
                  <a:pt x="432707" y="248187"/>
                </a:lnTo>
                <a:cubicBezTo>
                  <a:pt x="432707" y="250440"/>
                  <a:pt x="431956" y="252600"/>
                  <a:pt x="430453" y="254666"/>
                </a:cubicBezTo>
                <a:cubicBezTo>
                  <a:pt x="428951" y="256732"/>
                  <a:pt x="427072" y="257953"/>
                  <a:pt x="424819" y="258328"/>
                </a:cubicBezTo>
                <a:lnTo>
                  <a:pt x="372703" y="266216"/>
                </a:lnTo>
                <a:cubicBezTo>
                  <a:pt x="369134" y="276358"/>
                  <a:pt x="365472" y="284903"/>
                  <a:pt x="361716" y="291852"/>
                </a:cubicBezTo>
                <a:cubicBezTo>
                  <a:pt x="368289" y="301242"/>
                  <a:pt x="378337" y="314201"/>
                  <a:pt x="391859" y="330728"/>
                </a:cubicBezTo>
                <a:cubicBezTo>
                  <a:pt x="393737" y="332982"/>
                  <a:pt x="394676" y="335329"/>
                  <a:pt x="394676" y="337771"/>
                </a:cubicBezTo>
                <a:cubicBezTo>
                  <a:pt x="394676" y="340212"/>
                  <a:pt x="393832" y="342372"/>
                  <a:pt x="392140" y="344250"/>
                </a:cubicBezTo>
                <a:cubicBezTo>
                  <a:pt x="387070" y="351199"/>
                  <a:pt x="377773" y="361340"/>
                  <a:pt x="364251" y="374675"/>
                </a:cubicBezTo>
                <a:cubicBezTo>
                  <a:pt x="350729" y="388009"/>
                  <a:pt x="341903" y="394676"/>
                  <a:pt x="337771" y="394676"/>
                </a:cubicBezTo>
                <a:cubicBezTo>
                  <a:pt x="335517" y="394676"/>
                  <a:pt x="333075" y="393831"/>
                  <a:pt x="330446" y="392141"/>
                </a:cubicBezTo>
                <a:lnTo>
                  <a:pt x="291570" y="361716"/>
                </a:lnTo>
                <a:cubicBezTo>
                  <a:pt x="283306" y="366036"/>
                  <a:pt x="274762" y="369604"/>
                  <a:pt x="265934" y="372421"/>
                </a:cubicBezTo>
                <a:cubicBezTo>
                  <a:pt x="262929" y="397963"/>
                  <a:pt x="260206" y="415429"/>
                  <a:pt x="257765" y="424819"/>
                </a:cubicBezTo>
                <a:cubicBezTo>
                  <a:pt x="256450" y="430078"/>
                  <a:pt x="253070" y="432707"/>
                  <a:pt x="247624" y="432707"/>
                </a:cubicBezTo>
                <a:lnTo>
                  <a:pt x="185084" y="432707"/>
                </a:lnTo>
                <a:cubicBezTo>
                  <a:pt x="182454" y="432707"/>
                  <a:pt x="180153" y="431909"/>
                  <a:pt x="178182" y="430313"/>
                </a:cubicBezTo>
                <a:cubicBezTo>
                  <a:pt x="176210" y="428716"/>
                  <a:pt x="175130" y="426697"/>
                  <a:pt x="174942" y="424256"/>
                </a:cubicBezTo>
                <a:lnTo>
                  <a:pt x="167054" y="372421"/>
                </a:lnTo>
                <a:cubicBezTo>
                  <a:pt x="157852" y="369416"/>
                  <a:pt x="149401" y="365942"/>
                  <a:pt x="141700" y="361998"/>
                </a:cubicBezTo>
                <a:lnTo>
                  <a:pt x="101979" y="392141"/>
                </a:lnTo>
                <a:cubicBezTo>
                  <a:pt x="100101" y="393831"/>
                  <a:pt x="97753" y="394676"/>
                  <a:pt x="94936" y="394676"/>
                </a:cubicBezTo>
                <a:cubicBezTo>
                  <a:pt x="92307" y="394676"/>
                  <a:pt x="89959" y="393643"/>
                  <a:pt x="87893" y="391577"/>
                </a:cubicBezTo>
                <a:cubicBezTo>
                  <a:pt x="64230" y="370167"/>
                  <a:pt x="48735" y="354392"/>
                  <a:pt x="41411" y="344250"/>
                </a:cubicBezTo>
                <a:cubicBezTo>
                  <a:pt x="40097" y="342372"/>
                  <a:pt x="39439" y="340212"/>
                  <a:pt x="39439" y="337771"/>
                </a:cubicBezTo>
                <a:cubicBezTo>
                  <a:pt x="39439" y="335517"/>
                  <a:pt x="40191" y="333357"/>
                  <a:pt x="41694" y="331291"/>
                </a:cubicBezTo>
                <a:cubicBezTo>
                  <a:pt x="44510" y="327347"/>
                  <a:pt x="49299" y="321103"/>
                  <a:pt x="56060" y="312558"/>
                </a:cubicBezTo>
                <a:cubicBezTo>
                  <a:pt x="62821" y="304012"/>
                  <a:pt x="67892" y="297392"/>
                  <a:pt x="71273" y="292697"/>
                </a:cubicBezTo>
                <a:cubicBezTo>
                  <a:pt x="66202" y="283307"/>
                  <a:pt x="62352" y="274010"/>
                  <a:pt x="59723" y="264808"/>
                </a:cubicBezTo>
                <a:lnTo>
                  <a:pt x="8169" y="257202"/>
                </a:lnTo>
                <a:cubicBezTo>
                  <a:pt x="5728" y="256826"/>
                  <a:pt x="3756" y="255652"/>
                  <a:pt x="2254" y="253680"/>
                </a:cubicBezTo>
                <a:cubicBezTo>
                  <a:pt x="751" y="251708"/>
                  <a:pt x="0" y="249501"/>
                  <a:pt x="0" y="247060"/>
                </a:cubicBezTo>
                <a:lnTo>
                  <a:pt x="0" y="184520"/>
                </a:lnTo>
                <a:cubicBezTo>
                  <a:pt x="0" y="182267"/>
                  <a:pt x="751" y="180107"/>
                  <a:pt x="2254" y="178041"/>
                </a:cubicBezTo>
                <a:cubicBezTo>
                  <a:pt x="3756" y="175975"/>
                  <a:pt x="5540" y="174754"/>
                  <a:pt x="7606" y="174379"/>
                </a:cubicBezTo>
                <a:lnTo>
                  <a:pt x="60004" y="166491"/>
                </a:lnTo>
                <a:cubicBezTo>
                  <a:pt x="62633" y="157852"/>
                  <a:pt x="66295" y="149213"/>
                  <a:pt x="70991" y="140573"/>
                </a:cubicBezTo>
                <a:cubicBezTo>
                  <a:pt x="63478" y="129868"/>
                  <a:pt x="53431" y="116910"/>
                  <a:pt x="40848" y="101697"/>
                </a:cubicBezTo>
                <a:cubicBezTo>
                  <a:pt x="38970" y="99444"/>
                  <a:pt x="38030" y="97190"/>
                  <a:pt x="38030" y="94936"/>
                </a:cubicBezTo>
                <a:cubicBezTo>
                  <a:pt x="38030" y="93058"/>
                  <a:pt x="38876" y="90898"/>
                  <a:pt x="40567" y="88457"/>
                </a:cubicBezTo>
                <a:cubicBezTo>
                  <a:pt x="45449" y="81696"/>
                  <a:pt x="54699" y="71601"/>
                  <a:pt x="68314" y="58173"/>
                </a:cubicBezTo>
                <a:cubicBezTo>
                  <a:pt x="81931" y="44745"/>
                  <a:pt x="90805" y="38031"/>
                  <a:pt x="94936" y="38031"/>
                </a:cubicBezTo>
                <a:cubicBezTo>
                  <a:pt x="97377" y="38031"/>
                  <a:pt x="99819" y="38970"/>
                  <a:pt x="102260" y="40848"/>
                </a:cubicBezTo>
                <a:lnTo>
                  <a:pt x="141137" y="70991"/>
                </a:lnTo>
                <a:cubicBezTo>
                  <a:pt x="149401" y="66671"/>
                  <a:pt x="157945" y="63103"/>
                  <a:pt x="166773" y="60286"/>
                </a:cubicBezTo>
                <a:cubicBezTo>
                  <a:pt x="169777" y="34744"/>
                  <a:pt x="172501" y="17278"/>
                  <a:pt x="174942" y="7888"/>
                </a:cubicBezTo>
                <a:cubicBezTo>
                  <a:pt x="176257" y="2629"/>
                  <a:pt x="179637" y="0"/>
                  <a:pt x="185084" y="0"/>
                </a:cubicBezTo>
                <a:close/>
                <a:moveTo>
                  <a:pt x="216354" y="144236"/>
                </a:moveTo>
                <a:cubicBezTo>
                  <a:pt x="196446" y="144236"/>
                  <a:pt x="179449" y="151278"/>
                  <a:pt x="165364" y="165364"/>
                </a:cubicBezTo>
                <a:cubicBezTo>
                  <a:pt x="151278" y="179449"/>
                  <a:pt x="144235" y="196446"/>
                  <a:pt x="144235" y="216354"/>
                </a:cubicBezTo>
                <a:cubicBezTo>
                  <a:pt x="144235" y="236261"/>
                  <a:pt x="151278" y="253258"/>
                  <a:pt x="165364" y="267343"/>
                </a:cubicBezTo>
                <a:cubicBezTo>
                  <a:pt x="179449" y="281429"/>
                  <a:pt x="196446" y="288471"/>
                  <a:pt x="216354" y="288471"/>
                </a:cubicBezTo>
                <a:cubicBezTo>
                  <a:pt x="236261" y="288471"/>
                  <a:pt x="253258" y="281429"/>
                  <a:pt x="267343" y="267343"/>
                </a:cubicBezTo>
                <a:cubicBezTo>
                  <a:pt x="281429" y="253258"/>
                  <a:pt x="288471" y="236261"/>
                  <a:pt x="288471" y="216354"/>
                </a:cubicBezTo>
                <a:cubicBezTo>
                  <a:pt x="288471" y="196446"/>
                  <a:pt x="281429" y="179449"/>
                  <a:pt x="267343" y="165364"/>
                </a:cubicBezTo>
                <a:cubicBezTo>
                  <a:pt x="253258" y="151278"/>
                  <a:pt x="236261" y="144236"/>
                  <a:pt x="216354" y="144236"/>
                </a:cubicBezTo>
                <a:close/>
              </a:path>
            </a:pathLst>
          </a:custGeom>
          <a:solidFill>
            <a:srgbClr val="00B09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160" name="TextBox 88">
            <a:hlinkClick r:id="" action="ppaction://noaction"/>
          </p:cNvPr>
          <p:cNvSpPr txBox="1"/>
          <p:nvPr/>
        </p:nvSpPr>
        <p:spPr>
          <a:xfrm>
            <a:off x="730833" y="3962969"/>
            <a:ext cx="3599354" cy="707886"/>
          </a:xfrm>
          <a:prstGeom prst="rect">
            <a:avLst/>
          </a:prstGeom>
          <a:noFill/>
          <a:ln>
            <a:solidFill>
              <a:srgbClr val="00B09B"/>
            </a:solidFill>
          </a:ln>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4126">
              <a:defRPr/>
            </a:pPr>
            <a:r>
              <a:rPr lang="el-GR" sz="2000" b="1" dirty="0">
                <a:latin typeface="Century Gothic" panose="020B0502020202020204" pitchFamily="34" charset="0"/>
                <a:ea typeface="Times New Roman" panose="02020603050405020304" pitchFamily="18" charset="0"/>
                <a:cs typeface="Times New Roman" panose="02020603050405020304" pitchFamily="18" charset="0"/>
              </a:rPr>
              <a:t>Το ερωτηματολόγιο ως μέσο συλλογής δεδομένων</a:t>
            </a:r>
            <a:endParaRPr lang="en-US" sz="2000" b="1" dirty="0">
              <a:latin typeface="Century Gothic" panose="020B0502020202020204" pitchFamily="34" charset="0"/>
            </a:endParaRPr>
          </a:p>
        </p:txBody>
      </p:sp>
      <p:sp>
        <p:nvSpPr>
          <p:cNvPr id="166" name="Freeform 449"/>
          <p:cNvSpPr/>
          <p:nvPr/>
        </p:nvSpPr>
        <p:spPr>
          <a:xfrm>
            <a:off x="11779039" y="3737788"/>
            <a:ext cx="404141" cy="374658"/>
          </a:xfrm>
          <a:custGeom>
            <a:avLst/>
            <a:gdLst/>
            <a:ahLst/>
            <a:cxnLst/>
            <a:rect l="l" t="t" r="r" b="b"/>
            <a:pathLst>
              <a:path w="505396" h="468766">
                <a:moveTo>
                  <a:pt x="252699" y="0"/>
                </a:moveTo>
                <a:cubicBezTo>
                  <a:pt x="259272" y="0"/>
                  <a:pt x="265376" y="1690"/>
                  <a:pt x="271010" y="5071"/>
                </a:cubicBezTo>
                <a:cubicBezTo>
                  <a:pt x="276644" y="8451"/>
                  <a:pt x="281058" y="13053"/>
                  <a:pt x="284251" y="18875"/>
                </a:cubicBezTo>
                <a:lnTo>
                  <a:pt x="500604" y="415523"/>
                </a:lnTo>
                <a:cubicBezTo>
                  <a:pt x="507177" y="427355"/>
                  <a:pt x="506989" y="439187"/>
                  <a:pt x="500040" y="451019"/>
                </a:cubicBezTo>
                <a:cubicBezTo>
                  <a:pt x="496848" y="456465"/>
                  <a:pt x="492482" y="460784"/>
                  <a:pt x="486941" y="463977"/>
                </a:cubicBezTo>
                <a:cubicBezTo>
                  <a:pt x="481400" y="467170"/>
                  <a:pt x="475438" y="468766"/>
                  <a:pt x="469052" y="468766"/>
                </a:cubicBezTo>
                <a:lnTo>
                  <a:pt x="36345" y="468766"/>
                </a:lnTo>
                <a:cubicBezTo>
                  <a:pt x="29960" y="468766"/>
                  <a:pt x="23997" y="467170"/>
                  <a:pt x="18457" y="463977"/>
                </a:cubicBezTo>
                <a:cubicBezTo>
                  <a:pt x="12916" y="460784"/>
                  <a:pt x="8550" y="456465"/>
                  <a:pt x="5357" y="451019"/>
                </a:cubicBezTo>
                <a:cubicBezTo>
                  <a:pt x="-1592" y="439187"/>
                  <a:pt x="-1780" y="427355"/>
                  <a:pt x="4794" y="415523"/>
                </a:cubicBezTo>
                <a:lnTo>
                  <a:pt x="221148" y="18875"/>
                </a:lnTo>
                <a:cubicBezTo>
                  <a:pt x="224340" y="13053"/>
                  <a:pt x="228753" y="8451"/>
                  <a:pt x="234387" y="5071"/>
                </a:cubicBezTo>
                <a:cubicBezTo>
                  <a:pt x="240021" y="1690"/>
                  <a:pt x="246126" y="0"/>
                  <a:pt x="252699" y="0"/>
                </a:cubicBezTo>
                <a:close/>
                <a:moveTo>
                  <a:pt x="221711" y="144236"/>
                </a:moveTo>
                <a:cubicBezTo>
                  <a:pt x="219645" y="144236"/>
                  <a:pt x="217391" y="145269"/>
                  <a:pt x="214950" y="147335"/>
                </a:cubicBezTo>
                <a:cubicBezTo>
                  <a:pt x="213072" y="148649"/>
                  <a:pt x="212133" y="150621"/>
                  <a:pt x="212133" y="153251"/>
                </a:cubicBezTo>
                <a:lnTo>
                  <a:pt x="216922" y="281992"/>
                </a:lnTo>
                <a:cubicBezTo>
                  <a:pt x="216922" y="283870"/>
                  <a:pt x="217861" y="285419"/>
                  <a:pt x="219739" y="286640"/>
                </a:cubicBezTo>
                <a:cubicBezTo>
                  <a:pt x="221617" y="287861"/>
                  <a:pt x="223871" y="288471"/>
                  <a:pt x="226500" y="288471"/>
                </a:cubicBezTo>
                <a:lnTo>
                  <a:pt x="278616" y="288471"/>
                </a:lnTo>
                <a:cubicBezTo>
                  <a:pt x="281246" y="288471"/>
                  <a:pt x="283452" y="287861"/>
                  <a:pt x="285236" y="286640"/>
                </a:cubicBezTo>
                <a:cubicBezTo>
                  <a:pt x="287020" y="285419"/>
                  <a:pt x="288007" y="283870"/>
                  <a:pt x="288195" y="281992"/>
                </a:cubicBezTo>
                <a:lnTo>
                  <a:pt x="293265" y="152687"/>
                </a:lnTo>
                <a:cubicBezTo>
                  <a:pt x="293265" y="150433"/>
                  <a:pt x="292326" y="148649"/>
                  <a:pt x="290448" y="147335"/>
                </a:cubicBezTo>
                <a:cubicBezTo>
                  <a:pt x="288007" y="145269"/>
                  <a:pt x="285753" y="144236"/>
                  <a:pt x="283687" y="144236"/>
                </a:cubicBezTo>
                <a:lnTo>
                  <a:pt x="221711" y="144236"/>
                </a:lnTo>
                <a:close/>
                <a:moveTo>
                  <a:pt x="225654" y="324530"/>
                </a:moveTo>
                <a:cubicBezTo>
                  <a:pt x="223213" y="324530"/>
                  <a:pt x="221100" y="325422"/>
                  <a:pt x="219316" y="327206"/>
                </a:cubicBezTo>
                <a:cubicBezTo>
                  <a:pt x="217533" y="328991"/>
                  <a:pt x="216640" y="331198"/>
                  <a:pt x="216640" y="333827"/>
                </a:cubicBezTo>
                <a:lnTo>
                  <a:pt x="216640" y="387352"/>
                </a:lnTo>
                <a:cubicBezTo>
                  <a:pt x="216640" y="389981"/>
                  <a:pt x="217533" y="392188"/>
                  <a:pt x="219316" y="393972"/>
                </a:cubicBezTo>
                <a:cubicBezTo>
                  <a:pt x="221100" y="395756"/>
                  <a:pt x="223213" y="396648"/>
                  <a:pt x="225654" y="396648"/>
                </a:cubicBezTo>
                <a:lnTo>
                  <a:pt x="279743" y="396648"/>
                </a:lnTo>
                <a:cubicBezTo>
                  <a:pt x="282185" y="396648"/>
                  <a:pt x="284298" y="395756"/>
                  <a:pt x="286081" y="393972"/>
                </a:cubicBezTo>
                <a:cubicBezTo>
                  <a:pt x="287866" y="392188"/>
                  <a:pt x="288757" y="389981"/>
                  <a:pt x="288757" y="387352"/>
                </a:cubicBezTo>
                <a:lnTo>
                  <a:pt x="288757" y="333827"/>
                </a:lnTo>
                <a:cubicBezTo>
                  <a:pt x="288757" y="331198"/>
                  <a:pt x="287866" y="328991"/>
                  <a:pt x="286081" y="327206"/>
                </a:cubicBezTo>
                <a:cubicBezTo>
                  <a:pt x="284298" y="325422"/>
                  <a:pt x="282185" y="324530"/>
                  <a:pt x="279743" y="324530"/>
                </a:cubicBezTo>
                <a:lnTo>
                  <a:pt x="225654" y="324530"/>
                </a:lnTo>
                <a:close/>
              </a:path>
            </a:pathLst>
          </a:custGeom>
          <a:solidFill>
            <a:srgbClr val="C1301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168" name="TextBox 97"/>
          <p:cNvSpPr txBox="1"/>
          <p:nvPr/>
        </p:nvSpPr>
        <p:spPr>
          <a:xfrm>
            <a:off x="8101995" y="2493673"/>
            <a:ext cx="3629413" cy="2954655"/>
          </a:xfrm>
          <a:prstGeom prst="rect">
            <a:avLst/>
          </a:prstGeom>
          <a:noFill/>
          <a:ln>
            <a:solidFill>
              <a:srgbClr val="C00000"/>
            </a:solidFill>
          </a:ln>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l-GR" sz="26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Σκοπός</a:t>
            </a:r>
          </a:p>
          <a:p>
            <a:r>
              <a:rPr lang="el-GR" sz="2000" b="1" dirty="0">
                <a:latin typeface="Century Gothic" panose="020B0502020202020204" pitchFamily="34" charset="0"/>
              </a:rPr>
              <a:t>1. Αποτελεσματική διερεύνηση τοπικής ιστορίας από μαθητές Δημοτικού σχολείου</a:t>
            </a:r>
          </a:p>
          <a:p>
            <a:r>
              <a:rPr lang="el-GR" sz="2000" b="1" dirty="0">
                <a:latin typeface="Century Gothic" panose="020B0502020202020204" pitchFamily="34" charset="0"/>
                <a:ea typeface="Times New Roman" panose="02020603050405020304" pitchFamily="18" charset="0"/>
              </a:rPr>
              <a:t>2. Ανάπτυξη κι εφαρμογή </a:t>
            </a:r>
            <a:r>
              <a:rPr lang="el-GR" sz="2000" b="1" dirty="0" err="1">
                <a:latin typeface="Century Gothic" panose="020B0502020202020204" pitchFamily="34" charset="0"/>
                <a:ea typeface="Times New Roman" panose="02020603050405020304" pitchFamily="18" charset="0"/>
              </a:rPr>
              <a:t>χωρο</a:t>
            </a:r>
            <a:r>
              <a:rPr lang="el-GR" sz="2000" b="1" dirty="0">
                <a:latin typeface="Century Gothic" panose="020B0502020202020204" pitchFamily="34" charset="0"/>
                <a:ea typeface="Times New Roman" panose="02020603050405020304" pitchFamily="18" charset="0"/>
              </a:rPr>
              <a:t>-ευαίσθητου φορητού παιχνιδιού για το σκοπό αυτό</a:t>
            </a:r>
            <a:endParaRPr lang="en-US" sz="2600" b="1" dirty="0">
              <a:solidFill>
                <a:sysClr val="window" lastClr="FFFFFF"/>
              </a:solidFill>
              <a:effectLst>
                <a:outerShdw blurRad="38100" dist="38100" dir="2700000" algn="tl">
                  <a:srgbClr val="000000">
                    <a:alpha val="43137"/>
                  </a:srgbClr>
                </a:outerShdw>
              </a:effectLst>
              <a:latin typeface="Century Gothic" panose="020B0502020202020204" pitchFamily="34" charset="0"/>
            </a:endParaRPr>
          </a:p>
        </p:txBody>
      </p:sp>
      <p:sp>
        <p:nvSpPr>
          <p:cNvPr id="171" name="Oval 43"/>
          <p:cNvSpPr>
            <a:spLocks noChangeArrowheads="1"/>
          </p:cNvSpPr>
          <p:nvPr/>
        </p:nvSpPr>
        <p:spPr bwMode="auto">
          <a:xfrm>
            <a:off x="7475325" y="5732972"/>
            <a:ext cx="750005" cy="722812"/>
          </a:xfrm>
          <a:prstGeom prst="ellipse">
            <a:avLst/>
          </a:prstGeom>
          <a:solidFill>
            <a:srgbClr val="A2B969"/>
          </a:solidFill>
          <a:ln w="22225">
            <a:solidFill>
              <a:schemeClr val="accent6">
                <a:lumMod val="50000"/>
              </a:schemeClr>
            </a:solid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74" name="Freeform 55"/>
          <p:cNvSpPr>
            <a:spLocks noEditPoints="1"/>
          </p:cNvSpPr>
          <p:nvPr/>
        </p:nvSpPr>
        <p:spPr bwMode="auto">
          <a:xfrm>
            <a:off x="4316742" y="5545940"/>
            <a:ext cx="513574" cy="235146"/>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rgbClr val="F0EEEF">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75" name="Freeform 57"/>
          <p:cNvSpPr/>
          <p:nvPr/>
        </p:nvSpPr>
        <p:spPr bwMode="auto">
          <a:xfrm>
            <a:off x="4303457" y="5536486"/>
            <a:ext cx="60078" cy="5555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rgbClr val="F0EEEF">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76" name="Freeform 56"/>
          <p:cNvSpPr/>
          <p:nvPr/>
        </p:nvSpPr>
        <p:spPr bwMode="auto">
          <a:xfrm>
            <a:off x="4850984" y="5749712"/>
            <a:ext cx="51680" cy="52326"/>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rgbClr val="F0EEEF">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77" name="Freeform 56"/>
          <p:cNvSpPr/>
          <p:nvPr/>
        </p:nvSpPr>
        <p:spPr bwMode="auto">
          <a:xfrm>
            <a:off x="7645741" y="5714206"/>
            <a:ext cx="51680" cy="52326"/>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rgbClr val="F0EEEF">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78" name="Freeform 57"/>
          <p:cNvSpPr/>
          <p:nvPr/>
        </p:nvSpPr>
        <p:spPr bwMode="auto">
          <a:xfrm>
            <a:off x="8122610" y="5474895"/>
            <a:ext cx="60078" cy="5555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rgbClr val="F0EEEF">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79" name="Freeform 49"/>
          <p:cNvSpPr>
            <a:spLocks noEditPoints="1"/>
          </p:cNvSpPr>
          <p:nvPr/>
        </p:nvSpPr>
        <p:spPr bwMode="auto">
          <a:xfrm>
            <a:off x="7666948" y="5486330"/>
            <a:ext cx="513574" cy="235146"/>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rgbClr val="F0EEEF">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
        <p:nvSpPr>
          <p:cNvPr id="180" name="Oval 43"/>
          <p:cNvSpPr>
            <a:spLocks noChangeArrowheads="1"/>
          </p:cNvSpPr>
          <p:nvPr/>
        </p:nvSpPr>
        <p:spPr bwMode="auto">
          <a:xfrm>
            <a:off x="4280468" y="5791582"/>
            <a:ext cx="733174" cy="686887"/>
          </a:xfrm>
          <a:prstGeom prst="ellipse">
            <a:avLst/>
          </a:prstGeom>
          <a:solidFill>
            <a:schemeClr val="tx2">
              <a:lumMod val="75000"/>
            </a:schemeClr>
          </a:solidFill>
          <a:ln w="22225">
            <a:solidFill>
              <a:schemeClr val="tx2">
                <a:lumMod val="25000"/>
              </a:schemeClr>
            </a:solid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pic>
        <p:nvPicPr>
          <p:cNvPr id="2" name="Εικόνα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576729" y="5838092"/>
            <a:ext cx="527059" cy="500097"/>
          </a:xfrm>
          <a:prstGeom prst="rect">
            <a:avLst/>
          </a:prstGeom>
          <a:noFill/>
        </p:spPr>
      </p:pic>
      <p:sp>
        <p:nvSpPr>
          <p:cNvPr id="139" name="TextBox 97"/>
          <p:cNvSpPr txBox="1"/>
          <p:nvPr/>
        </p:nvSpPr>
        <p:spPr>
          <a:xfrm>
            <a:off x="8280654" y="5530453"/>
            <a:ext cx="3235621" cy="1107996"/>
          </a:xfrm>
          <a:prstGeom prst="rect">
            <a:avLst/>
          </a:prstGeom>
          <a:noFill/>
          <a:ln>
            <a:solidFill>
              <a:schemeClr val="accent6">
                <a:lumMod val="75000"/>
              </a:schemeClr>
            </a:solidFill>
          </a:ln>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defRPr/>
            </a:pPr>
            <a:r>
              <a:rPr lang="el-GR" sz="2600" b="1" dirty="0">
                <a:solidFill>
                  <a:sysClr val="window" lastClr="FFFFFF"/>
                </a:solidFill>
                <a:latin typeface="Century Gothic" panose="020B0502020202020204" pitchFamily="34" charset="0"/>
              </a:rPr>
              <a:t>Δείγμα της έρευνας </a:t>
            </a:r>
          </a:p>
          <a:p>
            <a:pPr defTabSz="914126">
              <a:defRPr/>
            </a:pPr>
            <a:r>
              <a:rPr lang="el-GR" sz="1999" b="1" dirty="0">
                <a:solidFill>
                  <a:sysClr val="window" lastClr="FFFFFF"/>
                </a:solidFill>
                <a:latin typeface="Century Gothic" panose="020B0502020202020204" pitchFamily="34" charset="0"/>
              </a:rPr>
              <a:t> </a:t>
            </a:r>
            <a:r>
              <a:rPr lang="el-GR" sz="20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Μαθητές Ε′ και Στ′ τάξης Δημοτικού Σχολείου</a:t>
            </a:r>
            <a:endParaRPr lang="en-US" sz="2000" b="1" dirty="0">
              <a:solidFill>
                <a:sysClr val="window" lastClr="FFFFFF"/>
              </a:solidFill>
              <a:effectLst>
                <a:outerShdw blurRad="38100" dist="38100" dir="2700000" algn="tl">
                  <a:srgbClr val="000000">
                    <a:alpha val="43137"/>
                  </a:srgbClr>
                </a:outerShdw>
              </a:effectLst>
              <a:latin typeface="Century Gothic" panose="020B0502020202020204" pitchFamily="34" charset="0"/>
            </a:endParaRPr>
          </a:p>
        </p:txBody>
      </p:sp>
      <p:sp>
        <p:nvSpPr>
          <p:cNvPr id="140" name="Freeform 312"/>
          <p:cNvSpPr/>
          <p:nvPr/>
        </p:nvSpPr>
        <p:spPr>
          <a:xfrm>
            <a:off x="4249962" y="1354245"/>
            <a:ext cx="465397" cy="465158"/>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rgbClr val="00B0F0"/>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defRPr/>
            </a:pPr>
            <a:endParaRPr lang="en-US" sz="1013">
              <a:solidFill>
                <a:sysClr val="window" lastClr="FFFFFF"/>
              </a:solidFill>
              <a:latin typeface="Calibri" panose="020F0502020204030204"/>
            </a:endParaRPr>
          </a:p>
        </p:txBody>
      </p:sp>
      <p:sp>
        <p:nvSpPr>
          <p:cNvPr id="141" name="TextBox 100"/>
          <p:cNvSpPr txBox="1"/>
          <p:nvPr/>
        </p:nvSpPr>
        <p:spPr>
          <a:xfrm>
            <a:off x="4695552" y="1173475"/>
            <a:ext cx="3109404" cy="1107996"/>
          </a:xfrm>
          <a:prstGeom prst="rect">
            <a:avLst/>
          </a:prstGeom>
          <a:noFill/>
          <a:ln>
            <a:solidFill>
              <a:srgbClr val="00B0F0"/>
            </a:solidFill>
          </a:ln>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2600" b="1" dirty="0">
                <a:solidFill>
                  <a:sysClr val="window" lastClr="FFFFFF"/>
                </a:solidFill>
                <a:latin typeface="Century Gothic" panose="020B0502020202020204" pitchFamily="34" charset="0"/>
              </a:rPr>
              <a:t>Χρονική περίοδος</a:t>
            </a:r>
          </a:p>
          <a:p>
            <a:pPr algn="ctr">
              <a:defRPr/>
            </a:pPr>
            <a:r>
              <a:rPr lang="el-GR" sz="2000" b="1" dirty="0">
                <a:latin typeface="Century Gothic" panose="020B0502020202020204" pitchFamily="34" charset="0"/>
              </a:rPr>
              <a:t>Απρίλιος - Ιούνιος  2019</a:t>
            </a:r>
            <a:r>
              <a:rPr lang="el-GR" sz="2000" dirty="0">
                <a:latin typeface="Century Gothic" panose="020B0502020202020204" pitchFamily="34" charset="0"/>
              </a:rPr>
              <a:t>.</a:t>
            </a:r>
            <a:endParaRPr lang="en-US" sz="2799" b="1" dirty="0">
              <a:solidFill>
                <a:sysClr val="window" lastClr="FFFFFF"/>
              </a:solidFill>
              <a:latin typeface="Calibri" panose="020F0502020204030204"/>
            </a:endParaRPr>
          </a:p>
        </p:txBody>
      </p:sp>
      <p:pic>
        <p:nvPicPr>
          <p:cNvPr id="3" name="Εικόνα 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19317" y="5914679"/>
            <a:ext cx="435495" cy="435495"/>
          </a:xfrm>
          <a:prstGeom prst="rect">
            <a:avLst/>
          </a:prstGeom>
        </p:spPr>
      </p:pic>
      <p:pic>
        <p:nvPicPr>
          <p:cNvPr id="146" name="Εικόνα 14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8250" y="5251898"/>
            <a:ext cx="522875" cy="579386"/>
          </a:xfrm>
          <a:prstGeom prst="rect">
            <a:avLst/>
          </a:prstGeom>
        </p:spPr>
      </p:pic>
      <p:sp>
        <p:nvSpPr>
          <p:cNvPr id="4" name="TextBox 3">
            <a:extLst>
              <a:ext uri="{FF2B5EF4-FFF2-40B4-BE49-F238E27FC236}">
                <a16:creationId xmlns:a16="http://schemas.microsoft.com/office/drawing/2014/main" id="{BE3019E4-5037-455D-B6E9-3FC8ECBDA35C}"/>
              </a:ext>
            </a:extLst>
          </p:cNvPr>
          <p:cNvSpPr txBox="1"/>
          <p:nvPr/>
        </p:nvSpPr>
        <p:spPr>
          <a:xfrm>
            <a:off x="716357" y="5304671"/>
            <a:ext cx="3641460" cy="400110"/>
          </a:xfrm>
          <a:prstGeom prst="rect">
            <a:avLst/>
          </a:prstGeom>
          <a:noFill/>
          <a:ln>
            <a:solidFill>
              <a:schemeClr val="tx2">
                <a:lumMod val="75000"/>
              </a:schemeClr>
            </a:solidFill>
          </a:ln>
        </p:spPr>
        <p:txBody>
          <a:bodyPr wrap="square" rtlCol="0">
            <a:spAutoFit/>
          </a:bodyPr>
          <a:lstStyle/>
          <a:p>
            <a:r>
              <a:rPr lang="el-GR" sz="2000" b="1" dirty="0">
                <a:latin typeface="Century Gothic" panose="020B0502020202020204" pitchFamily="34" charset="0"/>
              </a:rPr>
              <a:t>Τα ερευνητικά ερωτήματα</a:t>
            </a:r>
          </a:p>
        </p:txBody>
      </p:sp>
      <p:sp>
        <p:nvSpPr>
          <p:cNvPr id="145" name="Oval 43">
            <a:extLst>
              <a:ext uri="{FF2B5EF4-FFF2-40B4-BE49-F238E27FC236}">
                <a16:creationId xmlns:a16="http://schemas.microsoft.com/office/drawing/2014/main" id="{C0CC1563-1E85-49BE-A125-2EE735E9E562}"/>
              </a:ext>
            </a:extLst>
          </p:cNvPr>
          <p:cNvSpPr>
            <a:spLocks noChangeArrowheads="1"/>
          </p:cNvSpPr>
          <p:nvPr/>
        </p:nvSpPr>
        <p:spPr bwMode="auto">
          <a:xfrm>
            <a:off x="11600737" y="5869726"/>
            <a:ext cx="645570" cy="654444"/>
          </a:xfrm>
          <a:prstGeom prst="ellipse">
            <a:avLst/>
          </a:prstGeom>
          <a:solidFill>
            <a:srgbClr val="A2B969"/>
          </a:solidFill>
          <a:ln w="22225">
            <a:solidFill>
              <a:schemeClr val="accent6">
                <a:lumMod val="50000"/>
              </a:schemeClr>
            </a:solid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pic>
        <p:nvPicPr>
          <p:cNvPr id="143" name="Εικόνα 142">
            <a:extLst>
              <a:ext uri="{FF2B5EF4-FFF2-40B4-BE49-F238E27FC236}">
                <a16:creationId xmlns:a16="http://schemas.microsoft.com/office/drawing/2014/main" id="{DB49D099-BB9C-439B-A2DA-FCA06308FA2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660573" y="5893681"/>
            <a:ext cx="527059" cy="541404"/>
          </a:xfrm>
          <a:prstGeom prst="rect">
            <a:avLst/>
          </a:prstGeom>
          <a:noFill/>
        </p:spPr>
      </p:pic>
      <p:sp>
        <p:nvSpPr>
          <p:cNvPr id="148" name="Freeform 42">
            <a:extLst>
              <a:ext uri="{FF2B5EF4-FFF2-40B4-BE49-F238E27FC236}">
                <a16:creationId xmlns:a16="http://schemas.microsoft.com/office/drawing/2014/main" id="{3231995B-7C9D-4972-A103-62CC701B2375}"/>
              </a:ext>
            </a:extLst>
          </p:cNvPr>
          <p:cNvSpPr>
            <a:spLocks noEditPoints="1"/>
          </p:cNvSpPr>
          <p:nvPr/>
        </p:nvSpPr>
        <p:spPr bwMode="auto">
          <a:xfrm>
            <a:off x="11543255" y="1575981"/>
            <a:ext cx="696178" cy="70549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rgbClr val="EBCB38">
              <a:lumMod val="75000"/>
            </a:srgbClr>
          </a:solidFill>
          <a:ln>
            <a:noFill/>
          </a:ln>
        </p:spPr>
        <p:txBody>
          <a:bodyPr vert="horz" wrap="square" lIns="68562" tIns="34281" rIns="68562" bIns="3428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endParaRPr lang="en-US" sz="1350">
              <a:solidFill>
                <a:sysClr val="windowText" lastClr="000000"/>
              </a:solidFill>
              <a:latin typeface="Calibri" panose="020F0502020204030204"/>
              <a:cs typeface="+mn-ea"/>
              <a:sym typeface="+mn-lt"/>
            </a:endParaRPr>
          </a:p>
        </p:txBody>
      </p:sp>
    </p:spTree>
    <p:extLst>
      <p:ext uri="{BB962C8B-B14F-4D97-AF65-F5344CB8AC3E}">
        <p14:creationId xmlns:p14="http://schemas.microsoft.com/office/powerpoint/2010/main" val="47156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ppt_x"/>
                                          </p:val>
                                        </p:tav>
                                        <p:tav tm="100000">
                                          <p:val>
                                            <p:strVal val="#ppt_x"/>
                                          </p:val>
                                        </p:tav>
                                      </p:tavLst>
                                    </p:anim>
                                    <p:anim calcmode="lin" valueType="num">
                                      <p:cBhvr additive="base">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160"/>
                                        </p:tgtEl>
                                        <p:attrNameLst>
                                          <p:attrName>style.visibility</p:attrName>
                                        </p:attrNameLst>
                                      </p:cBhvr>
                                      <p:to>
                                        <p:strVal val="visible"/>
                                      </p:to>
                                    </p:set>
                                    <p:anim calcmode="lin" valueType="num">
                                      <p:cBhvr additive="base">
                                        <p:cTn id="13" dur="500" fill="hold"/>
                                        <p:tgtEl>
                                          <p:spTgt spid="160"/>
                                        </p:tgtEl>
                                        <p:attrNameLst>
                                          <p:attrName>ppt_x</p:attrName>
                                        </p:attrNameLst>
                                      </p:cBhvr>
                                      <p:tavLst>
                                        <p:tav tm="0">
                                          <p:val>
                                            <p:strVal val="#ppt_x"/>
                                          </p:val>
                                        </p:tav>
                                        <p:tav tm="100000">
                                          <p:val>
                                            <p:strVal val="#ppt_x"/>
                                          </p:val>
                                        </p:tav>
                                      </p:tavLst>
                                    </p:anim>
                                    <p:anim calcmode="lin" valueType="num">
                                      <p:cBhvr additive="base">
                                        <p:cTn id="14"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141"/>
                                        </p:tgtEl>
                                        <p:attrNameLst>
                                          <p:attrName>style.visibility</p:attrName>
                                        </p:attrNameLst>
                                      </p:cBhvr>
                                      <p:to>
                                        <p:strVal val="visible"/>
                                      </p:to>
                                    </p:set>
                                    <p:anim calcmode="lin" valueType="num">
                                      <p:cBhvr additive="base">
                                        <p:cTn id="25" dur="500" fill="hold"/>
                                        <p:tgtEl>
                                          <p:spTgt spid="141"/>
                                        </p:tgtEl>
                                        <p:attrNameLst>
                                          <p:attrName>ppt_x</p:attrName>
                                        </p:attrNameLst>
                                      </p:cBhvr>
                                      <p:tavLst>
                                        <p:tav tm="0">
                                          <p:val>
                                            <p:strVal val="#ppt_x"/>
                                          </p:val>
                                        </p:tav>
                                        <p:tav tm="100000">
                                          <p:val>
                                            <p:strVal val="#ppt_x"/>
                                          </p:val>
                                        </p:tav>
                                      </p:tavLst>
                                    </p:anim>
                                    <p:anim calcmode="lin" valueType="num">
                                      <p:cBhvr additive="base">
                                        <p:cTn id="26"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500" fill="hold"/>
                                        <p:tgtEl>
                                          <p:spTgt spid="152"/>
                                        </p:tgtEl>
                                        <p:attrNameLst>
                                          <p:attrName>ppt_x</p:attrName>
                                        </p:attrNameLst>
                                      </p:cBhvr>
                                      <p:tavLst>
                                        <p:tav tm="0">
                                          <p:val>
                                            <p:strVal val="#ppt_x"/>
                                          </p:val>
                                        </p:tav>
                                        <p:tav tm="100000">
                                          <p:val>
                                            <p:strVal val="#ppt_x"/>
                                          </p:val>
                                        </p:tav>
                                      </p:tavLst>
                                    </p:anim>
                                    <p:anim calcmode="lin" valueType="num">
                                      <p:cBhvr additive="base">
                                        <p:cTn id="32"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168"/>
                                        </p:tgtEl>
                                        <p:attrNameLst>
                                          <p:attrName>style.visibility</p:attrName>
                                        </p:attrNameLst>
                                      </p:cBhvr>
                                      <p:to>
                                        <p:strVal val="visible"/>
                                      </p:to>
                                    </p:set>
                                    <p:anim calcmode="lin" valueType="num">
                                      <p:cBhvr additive="base">
                                        <p:cTn id="37" dur="500" fill="hold"/>
                                        <p:tgtEl>
                                          <p:spTgt spid="168"/>
                                        </p:tgtEl>
                                        <p:attrNameLst>
                                          <p:attrName>ppt_x</p:attrName>
                                        </p:attrNameLst>
                                      </p:cBhvr>
                                      <p:tavLst>
                                        <p:tav tm="0">
                                          <p:val>
                                            <p:strVal val="#ppt_x"/>
                                          </p:val>
                                        </p:tav>
                                        <p:tav tm="100000">
                                          <p:val>
                                            <p:strVal val="#ppt_x"/>
                                          </p:val>
                                        </p:tav>
                                      </p:tavLst>
                                    </p:anim>
                                    <p:anim calcmode="lin" valueType="num">
                                      <p:cBhvr additive="base">
                                        <p:cTn id="3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1000" fill="hold"/>
                                        <p:tgtEl>
                                          <p:spTgt spid="139"/>
                                        </p:tgtEl>
                                        <p:attrNameLst>
                                          <p:attrName>ppt_x</p:attrName>
                                        </p:attrNameLst>
                                      </p:cBhvr>
                                      <p:tavLst>
                                        <p:tav tm="0">
                                          <p:val>
                                            <p:strVal val="#ppt_x"/>
                                          </p:val>
                                        </p:tav>
                                        <p:tav tm="100000">
                                          <p:val>
                                            <p:strVal val="#ppt_x"/>
                                          </p:val>
                                        </p:tav>
                                      </p:tavLst>
                                    </p:anim>
                                    <p:anim calcmode="lin" valueType="num">
                                      <p:cBhvr additive="base">
                                        <p:cTn id="44" dur="10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52" grpId="0" animBg="1"/>
      <p:bldP spid="160" grpId="0" animBg="1"/>
      <p:bldP spid="168" grpId="0" animBg="1"/>
      <p:bldP spid="139" grpId="0" animBg="1"/>
      <p:bldP spid="141"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9">
            <a:extLst>
              <a:ext uri="{FF2B5EF4-FFF2-40B4-BE49-F238E27FC236}">
                <a16:creationId xmlns:a16="http://schemas.microsoft.com/office/drawing/2014/main" id="{2AF1CCA1-4DD4-4FAF-B9DC-130DF67E64AD}"/>
              </a:ext>
            </a:extLst>
          </p:cNvPr>
          <p:cNvGrpSpPr/>
          <p:nvPr/>
        </p:nvGrpSpPr>
        <p:grpSpPr>
          <a:xfrm>
            <a:off x="1005147" y="728734"/>
            <a:ext cx="3514350" cy="2091717"/>
            <a:chOff x="555354" y="1344405"/>
            <a:chExt cx="2462938" cy="1977813"/>
          </a:xfrm>
          <a:solidFill>
            <a:srgbClr val="4CC1EF"/>
          </a:solidFill>
          <a:effectLst>
            <a:outerShdw blurRad="101600" dist="63500" dir="2700000" algn="tl" rotWithShape="0">
              <a:prstClr val="black">
                <a:alpha val="40000"/>
              </a:prstClr>
            </a:outerShdw>
          </a:effectLst>
        </p:grpSpPr>
        <p:sp>
          <p:nvSpPr>
            <p:cNvPr id="4" name="Oval 41">
              <a:extLst>
                <a:ext uri="{FF2B5EF4-FFF2-40B4-BE49-F238E27FC236}">
                  <a16:creationId xmlns:a16="http://schemas.microsoft.com/office/drawing/2014/main" id="{AE5830B0-34AF-4AA8-9B88-F356643CC767}"/>
                </a:ext>
              </a:extLst>
            </p:cNvPr>
            <p:cNvSpPr/>
            <p:nvPr/>
          </p:nvSpPr>
          <p:spPr>
            <a:xfrm>
              <a:off x="1559159" y="2878873"/>
              <a:ext cx="443345" cy="443345"/>
            </a:xfrm>
            <a:prstGeom prst="ellipse">
              <a:avLst/>
            </a:prstGeom>
            <a:solidFill>
              <a:srgbClr val="0070C0"/>
            </a:solidFill>
            <a:ln w="12700" cap="flat" cmpd="sng" algn="ctr">
              <a:noFill/>
              <a:prstDash val="solid"/>
              <a:miter lim="800000"/>
            </a:ln>
            <a:effectLst/>
          </p:spPr>
          <p:txBody>
            <a:bodyPr rot="0" spcFirstLastPara="0" vertOverflow="overflow" horzOverflow="overflow" vert="horz" wrap="square" lIns="68580" tIns="34290" rIns="68580" bIns="0" numCol="1" spcCol="0" rtlCol="0" fromWordArt="0" anchor="b"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sp>
          <p:nvSpPr>
            <p:cNvPr id="5" name="Rectangle 42">
              <a:extLst>
                <a:ext uri="{FF2B5EF4-FFF2-40B4-BE49-F238E27FC236}">
                  <a16:creationId xmlns:a16="http://schemas.microsoft.com/office/drawing/2014/main" id="{6990BCA3-2CF9-4CC4-A8BD-F45C3B59DD91}"/>
                </a:ext>
              </a:extLst>
            </p:cNvPr>
            <p:cNvSpPr/>
            <p:nvPr/>
          </p:nvSpPr>
          <p:spPr>
            <a:xfrm>
              <a:off x="555354" y="1344405"/>
              <a:ext cx="2462938" cy="1583433"/>
            </a:xfrm>
            <a:prstGeom prst="rect">
              <a:avLst/>
            </a:prstGeom>
            <a:solidFill>
              <a:srgbClr val="0070C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endParaRPr kumimoji="0" lang="el-GR" sz="1800" b="0" i="0" u="none" strike="noStrike" kern="0" cap="none" spc="0" normalizeH="0" baseline="0" noProof="0" dirty="0">
                <a:ln>
                  <a:noFill/>
                </a:ln>
                <a:solidFill>
                  <a:sysClr val="windowText" lastClr="000000">
                    <a:hueOff val="0"/>
                    <a:satOff val="0"/>
                    <a:lumOff val="0"/>
                    <a:alphaOff val="0"/>
                  </a:sysClr>
                </a:solidFill>
                <a:effectLst/>
                <a:uLnTx/>
                <a:uFillTx/>
                <a:cs typeface="Times New Roman" panose="02020603050405020304" pitchFamily="18" charset="0"/>
              </a:endParaRPr>
            </a:p>
          </p:txBody>
        </p:sp>
      </p:grpSp>
      <p:sp>
        <p:nvSpPr>
          <p:cNvPr id="6" name="Ορθογώνιο 5">
            <a:extLst>
              <a:ext uri="{FF2B5EF4-FFF2-40B4-BE49-F238E27FC236}">
                <a16:creationId xmlns:a16="http://schemas.microsoft.com/office/drawing/2014/main" id="{E8C9AADB-E384-4FB5-B012-B51E9FDEF615}"/>
              </a:ext>
            </a:extLst>
          </p:cNvPr>
          <p:cNvSpPr/>
          <p:nvPr/>
        </p:nvSpPr>
        <p:spPr>
          <a:xfrm>
            <a:off x="923207" y="954107"/>
            <a:ext cx="3960440" cy="1477328"/>
          </a:xfrm>
          <a:prstGeom prst="rect">
            <a:avLst/>
          </a:prstGeom>
        </p:spPr>
        <p:txBody>
          <a:bodyPr wrap="square">
            <a:spAutoFit/>
          </a:bodyPr>
          <a:lstStyle/>
          <a:p>
            <a:pPr lvl="0" defTabSz="914126">
              <a:defRPr/>
            </a:pPr>
            <a:r>
              <a:rPr lang="el-GR" sz="18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1.Ερωτηματολόγιο ανοικτού και </a:t>
            </a:r>
          </a:p>
          <a:p>
            <a:pPr lvl="0" defTabSz="914126">
              <a:defRPr/>
            </a:pPr>
            <a:r>
              <a:rPr lang="el-GR" sz="18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κλειστού τύπου</a:t>
            </a:r>
          </a:p>
          <a:p>
            <a:pPr lvl="0" defTabSz="914126">
              <a:defRPr/>
            </a:pPr>
            <a:r>
              <a:rPr lang="el-GR" sz="18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2.Ερευνητικό ημερολόγιο</a:t>
            </a:r>
          </a:p>
          <a:p>
            <a:pPr lvl="0" defTabSz="914126">
              <a:defRPr/>
            </a:pPr>
            <a:r>
              <a:rPr lang="el-GR" sz="18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3.Συμμετοχική παρατήρηση </a:t>
            </a:r>
          </a:p>
          <a:p>
            <a:pPr lvl="0" defTabSz="914126">
              <a:defRPr/>
            </a:pPr>
            <a:r>
              <a:rPr lang="el-GR" sz="1800" b="1" dirty="0">
                <a:solidFill>
                  <a:sysClr val="window" lastClr="FFFFFF"/>
                </a:solidFill>
                <a:effectLst>
                  <a:outerShdw blurRad="38100" dist="38100" dir="2700000" algn="tl">
                    <a:srgbClr val="000000">
                      <a:alpha val="43137"/>
                    </a:srgbClr>
                  </a:outerShdw>
                </a:effectLst>
                <a:latin typeface="Century Gothic" panose="020B0502020202020204" pitchFamily="34" charset="0"/>
              </a:rPr>
              <a:t>4.Κριτικοί φίλοι</a:t>
            </a:r>
            <a:endParaRPr lang="en-US" sz="1800" b="1" dirty="0">
              <a:solidFill>
                <a:sysClr val="window" lastClr="FFFFFF"/>
              </a:solidFill>
              <a:effectLst>
                <a:outerShdw blurRad="38100" dist="38100" dir="2700000" algn="tl">
                  <a:srgbClr val="000000">
                    <a:alpha val="43137"/>
                  </a:srgbClr>
                </a:outerShdw>
              </a:effectLst>
              <a:latin typeface="Century Gothic" panose="020B0502020202020204" pitchFamily="34" charset="0"/>
            </a:endParaRPr>
          </a:p>
        </p:txBody>
      </p:sp>
      <p:grpSp>
        <p:nvGrpSpPr>
          <p:cNvPr id="10" name="Group 49">
            <a:extLst>
              <a:ext uri="{FF2B5EF4-FFF2-40B4-BE49-F238E27FC236}">
                <a16:creationId xmlns:a16="http://schemas.microsoft.com/office/drawing/2014/main" id="{09B16784-E8E8-4B28-AA0E-F793DA80D097}"/>
              </a:ext>
            </a:extLst>
          </p:cNvPr>
          <p:cNvGrpSpPr/>
          <p:nvPr/>
        </p:nvGrpSpPr>
        <p:grpSpPr>
          <a:xfrm>
            <a:off x="987267" y="3146372"/>
            <a:ext cx="3532230" cy="3497203"/>
            <a:chOff x="1841083" y="3755802"/>
            <a:chExt cx="1582711" cy="2207540"/>
          </a:xfrm>
          <a:solidFill>
            <a:srgbClr val="4CC1EF"/>
          </a:solidFill>
          <a:effectLst>
            <a:outerShdw blurRad="101600" dist="63500" dir="2700000" algn="tl" rotWithShape="0">
              <a:prstClr val="black">
                <a:alpha val="40000"/>
              </a:prstClr>
            </a:outerShdw>
          </a:effectLst>
        </p:grpSpPr>
        <p:sp>
          <p:nvSpPr>
            <p:cNvPr id="11" name="Oval 50">
              <a:extLst>
                <a:ext uri="{FF2B5EF4-FFF2-40B4-BE49-F238E27FC236}">
                  <a16:creationId xmlns:a16="http://schemas.microsoft.com/office/drawing/2014/main" id="{967D961A-C27A-404F-A1ED-F2A4D058A9A5}"/>
                </a:ext>
              </a:extLst>
            </p:cNvPr>
            <p:cNvSpPr/>
            <p:nvPr/>
          </p:nvSpPr>
          <p:spPr>
            <a:xfrm>
              <a:off x="2477908" y="3755802"/>
              <a:ext cx="309063" cy="372292"/>
            </a:xfrm>
            <a:prstGeom prst="ellipse">
              <a:avLst/>
            </a:prstGeom>
            <a:solidFill>
              <a:srgbClr val="0070C0"/>
            </a:solidFill>
            <a:ln w="12700" cap="flat" cmpd="sng" algn="ctr">
              <a:noFill/>
              <a:prstDash val="solid"/>
              <a:miter lim="800000"/>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sp>
          <p:nvSpPr>
            <p:cNvPr id="12" name="Rectangle 51">
              <a:extLst>
                <a:ext uri="{FF2B5EF4-FFF2-40B4-BE49-F238E27FC236}">
                  <a16:creationId xmlns:a16="http://schemas.microsoft.com/office/drawing/2014/main" id="{38383361-5302-4A22-A5DC-AB809C8F9346}"/>
                </a:ext>
              </a:extLst>
            </p:cNvPr>
            <p:cNvSpPr/>
            <p:nvPr/>
          </p:nvSpPr>
          <p:spPr>
            <a:xfrm>
              <a:off x="1841083" y="4128094"/>
              <a:ext cx="1582711" cy="1835248"/>
            </a:xfrm>
            <a:prstGeom prst="rect">
              <a:avLst/>
            </a:prstGeom>
            <a:solidFill>
              <a:srgbClr val="0070C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a:ln>
                  <a:noFill/>
                </a:ln>
                <a:solidFill>
                  <a:prstClr val="white"/>
                </a:solidFill>
                <a:effectLst/>
                <a:uLnTx/>
                <a:uFillTx/>
              </a:endParaRPr>
            </a:p>
          </p:txBody>
        </p:sp>
      </p:grpSp>
      <p:cxnSp>
        <p:nvCxnSpPr>
          <p:cNvPr id="13" name="Straight Connector 38">
            <a:extLst>
              <a:ext uri="{FF2B5EF4-FFF2-40B4-BE49-F238E27FC236}">
                <a16:creationId xmlns:a16="http://schemas.microsoft.com/office/drawing/2014/main" id="{58537D6D-9DD5-40C0-8686-A0976828A354}"/>
              </a:ext>
            </a:extLst>
          </p:cNvPr>
          <p:cNvCxnSpPr>
            <a:cxnSpLocks/>
          </p:cNvCxnSpPr>
          <p:nvPr/>
        </p:nvCxnSpPr>
        <p:spPr>
          <a:xfrm flipV="1">
            <a:off x="0" y="2890692"/>
            <a:ext cx="12138858" cy="109900"/>
          </a:xfrm>
          <a:prstGeom prst="line">
            <a:avLst/>
          </a:prstGeom>
          <a:noFill/>
          <a:ln w="28575" cap="flat" cmpd="sng" algn="ctr">
            <a:solidFill>
              <a:srgbClr val="D3D3D3">
                <a:lumMod val="90000"/>
              </a:srgbClr>
            </a:solidFill>
            <a:prstDash val="solid"/>
            <a:miter lim="800000"/>
          </a:ln>
          <a:effectLst/>
        </p:spPr>
      </p:cxnSp>
      <p:sp>
        <p:nvSpPr>
          <p:cNvPr id="14" name="TextBox 13">
            <a:extLst>
              <a:ext uri="{FF2B5EF4-FFF2-40B4-BE49-F238E27FC236}">
                <a16:creationId xmlns:a16="http://schemas.microsoft.com/office/drawing/2014/main" id="{F3411832-2528-43E7-B3FB-CD4C9FBC435A}"/>
              </a:ext>
            </a:extLst>
          </p:cNvPr>
          <p:cNvSpPr txBox="1"/>
          <p:nvPr/>
        </p:nvSpPr>
        <p:spPr>
          <a:xfrm>
            <a:off x="1074965" y="3905157"/>
            <a:ext cx="3532231" cy="2308324"/>
          </a:xfrm>
          <a:prstGeom prst="rect">
            <a:avLst/>
          </a:prstGeom>
          <a:noFill/>
        </p:spPr>
        <p:txBody>
          <a:bodyPr wrap="square" rtlCol="0">
            <a:spAutoFit/>
          </a:bodyPr>
          <a:lstStyle/>
          <a:p>
            <a:r>
              <a:rPr lang="el-GR" sz="1800" b="1" dirty="0">
                <a:latin typeface="Century Gothic" panose="020B0502020202020204" pitchFamily="34" charset="0"/>
              </a:rPr>
              <a:t>Ο συνδυασμός μεθόδων, που ονομάζεται «</a:t>
            </a:r>
            <a:r>
              <a:rPr lang="el-GR" sz="1800" b="1" dirty="0" err="1">
                <a:latin typeface="Century Gothic" panose="020B0502020202020204" pitchFamily="34" charset="0"/>
              </a:rPr>
              <a:t>τριγωνοποίηση</a:t>
            </a:r>
            <a:r>
              <a:rPr lang="el-GR" sz="1800" b="1" dirty="0">
                <a:latin typeface="Century Gothic" panose="020B0502020202020204" pitchFamily="34" charset="0"/>
              </a:rPr>
              <a:t>», συγκεντρώνει δεδομένα από τρεις οπτικές γωνίες και επιτρέπει την αντιπαράθεση και σύγκριση διαφορετικών περιγραφών της ίδιας κατάστασης</a:t>
            </a:r>
          </a:p>
        </p:txBody>
      </p:sp>
      <p:sp>
        <p:nvSpPr>
          <p:cNvPr id="15" name="Oval 58">
            <a:extLst>
              <a:ext uri="{FF2B5EF4-FFF2-40B4-BE49-F238E27FC236}">
                <a16:creationId xmlns:a16="http://schemas.microsoft.com/office/drawing/2014/main" id="{2E33A4A4-B272-4633-8B6E-CF1AFDCA4FA7}"/>
              </a:ext>
            </a:extLst>
          </p:cNvPr>
          <p:cNvSpPr/>
          <p:nvPr/>
        </p:nvSpPr>
        <p:spPr>
          <a:xfrm>
            <a:off x="2654044" y="2873143"/>
            <a:ext cx="187037" cy="187037"/>
          </a:xfrm>
          <a:prstGeom prst="ellipse">
            <a:avLst/>
          </a:prstGeom>
          <a:solidFill>
            <a:srgbClr val="0070C0"/>
          </a:solidFill>
          <a:ln w="38100" cap="flat" cmpd="sng" algn="ctr">
            <a:solidFill>
              <a:srgbClr val="F0EEEF"/>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ndParaRPr>
          </a:p>
        </p:txBody>
      </p:sp>
      <p:grpSp>
        <p:nvGrpSpPr>
          <p:cNvPr id="16" name="Group 52">
            <a:extLst>
              <a:ext uri="{FF2B5EF4-FFF2-40B4-BE49-F238E27FC236}">
                <a16:creationId xmlns:a16="http://schemas.microsoft.com/office/drawing/2014/main" id="{C18CA66D-6F13-4B04-94B1-9FB8291D0BF8}"/>
              </a:ext>
            </a:extLst>
          </p:cNvPr>
          <p:cNvGrpSpPr/>
          <p:nvPr/>
        </p:nvGrpSpPr>
        <p:grpSpPr>
          <a:xfrm rot="10800000">
            <a:off x="4965588" y="699971"/>
            <a:ext cx="3312368" cy="2056297"/>
            <a:chOff x="4558083" y="3707971"/>
            <a:chExt cx="1480213" cy="1955763"/>
          </a:xfrm>
          <a:solidFill>
            <a:srgbClr val="FF6600"/>
          </a:solidFill>
          <a:effectLst>
            <a:outerShdw blurRad="101600" dist="63500" dir="2700000" algn="tl" rotWithShape="0">
              <a:prstClr val="black">
                <a:alpha val="40000"/>
              </a:prstClr>
            </a:outerShdw>
          </a:effectLst>
        </p:grpSpPr>
        <p:sp>
          <p:nvSpPr>
            <p:cNvPr id="17" name="Oval 53">
              <a:extLst>
                <a:ext uri="{FF2B5EF4-FFF2-40B4-BE49-F238E27FC236}">
                  <a16:creationId xmlns:a16="http://schemas.microsoft.com/office/drawing/2014/main" id="{4BC5F9E5-293C-43F3-B2F1-2517BE3D4A1F}"/>
                </a:ext>
              </a:extLst>
            </p:cNvPr>
            <p:cNvSpPr/>
            <p:nvPr/>
          </p:nvSpPr>
          <p:spPr>
            <a:xfrm>
              <a:off x="5148894" y="3707971"/>
              <a:ext cx="331972" cy="443345"/>
            </a:xfrm>
            <a:prstGeom prst="ellipse">
              <a:avLst/>
            </a:prstGeom>
            <a:grpFill/>
            <a:ln w="12700" cap="flat" cmpd="sng" algn="ctr">
              <a:noFill/>
              <a:prstDash val="solid"/>
              <a:miter lim="800000"/>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lumMod val="50000"/>
                  </a:prstClr>
                </a:solidFill>
                <a:effectLst/>
                <a:uLnTx/>
                <a:uFillTx/>
                <a:latin typeface="Calibri" panose="020F0502020204030204"/>
              </a:endParaRPr>
            </a:p>
          </p:txBody>
        </p:sp>
        <p:sp>
          <p:nvSpPr>
            <p:cNvPr id="18" name="Rectangle 54">
              <a:extLst>
                <a:ext uri="{FF2B5EF4-FFF2-40B4-BE49-F238E27FC236}">
                  <a16:creationId xmlns:a16="http://schemas.microsoft.com/office/drawing/2014/main" id="{DC219EDF-1A0B-4CE2-AB80-FBEC41879B12}"/>
                </a:ext>
              </a:extLst>
            </p:cNvPr>
            <p:cNvSpPr/>
            <p:nvPr/>
          </p:nvSpPr>
          <p:spPr>
            <a:xfrm rot="10800000">
              <a:off x="4558083" y="4070984"/>
              <a:ext cx="1480213" cy="1592750"/>
            </a:xfrm>
            <a:prstGeom prst="rect">
              <a:avLst/>
            </a:pr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l-GR" dirty="0">
                <a:solidFill>
                  <a:sysClr val="windowText" lastClr="000000">
                    <a:hueOff val="0"/>
                    <a:satOff val="0"/>
                    <a:lumOff val="0"/>
                    <a:alphaOff val="0"/>
                  </a:sysClr>
                </a:solidFill>
                <a:cs typeface="Times New Roman" panose="02020603050405020304" pitchFamily="18" charset="0"/>
              </a:endParaRPr>
            </a:p>
          </p:txBody>
        </p:sp>
      </p:grpSp>
      <p:sp>
        <p:nvSpPr>
          <p:cNvPr id="19" name="Ορθογώνιο 18">
            <a:extLst>
              <a:ext uri="{FF2B5EF4-FFF2-40B4-BE49-F238E27FC236}">
                <a16:creationId xmlns:a16="http://schemas.microsoft.com/office/drawing/2014/main" id="{28364B53-14C9-41C1-ACD2-5C6E09A99684}"/>
              </a:ext>
            </a:extLst>
          </p:cNvPr>
          <p:cNvSpPr/>
          <p:nvPr/>
        </p:nvSpPr>
        <p:spPr>
          <a:xfrm>
            <a:off x="5106865" y="837567"/>
            <a:ext cx="3109715" cy="923330"/>
          </a:xfrm>
          <a:prstGeom prst="rect">
            <a:avLst/>
          </a:prstGeom>
        </p:spPr>
        <p:txBody>
          <a:bodyPr wrap="square">
            <a:spAutoFit/>
          </a:bodyPr>
          <a:lstStyle/>
          <a:p>
            <a:pPr defTabSz="914126">
              <a:defRPr/>
            </a:pPr>
            <a:r>
              <a:rPr lang="el-GR" sz="1800" b="1" dirty="0">
                <a:latin typeface="Century Gothic" panose="020B0502020202020204" pitchFamily="34" charset="0"/>
                <a:ea typeface="Times New Roman" panose="02020603050405020304" pitchFamily="18" charset="0"/>
                <a:cs typeface="Times New Roman" panose="02020603050405020304" pitchFamily="18" charset="0"/>
              </a:rPr>
              <a:t>Το ερωτηματολόγιο ως μέσο συλλογής δεδομένων</a:t>
            </a:r>
            <a:endParaRPr lang="en-US" sz="1800" b="1" dirty="0">
              <a:latin typeface="Century Gothic" panose="020B0502020202020204" pitchFamily="34" charset="0"/>
            </a:endParaRPr>
          </a:p>
        </p:txBody>
      </p:sp>
      <p:grpSp>
        <p:nvGrpSpPr>
          <p:cNvPr id="20" name="Group 55">
            <a:extLst>
              <a:ext uri="{FF2B5EF4-FFF2-40B4-BE49-F238E27FC236}">
                <a16:creationId xmlns:a16="http://schemas.microsoft.com/office/drawing/2014/main" id="{4536A988-17E4-4A12-95D0-257AC66CD32B}"/>
              </a:ext>
            </a:extLst>
          </p:cNvPr>
          <p:cNvGrpSpPr/>
          <p:nvPr/>
        </p:nvGrpSpPr>
        <p:grpSpPr>
          <a:xfrm>
            <a:off x="4661874" y="3141936"/>
            <a:ext cx="4062171" cy="3504276"/>
            <a:chOff x="7289197" y="3641432"/>
            <a:chExt cx="1337050" cy="1927311"/>
          </a:xfrm>
          <a:solidFill>
            <a:srgbClr val="FF6600"/>
          </a:solidFill>
          <a:effectLst>
            <a:outerShdw blurRad="101600" dist="63500" dir="2700000" algn="tl" rotWithShape="0">
              <a:prstClr val="black">
                <a:alpha val="40000"/>
              </a:prstClr>
            </a:outerShdw>
          </a:effectLst>
        </p:grpSpPr>
        <p:sp>
          <p:nvSpPr>
            <p:cNvPr id="21" name="Oval 56">
              <a:extLst>
                <a:ext uri="{FF2B5EF4-FFF2-40B4-BE49-F238E27FC236}">
                  <a16:creationId xmlns:a16="http://schemas.microsoft.com/office/drawing/2014/main" id="{E9A28081-5405-4076-B74B-DC8B1C87D930}"/>
                </a:ext>
              </a:extLst>
            </p:cNvPr>
            <p:cNvSpPr/>
            <p:nvPr/>
          </p:nvSpPr>
          <p:spPr>
            <a:xfrm>
              <a:off x="7784474" y="3641432"/>
              <a:ext cx="294743" cy="339793"/>
            </a:xfrm>
            <a:prstGeom prst="ellipse">
              <a:avLst/>
            </a:prstGeom>
            <a:grpFill/>
            <a:ln w="12700" cap="flat" cmpd="sng" algn="ctr">
              <a:noFill/>
              <a:prstDash val="solid"/>
              <a:miter lim="800000"/>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p:txBody>
        </p:sp>
        <p:sp>
          <p:nvSpPr>
            <p:cNvPr id="22" name="Rectangle 57">
              <a:extLst>
                <a:ext uri="{FF2B5EF4-FFF2-40B4-BE49-F238E27FC236}">
                  <a16:creationId xmlns:a16="http://schemas.microsoft.com/office/drawing/2014/main" id="{44AF3F0C-E4D1-4711-B75E-DF2F8E76269E}"/>
                </a:ext>
              </a:extLst>
            </p:cNvPr>
            <p:cNvSpPr/>
            <p:nvPr/>
          </p:nvSpPr>
          <p:spPr>
            <a:xfrm>
              <a:off x="7289197" y="3850494"/>
              <a:ext cx="1337050" cy="1718249"/>
            </a:xfrm>
            <a:prstGeom prst="rect">
              <a:avLst/>
            </a:prstGeom>
            <a:grp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l-GR" dirty="0">
                <a:cs typeface="Times New Roman" panose="02020603050405020304" pitchFamily="18" charset="0"/>
              </a:endParaRPr>
            </a:p>
          </p:txBody>
        </p:sp>
      </p:grpSp>
      <p:sp>
        <p:nvSpPr>
          <p:cNvPr id="23" name="Ορθογώνιο 22">
            <a:extLst>
              <a:ext uri="{FF2B5EF4-FFF2-40B4-BE49-F238E27FC236}">
                <a16:creationId xmlns:a16="http://schemas.microsoft.com/office/drawing/2014/main" id="{23D90AF4-DA5A-41DF-AFA8-AF3A76537E97}"/>
              </a:ext>
            </a:extLst>
          </p:cNvPr>
          <p:cNvSpPr/>
          <p:nvPr/>
        </p:nvSpPr>
        <p:spPr>
          <a:xfrm>
            <a:off x="4519497" y="3441266"/>
            <a:ext cx="4295087" cy="3139321"/>
          </a:xfrm>
          <a:prstGeom prst="rect">
            <a:avLst/>
          </a:prstGeom>
        </p:spPr>
        <p:txBody>
          <a:bodyPr wrap="square">
            <a:spAutoFit/>
          </a:bodyPr>
          <a:lstStyle/>
          <a:p>
            <a:pPr marL="285750" indent="-285750">
              <a:buFont typeface="Arial" panose="020B0604020202020204" pitchFamily="34" charset="0"/>
              <a:buChar char="•"/>
            </a:pPr>
            <a:r>
              <a:rPr lang="el-GR" sz="1800" b="1" dirty="0">
                <a:latin typeface="Century Gothic" panose="020B0502020202020204" pitchFamily="34" charset="0"/>
              </a:rPr>
              <a:t>Εγκυρότητα είναι η πιστότητα η οποία μετράει το χαρακτηριστικό που θέλουμε να μετρήσουμε. </a:t>
            </a:r>
          </a:p>
          <a:p>
            <a:pPr marL="285750" indent="-285750">
              <a:buFont typeface="Arial" panose="020B0604020202020204" pitchFamily="34" charset="0"/>
              <a:buChar char="•"/>
            </a:pPr>
            <a:r>
              <a:rPr lang="el-GR" sz="1800" b="1" dirty="0">
                <a:latin typeface="Century Gothic" panose="020B0502020202020204" pitchFamily="34" charset="0"/>
              </a:rPr>
              <a:t>Αξιοπιστία είναι η συνέπεια με την οποία ένα ερωτηματολόγιο μετράει ένα χαρακτηριστικό</a:t>
            </a:r>
          </a:p>
          <a:p>
            <a:pPr marL="285750" indent="-285750">
              <a:buFont typeface="Arial" panose="020B0604020202020204" pitchFamily="34" charset="0"/>
              <a:buChar char="•"/>
            </a:pPr>
            <a:r>
              <a:rPr lang="el-GR" sz="1800" b="1" dirty="0">
                <a:latin typeface="Century Gothic" panose="020B0502020202020204" pitchFamily="34" charset="0"/>
              </a:rPr>
              <a:t>Ο υπολογισμός του </a:t>
            </a:r>
            <a:r>
              <a:rPr lang="el-GR" sz="1800" b="1" dirty="0" err="1">
                <a:latin typeface="Century Gothic" panose="020B0502020202020204" pitchFamily="34" charset="0"/>
              </a:rPr>
              <a:t>Cronbach’s</a:t>
            </a:r>
            <a:r>
              <a:rPr lang="el-GR" sz="1800" b="1" dirty="0">
                <a:latin typeface="Century Gothic" panose="020B0502020202020204" pitchFamily="34" charset="0"/>
              </a:rPr>
              <a:t> α γίνεται ταχύτατα με χρήση υπολογιστή με ειδικό λογισμικό στατιστικής επεξεργασίας όπως το ΙΒΜ SPSS. </a:t>
            </a:r>
          </a:p>
        </p:txBody>
      </p:sp>
      <p:sp>
        <p:nvSpPr>
          <p:cNvPr id="24" name="Oval 61">
            <a:extLst>
              <a:ext uri="{FF2B5EF4-FFF2-40B4-BE49-F238E27FC236}">
                <a16:creationId xmlns:a16="http://schemas.microsoft.com/office/drawing/2014/main" id="{E9937107-B8FC-4F51-9D7E-9C18F532093F}"/>
              </a:ext>
            </a:extLst>
          </p:cNvPr>
          <p:cNvSpPr/>
          <p:nvPr/>
        </p:nvSpPr>
        <p:spPr>
          <a:xfrm>
            <a:off x="6482937" y="2834511"/>
            <a:ext cx="187037" cy="187037"/>
          </a:xfrm>
          <a:prstGeom prst="ellipse">
            <a:avLst/>
          </a:prstGeom>
          <a:solidFill>
            <a:srgbClr val="FF6600"/>
          </a:solidFill>
          <a:ln w="38100" cap="flat" cmpd="sng" algn="ctr">
            <a:solidFill>
              <a:srgbClr val="F0EEEF"/>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ndParaRPr>
          </a:p>
        </p:txBody>
      </p:sp>
      <p:grpSp>
        <p:nvGrpSpPr>
          <p:cNvPr id="25" name="Group 55">
            <a:extLst>
              <a:ext uri="{FF2B5EF4-FFF2-40B4-BE49-F238E27FC236}">
                <a16:creationId xmlns:a16="http://schemas.microsoft.com/office/drawing/2014/main" id="{56E71ED8-2A71-460B-95F0-3D7D808A2EC7}"/>
              </a:ext>
            </a:extLst>
          </p:cNvPr>
          <p:cNvGrpSpPr/>
          <p:nvPr/>
        </p:nvGrpSpPr>
        <p:grpSpPr>
          <a:xfrm rot="10800000">
            <a:off x="8724046" y="676949"/>
            <a:ext cx="2842973" cy="1993794"/>
            <a:chOff x="7244195" y="3690643"/>
            <a:chExt cx="1330036" cy="1993794"/>
          </a:xfrm>
          <a:effectLst>
            <a:outerShdw blurRad="101600" dist="63500" dir="2700000" algn="tl" rotWithShape="0">
              <a:prstClr val="black">
                <a:alpha val="40000"/>
              </a:prstClr>
            </a:outerShdw>
          </a:effectLst>
        </p:grpSpPr>
        <p:sp>
          <p:nvSpPr>
            <p:cNvPr id="26" name="Oval 56">
              <a:extLst>
                <a:ext uri="{FF2B5EF4-FFF2-40B4-BE49-F238E27FC236}">
                  <a16:creationId xmlns:a16="http://schemas.microsoft.com/office/drawing/2014/main" id="{1EDCE984-BC84-429E-96B0-C4A2E9859B3B}"/>
                </a:ext>
              </a:extLst>
            </p:cNvPr>
            <p:cNvSpPr/>
            <p:nvPr/>
          </p:nvSpPr>
          <p:spPr>
            <a:xfrm>
              <a:off x="7670219" y="3690643"/>
              <a:ext cx="347541" cy="443345"/>
            </a:xfrm>
            <a:prstGeom prst="ellipse">
              <a:avLst/>
            </a:prstGeom>
            <a:solidFill>
              <a:srgbClr val="A2B969"/>
            </a:solidFill>
            <a:ln w="12700" cap="flat" cmpd="sng" algn="ctr">
              <a:noFill/>
              <a:prstDash val="solid"/>
              <a:miter lim="800000"/>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endParaRPr>
            </a:p>
          </p:txBody>
        </p:sp>
        <p:sp>
          <p:nvSpPr>
            <p:cNvPr id="27" name="Rectangle 57">
              <a:extLst>
                <a:ext uri="{FF2B5EF4-FFF2-40B4-BE49-F238E27FC236}">
                  <a16:creationId xmlns:a16="http://schemas.microsoft.com/office/drawing/2014/main" id="{E13E76F7-B0EB-43D3-B5FE-1494FD235C1E}"/>
                </a:ext>
              </a:extLst>
            </p:cNvPr>
            <p:cNvSpPr/>
            <p:nvPr/>
          </p:nvSpPr>
          <p:spPr>
            <a:xfrm rot="10800000">
              <a:off x="7244195" y="4009814"/>
              <a:ext cx="1330036" cy="1674623"/>
            </a:xfrm>
            <a:prstGeom prst="rect">
              <a:avLst/>
            </a:prstGeom>
            <a:solidFill>
              <a:srgbClr val="A2B969"/>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l-GR" dirty="0"/>
            </a:p>
          </p:txBody>
        </p:sp>
      </p:grpSp>
      <p:sp>
        <p:nvSpPr>
          <p:cNvPr id="28" name="Ορθογώνιο 27">
            <a:extLst>
              <a:ext uri="{FF2B5EF4-FFF2-40B4-BE49-F238E27FC236}">
                <a16:creationId xmlns:a16="http://schemas.microsoft.com/office/drawing/2014/main" id="{AD68CAC9-973C-40D6-8528-96E43A2CC761}"/>
              </a:ext>
            </a:extLst>
          </p:cNvPr>
          <p:cNvSpPr/>
          <p:nvPr/>
        </p:nvSpPr>
        <p:spPr>
          <a:xfrm>
            <a:off x="9118748" y="928797"/>
            <a:ext cx="1936749" cy="369332"/>
          </a:xfrm>
          <a:prstGeom prst="rect">
            <a:avLst/>
          </a:prstGeom>
        </p:spPr>
        <p:txBody>
          <a:bodyPr wrap="none">
            <a:spAutoFit/>
          </a:bodyPr>
          <a:lstStyle/>
          <a:p>
            <a:pPr>
              <a:defRPr/>
            </a:pPr>
            <a:r>
              <a:rPr lang="el-GR" sz="1800" b="1" dirty="0">
                <a:solidFill>
                  <a:sysClr val="window" lastClr="FFFFFF"/>
                </a:solidFill>
                <a:latin typeface="Century Gothic" panose="020B0502020202020204" pitchFamily="34" charset="0"/>
              </a:rPr>
              <a:t>Έρευνα δράσης</a:t>
            </a:r>
            <a:endParaRPr lang="en-US" sz="1800" b="1" dirty="0">
              <a:effectLst>
                <a:outerShdw blurRad="38100" dist="38100" dir="2700000" algn="tl">
                  <a:srgbClr val="000000">
                    <a:alpha val="43137"/>
                  </a:srgbClr>
                </a:outerShdw>
              </a:effectLst>
              <a:latin typeface="Century Gothic" panose="020B0502020202020204" pitchFamily="34" charset="0"/>
            </a:endParaRPr>
          </a:p>
        </p:txBody>
      </p:sp>
      <p:grpSp>
        <p:nvGrpSpPr>
          <p:cNvPr id="31" name="Group 55">
            <a:extLst>
              <a:ext uri="{FF2B5EF4-FFF2-40B4-BE49-F238E27FC236}">
                <a16:creationId xmlns:a16="http://schemas.microsoft.com/office/drawing/2014/main" id="{EF021714-30EC-4023-8E0E-C65378684E48}"/>
              </a:ext>
            </a:extLst>
          </p:cNvPr>
          <p:cNvGrpSpPr/>
          <p:nvPr/>
        </p:nvGrpSpPr>
        <p:grpSpPr>
          <a:xfrm>
            <a:off x="8826489" y="3089864"/>
            <a:ext cx="3312369" cy="3486052"/>
            <a:chOff x="7145375" y="3747321"/>
            <a:chExt cx="1330036" cy="1890313"/>
          </a:xfrm>
          <a:effectLst>
            <a:outerShdw blurRad="101600" dist="63500" dir="2700000" algn="tl" rotWithShape="0">
              <a:prstClr val="black">
                <a:alpha val="40000"/>
              </a:prstClr>
            </a:outerShdw>
          </a:effectLst>
        </p:grpSpPr>
        <p:sp>
          <p:nvSpPr>
            <p:cNvPr id="32" name="Oval 56">
              <a:extLst>
                <a:ext uri="{FF2B5EF4-FFF2-40B4-BE49-F238E27FC236}">
                  <a16:creationId xmlns:a16="http://schemas.microsoft.com/office/drawing/2014/main" id="{465D666A-0182-4221-9380-71D0CBE961DE}"/>
                </a:ext>
              </a:extLst>
            </p:cNvPr>
            <p:cNvSpPr/>
            <p:nvPr/>
          </p:nvSpPr>
          <p:spPr>
            <a:xfrm>
              <a:off x="7665701" y="3747321"/>
              <a:ext cx="295664" cy="319795"/>
            </a:xfrm>
            <a:prstGeom prst="ellipse">
              <a:avLst/>
            </a:prstGeom>
            <a:solidFill>
              <a:srgbClr val="A2B969"/>
            </a:solidFill>
            <a:ln w="12700" cap="flat" cmpd="sng" algn="ctr">
              <a:noFill/>
              <a:prstDash val="solid"/>
              <a:miter lim="800000"/>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endParaRPr>
            </a:p>
          </p:txBody>
        </p:sp>
        <p:sp>
          <p:nvSpPr>
            <p:cNvPr id="33" name="Rectangle 57">
              <a:extLst>
                <a:ext uri="{FF2B5EF4-FFF2-40B4-BE49-F238E27FC236}">
                  <a16:creationId xmlns:a16="http://schemas.microsoft.com/office/drawing/2014/main" id="{6EC0A228-16B0-4E0E-BF2C-1C5D0DAA6805}"/>
                </a:ext>
              </a:extLst>
            </p:cNvPr>
            <p:cNvSpPr/>
            <p:nvPr/>
          </p:nvSpPr>
          <p:spPr>
            <a:xfrm>
              <a:off x="7145375" y="3911257"/>
              <a:ext cx="1330036" cy="1726377"/>
            </a:xfrm>
            <a:prstGeom prst="rect">
              <a:avLst/>
            </a:prstGeom>
            <a:solidFill>
              <a:srgbClr val="A2B969"/>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l-GR" dirty="0"/>
            </a:p>
          </p:txBody>
        </p:sp>
      </p:grpSp>
      <p:sp>
        <p:nvSpPr>
          <p:cNvPr id="34" name="Ορθογώνιο 33">
            <a:extLst>
              <a:ext uri="{FF2B5EF4-FFF2-40B4-BE49-F238E27FC236}">
                <a16:creationId xmlns:a16="http://schemas.microsoft.com/office/drawing/2014/main" id="{5A0EB194-1BBF-4402-8003-C03207193F9B}"/>
              </a:ext>
            </a:extLst>
          </p:cNvPr>
          <p:cNvSpPr/>
          <p:nvPr/>
        </p:nvSpPr>
        <p:spPr>
          <a:xfrm>
            <a:off x="8846779" y="3497614"/>
            <a:ext cx="3312368" cy="3139321"/>
          </a:xfrm>
          <a:prstGeom prst="rect">
            <a:avLst/>
          </a:prstGeom>
        </p:spPr>
        <p:txBody>
          <a:bodyPr wrap="square">
            <a:spAutoFit/>
          </a:bodyPr>
          <a:lstStyle/>
          <a:p>
            <a:r>
              <a:rPr lang="el-GR" sz="1800" b="1" dirty="0">
                <a:latin typeface="Century Gothic" panose="020B0502020202020204" pitchFamily="34" charset="0"/>
              </a:rPr>
              <a:t>Η έρευνα αυτή αποτελεί μία έρευνα δράσης , τα δεδομένα της οποίας συλλέχθηκαν μέσα από τη συμπλήρωση ανώνυμων ερωτηματολογίων, τα οποία απαρτίζονταν από ερωτήσεις κλειστού, αλλά και ανοικτού τύπου, καθώς κι ερωτηματολόγια κριτικών φίλων</a:t>
            </a:r>
          </a:p>
        </p:txBody>
      </p:sp>
      <p:sp>
        <p:nvSpPr>
          <p:cNvPr id="35" name="Oval 63">
            <a:extLst>
              <a:ext uri="{FF2B5EF4-FFF2-40B4-BE49-F238E27FC236}">
                <a16:creationId xmlns:a16="http://schemas.microsoft.com/office/drawing/2014/main" id="{68741A89-B650-4068-AD1C-EE0D9A743D9D}"/>
              </a:ext>
            </a:extLst>
          </p:cNvPr>
          <p:cNvSpPr/>
          <p:nvPr/>
        </p:nvSpPr>
        <p:spPr>
          <a:xfrm>
            <a:off x="10295636" y="2797101"/>
            <a:ext cx="187037" cy="187037"/>
          </a:xfrm>
          <a:prstGeom prst="ellipse">
            <a:avLst/>
          </a:prstGeom>
          <a:solidFill>
            <a:srgbClr val="A2B969"/>
          </a:solidFill>
          <a:ln w="38100" cap="flat" cmpd="sng" algn="ctr">
            <a:solidFill>
              <a:srgbClr val="F0EEEF"/>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ndParaRPr>
          </a:p>
        </p:txBody>
      </p:sp>
      <p:sp>
        <p:nvSpPr>
          <p:cNvPr id="2" name="TextBox 1">
            <a:extLst>
              <a:ext uri="{FF2B5EF4-FFF2-40B4-BE49-F238E27FC236}">
                <a16:creationId xmlns:a16="http://schemas.microsoft.com/office/drawing/2014/main" id="{0E696837-6762-4F7F-920D-92101885E911}"/>
              </a:ext>
            </a:extLst>
          </p:cNvPr>
          <p:cNvSpPr txBox="1"/>
          <p:nvPr/>
        </p:nvSpPr>
        <p:spPr>
          <a:xfrm>
            <a:off x="3378429" y="48581"/>
            <a:ext cx="6494091" cy="523220"/>
          </a:xfrm>
          <a:prstGeom prst="rect">
            <a:avLst/>
          </a:prstGeom>
          <a:noFill/>
        </p:spPr>
        <p:txBody>
          <a:bodyPr wrap="square" rtlCol="0">
            <a:spAutoFit/>
          </a:bodyPr>
          <a:lstStyle/>
          <a:p>
            <a:r>
              <a:rPr lang="el-GR" sz="2800" b="1" dirty="0">
                <a:latin typeface="Century Gothic" panose="020B0502020202020204" pitchFamily="34" charset="0"/>
              </a:rPr>
              <a:t>ΜΕΣΑ ΣΥΛΛΟΓΗΣ ΔΕΔΟΜΕΝΩΝ</a:t>
            </a:r>
          </a:p>
        </p:txBody>
      </p:sp>
    </p:spTree>
    <p:extLst>
      <p:ext uri="{BB962C8B-B14F-4D97-AF65-F5344CB8AC3E}">
        <p14:creationId xmlns:p14="http://schemas.microsoft.com/office/powerpoint/2010/main" val="378873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5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50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50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3" grpId="0"/>
      <p:bldP spid="28"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A8414-1341-4F0D-A30D-26C5DD48867E}"/>
              </a:ext>
            </a:extLst>
          </p:cNvPr>
          <p:cNvSpPr txBox="1"/>
          <p:nvPr/>
        </p:nvSpPr>
        <p:spPr>
          <a:xfrm>
            <a:off x="1845940" y="0"/>
            <a:ext cx="9073008" cy="523220"/>
          </a:xfrm>
          <a:prstGeom prst="rect">
            <a:avLst/>
          </a:prstGeom>
          <a:noFill/>
        </p:spPr>
        <p:txBody>
          <a:bodyPr wrap="square" rtlCol="0">
            <a:spAutoFit/>
          </a:bodyPr>
          <a:lstStyle/>
          <a:p>
            <a:pPr algn="ctr"/>
            <a:r>
              <a:rPr lang="el-GR" sz="2800" b="1" dirty="0">
                <a:latin typeface="Century Gothic" panose="020B0502020202020204" pitchFamily="34" charset="0"/>
              </a:rPr>
              <a:t>ΣΤΑΔΙΑ- ΠΟΡΕΙΑ ΕΡΕΥΝΑΣ 1/2</a:t>
            </a:r>
          </a:p>
        </p:txBody>
      </p:sp>
      <p:graphicFrame>
        <p:nvGraphicFramePr>
          <p:cNvPr id="3" name="Διάγραμμα 2">
            <a:extLst>
              <a:ext uri="{FF2B5EF4-FFF2-40B4-BE49-F238E27FC236}">
                <a16:creationId xmlns:a16="http://schemas.microsoft.com/office/drawing/2014/main" id="{513EDDE1-52B4-42E1-A634-52AC4D200967}"/>
              </a:ext>
            </a:extLst>
          </p:cNvPr>
          <p:cNvGraphicFramePr/>
          <p:nvPr>
            <p:extLst>
              <p:ext uri="{D42A27DB-BD31-4B8C-83A1-F6EECF244321}">
                <p14:modId xmlns:p14="http://schemas.microsoft.com/office/powerpoint/2010/main" val="2591624450"/>
              </p:ext>
            </p:extLst>
          </p:nvPr>
        </p:nvGraphicFramePr>
        <p:xfrm>
          <a:off x="0" y="523220"/>
          <a:ext cx="11927060" cy="600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EAC034A-EB93-431B-8AB6-D1894F93C7B6}"/>
              </a:ext>
            </a:extLst>
          </p:cNvPr>
          <p:cNvSpPr txBox="1"/>
          <p:nvPr/>
        </p:nvSpPr>
        <p:spPr>
          <a:xfrm>
            <a:off x="25241" y="971136"/>
            <a:ext cx="2349996" cy="369332"/>
          </a:xfrm>
          <a:prstGeom prst="rect">
            <a:avLst/>
          </a:prstGeom>
          <a:noFill/>
        </p:spPr>
        <p:txBody>
          <a:bodyPr wrap="square" rtlCol="0">
            <a:spAutoFit/>
          </a:bodyPr>
          <a:lstStyle/>
          <a:p>
            <a:r>
              <a:rPr lang="el-GR" sz="1800" b="1" dirty="0">
                <a:latin typeface="Century Gothic" panose="020B0502020202020204" pitchFamily="34" charset="0"/>
                <a:hlinkClick r:id="rId7" action="ppaction://hlinkfile">
                  <a:extLst>
                    <a:ext uri="{A12FA001-AC4F-418D-AE19-62706E023703}">
                      <ahyp:hlinkClr xmlns:ahyp="http://schemas.microsoft.com/office/drawing/2018/hyperlinkcolor" val="tx"/>
                    </a:ext>
                  </a:extLst>
                </a:hlinkClick>
              </a:rPr>
              <a:t>ΠΙΛΟΤΙΚΟ ΣΤΑΔΙΟ</a:t>
            </a:r>
            <a:endParaRPr lang="el-GR" sz="1800" b="1" dirty="0">
              <a:latin typeface="Century Gothic" panose="020B0502020202020204" pitchFamily="34" charset="0"/>
            </a:endParaRPr>
          </a:p>
        </p:txBody>
      </p:sp>
      <p:sp>
        <p:nvSpPr>
          <p:cNvPr id="5" name="TextBox 4">
            <a:extLst>
              <a:ext uri="{FF2B5EF4-FFF2-40B4-BE49-F238E27FC236}">
                <a16:creationId xmlns:a16="http://schemas.microsoft.com/office/drawing/2014/main" id="{26F63A0A-62D9-42A0-B1BF-9F8B7225C269}"/>
              </a:ext>
            </a:extLst>
          </p:cNvPr>
          <p:cNvSpPr txBox="1"/>
          <p:nvPr/>
        </p:nvSpPr>
        <p:spPr>
          <a:xfrm>
            <a:off x="205261" y="2345629"/>
            <a:ext cx="1989956" cy="400110"/>
          </a:xfrm>
          <a:prstGeom prst="rect">
            <a:avLst/>
          </a:prstGeom>
          <a:noFill/>
        </p:spPr>
        <p:txBody>
          <a:bodyPr wrap="square" rtlCol="0">
            <a:spAutoFit/>
          </a:bodyPr>
          <a:lstStyle/>
          <a:p>
            <a:r>
              <a:rPr lang="el-GR" sz="2000" b="1" dirty="0">
                <a:hlinkClick r:id="rId8">
                  <a:extLst>
                    <a:ext uri="{A12FA001-AC4F-418D-AE19-62706E023703}">
                      <ahyp:hlinkClr xmlns:ahyp="http://schemas.microsoft.com/office/drawing/2018/hyperlinkcolor" val="tx"/>
                    </a:ext>
                  </a:extLst>
                </a:hlinkClick>
              </a:rPr>
              <a:t>ΠΡΩΤΗ ΦΑΣΗ</a:t>
            </a:r>
            <a:endParaRPr lang="el-GR" sz="2000" b="1" dirty="0"/>
          </a:p>
        </p:txBody>
      </p:sp>
      <p:sp>
        <p:nvSpPr>
          <p:cNvPr id="6" name="TextBox 5">
            <a:extLst>
              <a:ext uri="{FF2B5EF4-FFF2-40B4-BE49-F238E27FC236}">
                <a16:creationId xmlns:a16="http://schemas.microsoft.com/office/drawing/2014/main" id="{C6B5B39B-97C6-48FF-A5D5-E95362152820}"/>
              </a:ext>
            </a:extLst>
          </p:cNvPr>
          <p:cNvSpPr txBox="1"/>
          <p:nvPr/>
        </p:nvSpPr>
        <p:spPr>
          <a:xfrm>
            <a:off x="66224" y="3714801"/>
            <a:ext cx="1915829" cy="400110"/>
          </a:xfrm>
          <a:prstGeom prst="rect">
            <a:avLst/>
          </a:prstGeom>
          <a:noFill/>
        </p:spPr>
        <p:txBody>
          <a:bodyPr wrap="square" rtlCol="0">
            <a:spAutoFit/>
          </a:bodyPr>
          <a:lstStyle/>
          <a:p>
            <a:r>
              <a:rPr lang="el-GR" sz="2000" b="1" dirty="0"/>
              <a:t>ΔΕΥΤΕΡΗ ΦΑΣΗ</a:t>
            </a:r>
          </a:p>
        </p:txBody>
      </p:sp>
      <p:sp>
        <p:nvSpPr>
          <p:cNvPr id="7" name="TextBox 6">
            <a:extLst>
              <a:ext uri="{FF2B5EF4-FFF2-40B4-BE49-F238E27FC236}">
                <a16:creationId xmlns:a16="http://schemas.microsoft.com/office/drawing/2014/main" id="{B09BF280-90E6-4422-AB04-5EA40DAD955C}"/>
              </a:ext>
            </a:extLst>
          </p:cNvPr>
          <p:cNvSpPr txBox="1"/>
          <p:nvPr/>
        </p:nvSpPr>
        <p:spPr>
          <a:xfrm>
            <a:off x="242208" y="5229200"/>
            <a:ext cx="1505540" cy="400110"/>
          </a:xfrm>
          <a:prstGeom prst="rect">
            <a:avLst/>
          </a:prstGeom>
          <a:noFill/>
        </p:spPr>
        <p:txBody>
          <a:bodyPr wrap="none" rtlCol="0">
            <a:spAutoFit/>
          </a:bodyPr>
          <a:lstStyle/>
          <a:p>
            <a:r>
              <a:rPr lang="el-GR" sz="2000" b="1" dirty="0">
                <a:hlinkClick r:id="rId9" action="ppaction://hlinkfile">
                  <a:extLst>
                    <a:ext uri="{A12FA001-AC4F-418D-AE19-62706E023703}">
                      <ahyp:hlinkClr xmlns:ahyp="http://schemas.microsoft.com/office/drawing/2018/hyperlinkcolor" val="tx"/>
                    </a:ext>
                  </a:extLst>
                </a:hlinkClick>
              </a:rPr>
              <a:t>ΤΡΙΤΗ ΦΑΣΗ</a:t>
            </a:r>
            <a:endParaRPr lang="el-GR" sz="2000" b="1" dirty="0"/>
          </a:p>
        </p:txBody>
      </p:sp>
    </p:spTree>
    <p:extLst>
      <p:ext uri="{BB962C8B-B14F-4D97-AF65-F5344CB8AC3E}">
        <p14:creationId xmlns:p14="http://schemas.microsoft.com/office/powerpoint/2010/main" val="196912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A8414-1341-4F0D-A30D-26C5DD48867E}"/>
              </a:ext>
            </a:extLst>
          </p:cNvPr>
          <p:cNvSpPr txBox="1"/>
          <p:nvPr/>
        </p:nvSpPr>
        <p:spPr>
          <a:xfrm>
            <a:off x="1845940" y="0"/>
            <a:ext cx="9073008" cy="523220"/>
          </a:xfrm>
          <a:prstGeom prst="rect">
            <a:avLst/>
          </a:prstGeom>
          <a:noFill/>
        </p:spPr>
        <p:txBody>
          <a:bodyPr wrap="square" rtlCol="0">
            <a:spAutoFit/>
          </a:bodyPr>
          <a:lstStyle/>
          <a:p>
            <a:pPr algn="ctr"/>
            <a:r>
              <a:rPr lang="el-GR" sz="2800" b="1" dirty="0">
                <a:latin typeface="Century Gothic" panose="020B0502020202020204" pitchFamily="34" charset="0"/>
              </a:rPr>
              <a:t>ΣΤΑΔΙΑ- ΠΟΡΕΙΑ ΕΡΕΥΝΑΣ 2/2</a:t>
            </a:r>
          </a:p>
        </p:txBody>
      </p:sp>
      <p:graphicFrame>
        <p:nvGraphicFramePr>
          <p:cNvPr id="3" name="Διάγραμμα 2">
            <a:extLst>
              <a:ext uri="{FF2B5EF4-FFF2-40B4-BE49-F238E27FC236}">
                <a16:creationId xmlns:a16="http://schemas.microsoft.com/office/drawing/2014/main" id="{513EDDE1-52B4-42E1-A634-52AC4D200967}"/>
              </a:ext>
            </a:extLst>
          </p:cNvPr>
          <p:cNvGraphicFramePr/>
          <p:nvPr>
            <p:extLst>
              <p:ext uri="{D42A27DB-BD31-4B8C-83A1-F6EECF244321}">
                <p14:modId xmlns:p14="http://schemas.microsoft.com/office/powerpoint/2010/main" val="1615169867"/>
              </p:ext>
            </p:extLst>
          </p:nvPr>
        </p:nvGraphicFramePr>
        <p:xfrm>
          <a:off x="0" y="523220"/>
          <a:ext cx="11927060" cy="600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EAC034A-EB93-431B-8AB6-D1894F93C7B6}"/>
              </a:ext>
            </a:extLst>
          </p:cNvPr>
          <p:cNvSpPr txBox="1"/>
          <p:nvPr/>
        </p:nvSpPr>
        <p:spPr>
          <a:xfrm>
            <a:off x="405780" y="1148380"/>
            <a:ext cx="2349996" cy="369332"/>
          </a:xfrm>
          <a:prstGeom prst="rect">
            <a:avLst/>
          </a:prstGeom>
          <a:noFill/>
        </p:spPr>
        <p:txBody>
          <a:bodyPr wrap="square" rtlCol="0">
            <a:spAutoFit/>
          </a:bodyPr>
          <a:lstStyle/>
          <a:p>
            <a:r>
              <a:rPr lang="el-GR" sz="1800" b="1" dirty="0">
                <a:latin typeface="Century Gothic" panose="020B0502020202020204" pitchFamily="34" charset="0"/>
              </a:rPr>
              <a:t>ΤΕΤΑΡΤΗ ΦΑΣΗ</a:t>
            </a:r>
          </a:p>
        </p:txBody>
      </p:sp>
      <p:sp>
        <p:nvSpPr>
          <p:cNvPr id="5" name="TextBox 4">
            <a:extLst>
              <a:ext uri="{FF2B5EF4-FFF2-40B4-BE49-F238E27FC236}">
                <a16:creationId xmlns:a16="http://schemas.microsoft.com/office/drawing/2014/main" id="{26F63A0A-62D9-42A0-B1BF-9F8B7225C269}"/>
              </a:ext>
            </a:extLst>
          </p:cNvPr>
          <p:cNvSpPr txBox="1"/>
          <p:nvPr/>
        </p:nvSpPr>
        <p:spPr>
          <a:xfrm>
            <a:off x="242208" y="2905031"/>
            <a:ext cx="1989956" cy="400110"/>
          </a:xfrm>
          <a:prstGeom prst="rect">
            <a:avLst/>
          </a:prstGeom>
          <a:noFill/>
        </p:spPr>
        <p:txBody>
          <a:bodyPr wrap="square" rtlCol="0">
            <a:spAutoFit/>
          </a:bodyPr>
          <a:lstStyle/>
          <a:p>
            <a:r>
              <a:rPr lang="el-GR" sz="2000" b="1" dirty="0">
                <a:hlinkClick r:id="rId7">
                  <a:extLst>
                    <a:ext uri="{A12FA001-AC4F-418D-AE19-62706E023703}">
                      <ahyp:hlinkClr xmlns:ahyp="http://schemas.microsoft.com/office/drawing/2018/hyperlinkcolor" val="tx"/>
                    </a:ext>
                  </a:extLst>
                </a:hlinkClick>
              </a:rPr>
              <a:t>ΠΕΜΠΤΗ ΦΑΣΗ</a:t>
            </a:r>
            <a:endParaRPr lang="el-GR" sz="2000" b="1" dirty="0"/>
          </a:p>
        </p:txBody>
      </p:sp>
      <p:sp>
        <p:nvSpPr>
          <p:cNvPr id="6" name="TextBox 5">
            <a:extLst>
              <a:ext uri="{FF2B5EF4-FFF2-40B4-BE49-F238E27FC236}">
                <a16:creationId xmlns:a16="http://schemas.microsoft.com/office/drawing/2014/main" id="{C6B5B39B-97C6-48FF-A5D5-E95362152820}"/>
              </a:ext>
            </a:extLst>
          </p:cNvPr>
          <p:cNvSpPr txBox="1"/>
          <p:nvPr/>
        </p:nvSpPr>
        <p:spPr>
          <a:xfrm>
            <a:off x="349937" y="4692460"/>
            <a:ext cx="1915829" cy="400110"/>
          </a:xfrm>
          <a:prstGeom prst="rect">
            <a:avLst/>
          </a:prstGeom>
          <a:noFill/>
        </p:spPr>
        <p:txBody>
          <a:bodyPr wrap="square" rtlCol="0">
            <a:spAutoFit/>
          </a:bodyPr>
          <a:lstStyle/>
          <a:p>
            <a:r>
              <a:rPr lang="el-GR" sz="2000" b="1" dirty="0">
                <a:hlinkClick r:id="rId8">
                  <a:extLst>
                    <a:ext uri="{A12FA001-AC4F-418D-AE19-62706E023703}">
                      <ahyp:hlinkClr xmlns:ahyp="http://schemas.microsoft.com/office/drawing/2018/hyperlinkcolor" val="tx"/>
                    </a:ext>
                  </a:extLst>
                </a:hlinkClick>
              </a:rPr>
              <a:t>ΕΚΤΗ  ΦΑΣΗ</a:t>
            </a:r>
            <a:endParaRPr lang="el-GR" sz="2000" b="1" dirty="0"/>
          </a:p>
        </p:txBody>
      </p:sp>
    </p:spTree>
    <p:extLst>
      <p:ext uri="{BB962C8B-B14F-4D97-AF65-F5344CB8AC3E}">
        <p14:creationId xmlns:p14="http://schemas.microsoft.com/office/powerpoint/2010/main" val="24330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E82B0F-5159-40C1-BD6D-D491059965CC}"/>
              </a:ext>
            </a:extLst>
          </p:cNvPr>
          <p:cNvSpPr txBox="1"/>
          <p:nvPr/>
        </p:nvSpPr>
        <p:spPr>
          <a:xfrm>
            <a:off x="4294211" y="228754"/>
            <a:ext cx="3600400" cy="523220"/>
          </a:xfrm>
          <a:prstGeom prst="rect">
            <a:avLst/>
          </a:prstGeom>
          <a:noFill/>
        </p:spPr>
        <p:txBody>
          <a:bodyPr wrap="square" rtlCol="0">
            <a:spAutoFit/>
          </a:bodyPr>
          <a:lstStyle/>
          <a:p>
            <a:r>
              <a:rPr lang="el-GR" sz="2800" b="1" dirty="0"/>
              <a:t> </a:t>
            </a:r>
            <a:r>
              <a:rPr lang="el-GR" sz="2800" b="1" dirty="0">
                <a:latin typeface="Century Gothic" panose="020B0502020202020204" pitchFamily="34" charset="0"/>
              </a:rPr>
              <a:t>ΤΟ ΔΕΙΓΜΑ</a:t>
            </a:r>
            <a:r>
              <a:rPr lang="en-US" sz="2800" b="1" dirty="0">
                <a:latin typeface="Century Gothic" panose="020B0502020202020204" pitchFamily="34" charset="0"/>
              </a:rPr>
              <a:t> ( H5P)</a:t>
            </a:r>
            <a:endParaRPr lang="el-GR" sz="2800" b="1" dirty="0">
              <a:latin typeface="Century Gothic" panose="020B0502020202020204" pitchFamily="34" charset="0"/>
            </a:endParaRPr>
          </a:p>
        </p:txBody>
      </p:sp>
      <p:graphicFrame>
        <p:nvGraphicFramePr>
          <p:cNvPr id="4" name="Πίνακας 3">
            <a:extLst>
              <a:ext uri="{FF2B5EF4-FFF2-40B4-BE49-F238E27FC236}">
                <a16:creationId xmlns:a16="http://schemas.microsoft.com/office/drawing/2014/main" id="{2F2817A5-9265-4E69-AB5D-BAD6D695B631}"/>
              </a:ext>
            </a:extLst>
          </p:cNvPr>
          <p:cNvGraphicFramePr>
            <a:graphicFrameLocks noGrp="1"/>
          </p:cNvGraphicFramePr>
          <p:nvPr>
            <p:extLst>
              <p:ext uri="{D42A27DB-BD31-4B8C-83A1-F6EECF244321}">
                <p14:modId xmlns:p14="http://schemas.microsoft.com/office/powerpoint/2010/main" val="2717934899"/>
              </p:ext>
            </p:extLst>
          </p:nvPr>
        </p:nvGraphicFramePr>
        <p:xfrm>
          <a:off x="909836" y="980728"/>
          <a:ext cx="10513172" cy="3024336"/>
        </p:xfrm>
        <a:graphic>
          <a:graphicData uri="http://schemas.openxmlformats.org/drawingml/2006/table">
            <a:tbl>
              <a:tblPr firstRow="1" firstCol="1" bandRow="1">
                <a:tableStyleId>{5C22544A-7EE6-4342-B048-85BDC9FD1C3A}</a:tableStyleId>
              </a:tblPr>
              <a:tblGrid>
                <a:gridCol w="1501016">
                  <a:extLst>
                    <a:ext uri="{9D8B030D-6E8A-4147-A177-3AD203B41FA5}">
                      <a16:colId xmlns:a16="http://schemas.microsoft.com/office/drawing/2014/main" val="1876452278"/>
                    </a:ext>
                  </a:extLst>
                </a:gridCol>
                <a:gridCol w="1501016">
                  <a:extLst>
                    <a:ext uri="{9D8B030D-6E8A-4147-A177-3AD203B41FA5}">
                      <a16:colId xmlns:a16="http://schemas.microsoft.com/office/drawing/2014/main" val="2334709417"/>
                    </a:ext>
                  </a:extLst>
                </a:gridCol>
                <a:gridCol w="1502228">
                  <a:extLst>
                    <a:ext uri="{9D8B030D-6E8A-4147-A177-3AD203B41FA5}">
                      <a16:colId xmlns:a16="http://schemas.microsoft.com/office/drawing/2014/main" val="3577666946"/>
                    </a:ext>
                  </a:extLst>
                </a:gridCol>
                <a:gridCol w="1502228">
                  <a:extLst>
                    <a:ext uri="{9D8B030D-6E8A-4147-A177-3AD203B41FA5}">
                      <a16:colId xmlns:a16="http://schemas.microsoft.com/office/drawing/2014/main" val="3473901832"/>
                    </a:ext>
                  </a:extLst>
                </a:gridCol>
                <a:gridCol w="1502228">
                  <a:extLst>
                    <a:ext uri="{9D8B030D-6E8A-4147-A177-3AD203B41FA5}">
                      <a16:colId xmlns:a16="http://schemas.microsoft.com/office/drawing/2014/main" val="1786620139"/>
                    </a:ext>
                  </a:extLst>
                </a:gridCol>
                <a:gridCol w="1502228">
                  <a:extLst>
                    <a:ext uri="{9D8B030D-6E8A-4147-A177-3AD203B41FA5}">
                      <a16:colId xmlns:a16="http://schemas.microsoft.com/office/drawing/2014/main" val="381162441"/>
                    </a:ext>
                  </a:extLst>
                </a:gridCol>
                <a:gridCol w="1502228">
                  <a:extLst>
                    <a:ext uri="{9D8B030D-6E8A-4147-A177-3AD203B41FA5}">
                      <a16:colId xmlns:a16="http://schemas.microsoft.com/office/drawing/2014/main" val="429901265"/>
                    </a:ext>
                  </a:extLst>
                </a:gridCol>
              </a:tblGrid>
              <a:tr h="504056">
                <a:tc gridSpan="7">
                  <a:txBody>
                    <a:bodyPr/>
                    <a:lstStyle/>
                    <a:p>
                      <a:pPr algn="ctr">
                        <a:spcAft>
                          <a:spcPts val="0"/>
                        </a:spcAft>
                      </a:pPr>
                      <a:r>
                        <a:rPr lang="el-GR" sz="2400" dirty="0">
                          <a:effectLst/>
                        </a:rPr>
                        <a:t>ΦΥΛΟ</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139408791"/>
                  </a:ext>
                </a:extLst>
              </a:tr>
              <a:tr h="504056">
                <a:tc>
                  <a:txBody>
                    <a:bodyPr/>
                    <a:lstStyle/>
                    <a:p>
                      <a:pPr algn="ctr">
                        <a:spcAft>
                          <a:spcPts val="0"/>
                        </a:spcAft>
                      </a:pPr>
                      <a:r>
                        <a:rPr lang="el-GR" sz="2400">
                          <a:effectLst/>
                        </a:rPr>
                        <a:t>ΤΑΞΗ</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spcAft>
                          <a:spcPts val="0"/>
                        </a:spcAft>
                      </a:pPr>
                      <a:r>
                        <a:rPr lang="el-GR" sz="2400">
                          <a:effectLst/>
                        </a:rPr>
                        <a:t>Ε</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l-GR"/>
                    </a:p>
                  </a:txBody>
                  <a:tcPr/>
                </a:tc>
                <a:tc gridSpan="2">
                  <a:txBody>
                    <a:bodyPr/>
                    <a:lstStyle/>
                    <a:p>
                      <a:pPr algn="ctr">
                        <a:spcAft>
                          <a:spcPts val="0"/>
                        </a:spcAft>
                      </a:pPr>
                      <a:r>
                        <a:rPr lang="el-GR" sz="2400">
                          <a:effectLst/>
                        </a:rPr>
                        <a:t>ΣΤ</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l-GR"/>
                    </a:p>
                  </a:txBody>
                  <a:tcPr/>
                </a:tc>
                <a:tc gridSpan="2">
                  <a:txBody>
                    <a:bodyPr/>
                    <a:lstStyle/>
                    <a:p>
                      <a:pPr algn="ctr">
                        <a:spcAft>
                          <a:spcPts val="0"/>
                        </a:spcAft>
                      </a:pPr>
                      <a:r>
                        <a:rPr lang="el-GR" sz="2400">
                          <a:effectLst/>
                        </a:rPr>
                        <a:t>ΣΥΝΟΛΟ</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3707103020"/>
                  </a:ext>
                </a:extLst>
              </a:tr>
              <a:tr h="504056">
                <a:tc>
                  <a:txBody>
                    <a:bodyPr/>
                    <a:lstStyle/>
                    <a:p>
                      <a:pPr algn="ctr">
                        <a:spcAft>
                          <a:spcPts val="0"/>
                        </a:spcAft>
                      </a:pPr>
                      <a:r>
                        <a:rPr lang="el-GR" sz="2400">
                          <a:effectLst/>
                        </a:rPr>
                        <a:t> </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Ν</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Ν</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Ν</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43012684"/>
                  </a:ext>
                </a:extLst>
              </a:tr>
              <a:tr h="504056">
                <a:tc>
                  <a:txBody>
                    <a:bodyPr/>
                    <a:lstStyle/>
                    <a:p>
                      <a:pPr algn="ctr">
                        <a:spcAft>
                          <a:spcPts val="0"/>
                        </a:spcAft>
                      </a:pPr>
                      <a:r>
                        <a:rPr lang="el-GR" sz="2400">
                          <a:effectLst/>
                        </a:rPr>
                        <a:t>ΑΓΟΡΙΑ</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8</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66,7</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12</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66,7</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20</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66,7</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7424213"/>
                  </a:ext>
                </a:extLst>
              </a:tr>
              <a:tr h="504056">
                <a:tc>
                  <a:txBody>
                    <a:bodyPr/>
                    <a:lstStyle/>
                    <a:p>
                      <a:pPr algn="ctr">
                        <a:spcAft>
                          <a:spcPts val="0"/>
                        </a:spcAft>
                      </a:pPr>
                      <a:r>
                        <a:rPr lang="el-GR" sz="2400">
                          <a:effectLst/>
                        </a:rPr>
                        <a:t>ΚΟΡΙΤΣΙΑ</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4</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33,3</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6</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33,3</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10</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l-GR" sz="2400">
                          <a:effectLst/>
                        </a:rPr>
                        <a:t>33,3</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7923598"/>
                  </a:ext>
                </a:extLst>
              </a:tr>
              <a:tr h="504056">
                <a:tc>
                  <a:txBody>
                    <a:bodyPr/>
                    <a:lstStyle/>
                    <a:p>
                      <a:pPr algn="ctr">
                        <a:spcAft>
                          <a:spcPts val="0"/>
                        </a:spcAft>
                      </a:pPr>
                      <a:r>
                        <a:rPr lang="el-GR" sz="2400" dirty="0">
                          <a:effectLst/>
                        </a:rPr>
                        <a:t>ΣΥΝΟΛΟ</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12</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100</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18</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100</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a:effectLst/>
                        </a:rPr>
                        <a:t>30</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400" dirty="0">
                          <a:effectLst/>
                        </a:rPr>
                        <a:t>100</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4312816"/>
                  </a:ext>
                </a:extLst>
              </a:tr>
            </a:tbl>
          </a:graphicData>
        </a:graphic>
      </p:graphicFrame>
      <p:sp>
        <p:nvSpPr>
          <p:cNvPr id="5" name="Ορθογώνιο 4">
            <a:extLst>
              <a:ext uri="{FF2B5EF4-FFF2-40B4-BE49-F238E27FC236}">
                <a16:creationId xmlns:a16="http://schemas.microsoft.com/office/drawing/2014/main" id="{71BADC62-9585-4F00-9664-24EC05A0E460}"/>
              </a:ext>
            </a:extLst>
          </p:cNvPr>
          <p:cNvSpPr/>
          <p:nvPr/>
        </p:nvSpPr>
        <p:spPr>
          <a:xfrm>
            <a:off x="1125860" y="4462572"/>
            <a:ext cx="9937103" cy="830997"/>
          </a:xfrm>
          <a:prstGeom prst="rect">
            <a:avLst/>
          </a:prstGeom>
        </p:spPr>
        <p:txBody>
          <a:bodyPr wrap="square">
            <a:spAutoFit/>
          </a:bodyPr>
          <a:lstStyle/>
          <a:p>
            <a:pPr algn="ctr"/>
            <a:r>
              <a:rPr lang="el-GR" b="1" dirty="0">
                <a:latin typeface="Century Gothic" panose="020B0502020202020204" pitchFamily="34" charset="0"/>
                <a:ea typeface="Calibri" panose="020F0502020204030204" pitchFamily="34" charset="0"/>
              </a:rPr>
              <a:t>Το δείγμα της έρευνας αποτέλεσαν οι μαθητές της Ε' τάξης και Στ' τάξης του Δημοτικού Σχολείου </a:t>
            </a:r>
            <a:r>
              <a:rPr lang="el-GR" b="1" dirty="0" err="1">
                <a:latin typeface="Century Gothic" panose="020B0502020202020204" pitchFamily="34" charset="0"/>
                <a:ea typeface="Calibri" panose="020F0502020204030204" pitchFamily="34" charset="0"/>
              </a:rPr>
              <a:t>Σπηλίου</a:t>
            </a:r>
            <a:r>
              <a:rPr lang="el-GR" b="1" dirty="0">
                <a:latin typeface="Century Gothic" panose="020B0502020202020204" pitchFamily="34" charset="0"/>
                <a:ea typeface="Calibri" panose="020F0502020204030204" pitchFamily="34" charset="0"/>
              </a:rPr>
              <a:t>. </a:t>
            </a:r>
            <a:endParaRPr lang="el-GR" b="1" dirty="0">
              <a:latin typeface="Century Gothic" panose="020B0502020202020204" pitchFamily="34" charset="0"/>
            </a:endParaRPr>
          </a:p>
        </p:txBody>
      </p:sp>
    </p:spTree>
    <p:extLst>
      <p:ext uri="{BB962C8B-B14F-4D97-AF65-F5344CB8AC3E}">
        <p14:creationId xmlns:p14="http://schemas.microsoft.com/office/powerpoint/2010/main" val="6629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4">
            <a:extLst>
              <a:ext uri="{FF2B5EF4-FFF2-40B4-BE49-F238E27FC236}">
                <a16:creationId xmlns:a16="http://schemas.microsoft.com/office/drawing/2014/main" id="{B0D624BB-392E-4CCF-A7A3-DADFA6FA9297}"/>
              </a:ext>
            </a:extLst>
          </p:cNvPr>
          <p:cNvGraphicFramePr>
            <a:graphicFrameLocks/>
          </p:cNvGraphicFramePr>
          <p:nvPr>
            <p:extLst>
              <p:ext uri="{D42A27DB-BD31-4B8C-83A1-F6EECF244321}">
                <p14:modId xmlns:p14="http://schemas.microsoft.com/office/powerpoint/2010/main" val="3879505676"/>
              </p:ext>
            </p:extLst>
          </p:nvPr>
        </p:nvGraphicFramePr>
        <p:xfrm>
          <a:off x="-602332" y="1013270"/>
          <a:ext cx="14257584" cy="342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D17DDFB-E3D0-4F5E-96B0-B6EEB048775C}"/>
              </a:ext>
            </a:extLst>
          </p:cNvPr>
          <p:cNvSpPr txBox="1"/>
          <p:nvPr/>
        </p:nvSpPr>
        <p:spPr>
          <a:xfrm>
            <a:off x="1665920" y="64001"/>
            <a:ext cx="9505056" cy="523220"/>
          </a:xfrm>
          <a:prstGeom prst="rect">
            <a:avLst/>
          </a:prstGeom>
          <a:noFill/>
        </p:spPr>
        <p:txBody>
          <a:bodyPr wrap="square" rtlCol="0">
            <a:spAutoFit/>
          </a:bodyPr>
          <a:lstStyle/>
          <a:p>
            <a:r>
              <a:rPr lang="el-GR" sz="2800" b="1" dirty="0">
                <a:latin typeface="Century Gothic" panose="020B0502020202020204" pitchFamily="34" charset="0"/>
              </a:rPr>
              <a:t>ΑΞΙΟΛΟΓΗΣΗ ΕΚΠΑΙΔΕΥΤΙΚΟΥ ΥΛΙΚΟΥ (</a:t>
            </a:r>
            <a:r>
              <a:rPr lang="en-US" sz="2800" b="1" dirty="0">
                <a:latin typeface="Century Gothic" panose="020B0502020202020204" pitchFamily="34" charset="0"/>
              </a:rPr>
              <a:t> H5P)</a:t>
            </a:r>
            <a:endParaRPr lang="el-GR" sz="2800" b="1" dirty="0">
              <a:latin typeface="Century Gothic" panose="020B0502020202020204" pitchFamily="34" charset="0"/>
            </a:endParaRPr>
          </a:p>
        </p:txBody>
      </p:sp>
      <p:sp>
        <p:nvSpPr>
          <p:cNvPr id="4" name="TextBox 3">
            <a:extLst>
              <a:ext uri="{FF2B5EF4-FFF2-40B4-BE49-F238E27FC236}">
                <a16:creationId xmlns:a16="http://schemas.microsoft.com/office/drawing/2014/main" id="{EC9C0119-31F4-4477-AAC7-95E9CE2C0D35}"/>
              </a:ext>
            </a:extLst>
          </p:cNvPr>
          <p:cNvSpPr txBox="1"/>
          <p:nvPr/>
        </p:nvSpPr>
        <p:spPr>
          <a:xfrm>
            <a:off x="1585449" y="2196210"/>
            <a:ext cx="2496148" cy="461665"/>
          </a:xfrm>
          <a:prstGeom prst="rect">
            <a:avLst/>
          </a:prstGeom>
          <a:noFill/>
        </p:spPr>
        <p:txBody>
          <a:bodyPr wrap="square" rtlCol="0">
            <a:spAutoFit/>
          </a:bodyPr>
          <a:lstStyle/>
          <a:p>
            <a:r>
              <a:rPr lang="el-GR" b="1" dirty="0">
                <a:latin typeface="Century Gothic" panose="020B0502020202020204" pitchFamily="34" charset="0"/>
              </a:rPr>
              <a:t>ΕΛΚΥΣΤΙΚΟΤΗΤΑ</a:t>
            </a:r>
          </a:p>
        </p:txBody>
      </p:sp>
      <p:sp>
        <p:nvSpPr>
          <p:cNvPr id="5" name="TextBox 4">
            <a:extLst>
              <a:ext uri="{FF2B5EF4-FFF2-40B4-BE49-F238E27FC236}">
                <a16:creationId xmlns:a16="http://schemas.microsoft.com/office/drawing/2014/main" id="{71061C48-7E20-448B-ABAD-B0C6B338BF5A}"/>
              </a:ext>
            </a:extLst>
          </p:cNvPr>
          <p:cNvSpPr txBox="1"/>
          <p:nvPr/>
        </p:nvSpPr>
        <p:spPr>
          <a:xfrm>
            <a:off x="8921776" y="595748"/>
            <a:ext cx="2068195" cy="461665"/>
          </a:xfrm>
          <a:prstGeom prst="rect">
            <a:avLst/>
          </a:prstGeom>
          <a:noFill/>
        </p:spPr>
        <p:txBody>
          <a:bodyPr wrap="none" rtlCol="0">
            <a:spAutoFit/>
          </a:bodyPr>
          <a:lstStyle/>
          <a:p>
            <a:r>
              <a:rPr lang="el-GR" b="1" dirty="0">
                <a:latin typeface="Century Gothic" panose="020B0502020202020204" pitchFamily="34" charset="0"/>
              </a:rPr>
              <a:t>ΑΥΤΟΝΟΜΙΑ</a:t>
            </a:r>
          </a:p>
        </p:txBody>
      </p:sp>
      <p:sp>
        <p:nvSpPr>
          <p:cNvPr id="6" name="TextBox 5">
            <a:extLst>
              <a:ext uri="{FF2B5EF4-FFF2-40B4-BE49-F238E27FC236}">
                <a16:creationId xmlns:a16="http://schemas.microsoft.com/office/drawing/2014/main" id="{669EDCFC-6D94-49C5-93BC-B1982ACEE50B}"/>
              </a:ext>
            </a:extLst>
          </p:cNvPr>
          <p:cNvSpPr txBox="1"/>
          <p:nvPr/>
        </p:nvSpPr>
        <p:spPr>
          <a:xfrm>
            <a:off x="6310436" y="1101095"/>
            <a:ext cx="2209259" cy="461665"/>
          </a:xfrm>
          <a:prstGeom prst="rect">
            <a:avLst/>
          </a:prstGeom>
          <a:noFill/>
        </p:spPr>
        <p:txBody>
          <a:bodyPr wrap="none" rtlCol="0">
            <a:spAutoFit/>
          </a:bodyPr>
          <a:lstStyle/>
          <a:p>
            <a:r>
              <a:rPr lang="el-GR" b="1" dirty="0">
                <a:latin typeface="Century Gothic" panose="020B0502020202020204" pitchFamily="34" charset="0"/>
              </a:rPr>
              <a:t>ΕΝΔΙΑΦΕΡΟΝ</a:t>
            </a:r>
          </a:p>
        </p:txBody>
      </p:sp>
      <p:sp>
        <p:nvSpPr>
          <p:cNvPr id="7" name="TextBox 6">
            <a:extLst>
              <a:ext uri="{FF2B5EF4-FFF2-40B4-BE49-F238E27FC236}">
                <a16:creationId xmlns:a16="http://schemas.microsoft.com/office/drawing/2014/main" id="{2462E4E5-F2EF-4F11-B99A-715BAE1C74BE}"/>
              </a:ext>
            </a:extLst>
          </p:cNvPr>
          <p:cNvSpPr txBox="1"/>
          <p:nvPr/>
        </p:nvSpPr>
        <p:spPr>
          <a:xfrm>
            <a:off x="4612724" y="1482632"/>
            <a:ext cx="1481688" cy="461665"/>
          </a:xfrm>
          <a:prstGeom prst="rect">
            <a:avLst/>
          </a:prstGeom>
          <a:noFill/>
        </p:spPr>
        <p:txBody>
          <a:bodyPr wrap="square" rtlCol="0">
            <a:spAutoFit/>
          </a:bodyPr>
          <a:lstStyle/>
          <a:p>
            <a:r>
              <a:rPr lang="el-GR" b="1" dirty="0">
                <a:latin typeface="Century Gothic" panose="020B0502020202020204" pitchFamily="34" charset="0"/>
              </a:rPr>
              <a:t>ΚΙΝΗΤΡΑ</a:t>
            </a:r>
          </a:p>
        </p:txBody>
      </p:sp>
      <p:sp>
        <p:nvSpPr>
          <p:cNvPr id="9" name="TextBox 8">
            <a:extLst>
              <a:ext uri="{FF2B5EF4-FFF2-40B4-BE49-F238E27FC236}">
                <a16:creationId xmlns:a16="http://schemas.microsoft.com/office/drawing/2014/main" id="{FD85F332-F014-427E-A6F0-505F0F2D6E26}"/>
              </a:ext>
            </a:extLst>
          </p:cNvPr>
          <p:cNvSpPr txBox="1"/>
          <p:nvPr/>
        </p:nvSpPr>
        <p:spPr>
          <a:xfrm>
            <a:off x="2309824" y="2859194"/>
            <a:ext cx="1757725" cy="1107996"/>
          </a:xfrm>
          <a:prstGeom prst="rect">
            <a:avLst/>
          </a:prstGeom>
          <a:noFill/>
        </p:spPr>
        <p:txBody>
          <a:bodyPr wrap="square" rtlCol="0">
            <a:spAutoFit/>
          </a:bodyPr>
          <a:lstStyle/>
          <a:p>
            <a:r>
              <a:rPr lang="el-GR" sz="2200" dirty="0">
                <a:latin typeface="Century Gothic" panose="020B0502020202020204" pitchFamily="34" charset="0"/>
              </a:rPr>
              <a:t>άρεσε στους μαθητές;</a:t>
            </a:r>
          </a:p>
        </p:txBody>
      </p:sp>
      <p:sp>
        <p:nvSpPr>
          <p:cNvPr id="10" name="TextBox 9">
            <a:extLst>
              <a:ext uri="{FF2B5EF4-FFF2-40B4-BE49-F238E27FC236}">
                <a16:creationId xmlns:a16="http://schemas.microsoft.com/office/drawing/2014/main" id="{A14A24BE-2E2B-48BE-B54E-320DA19E6456}"/>
              </a:ext>
            </a:extLst>
          </p:cNvPr>
          <p:cNvSpPr txBox="1"/>
          <p:nvPr/>
        </p:nvSpPr>
        <p:spPr>
          <a:xfrm>
            <a:off x="8842318" y="1249587"/>
            <a:ext cx="2467150" cy="2123658"/>
          </a:xfrm>
          <a:prstGeom prst="rect">
            <a:avLst/>
          </a:prstGeom>
          <a:noFill/>
        </p:spPr>
        <p:txBody>
          <a:bodyPr wrap="square" rtlCol="0">
            <a:spAutoFit/>
          </a:bodyPr>
          <a:lstStyle/>
          <a:p>
            <a:pPr lvl="0"/>
            <a:r>
              <a:rPr lang="el-GR" sz="2200" dirty="0">
                <a:latin typeface="Century Gothic" panose="020B0502020202020204" pitchFamily="34" charset="0"/>
              </a:rPr>
              <a:t>μπόρεσαν να κατανοήσουν το θέμα και να κάνουν τις δραστηριότητες μόνοι τους; </a:t>
            </a:r>
          </a:p>
        </p:txBody>
      </p:sp>
      <p:sp>
        <p:nvSpPr>
          <p:cNvPr id="11" name="TextBox 10">
            <a:extLst>
              <a:ext uri="{FF2B5EF4-FFF2-40B4-BE49-F238E27FC236}">
                <a16:creationId xmlns:a16="http://schemas.microsoft.com/office/drawing/2014/main" id="{5931C46C-E157-47A6-9E7E-921C9C0F1B2C}"/>
              </a:ext>
            </a:extLst>
          </p:cNvPr>
          <p:cNvSpPr txBox="1"/>
          <p:nvPr/>
        </p:nvSpPr>
        <p:spPr>
          <a:xfrm>
            <a:off x="6897496" y="1814673"/>
            <a:ext cx="1800200" cy="1107996"/>
          </a:xfrm>
          <a:prstGeom prst="rect">
            <a:avLst/>
          </a:prstGeom>
          <a:noFill/>
        </p:spPr>
        <p:txBody>
          <a:bodyPr wrap="square" rtlCol="0">
            <a:spAutoFit/>
          </a:bodyPr>
          <a:lstStyle/>
          <a:p>
            <a:pPr lvl="0"/>
            <a:r>
              <a:rPr lang="el-GR" sz="2200" dirty="0">
                <a:latin typeface="Century Gothic" panose="020B0502020202020204" pitchFamily="34" charset="0"/>
              </a:rPr>
              <a:t>βρήκαν ενδιαφέρον το θέμα; </a:t>
            </a:r>
          </a:p>
        </p:txBody>
      </p:sp>
      <p:sp>
        <p:nvSpPr>
          <p:cNvPr id="12" name="TextBox 11">
            <a:extLst>
              <a:ext uri="{FF2B5EF4-FFF2-40B4-BE49-F238E27FC236}">
                <a16:creationId xmlns:a16="http://schemas.microsoft.com/office/drawing/2014/main" id="{83B9C04E-D5F4-49C5-A0AE-A9C4E8727D75}"/>
              </a:ext>
            </a:extLst>
          </p:cNvPr>
          <p:cNvSpPr txBox="1"/>
          <p:nvPr/>
        </p:nvSpPr>
        <p:spPr>
          <a:xfrm>
            <a:off x="4474886" y="2357494"/>
            <a:ext cx="2277988" cy="1446550"/>
          </a:xfrm>
          <a:prstGeom prst="rect">
            <a:avLst/>
          </a:prstGeom>
          <a:noFill/>
        </p:spPr>
        <p:txBody>
          <a:bodyPr wrap="square" rtlCol="0">
            <a:spAutoFit/>
          </a:bodyPr>
          <a:lstStyle/>
          <a:p>
            <a:pPr lvl="0"/>
            <a:r>
              <a:rPr lang="el-GR" sz="2200" dirty="0">
                <a:latin typeface="Century Gothic" panose="020B0502020202020204" pitchFamily="34" charset="0"/>
              </a:rPr>
              <a:t>προκάλεσε την περιέργεια των μαθητών για το θέμα; </a:t>
            </a:r>
          </a:p>
        </p:txBody>
      </p:sp>
      <p:sp>
        <p:nvSpPr>
          <p:cNvPr id="14" name="TextBox 13">
            <a:extLst>
              <a:ext uri="{FF2B5EF4-FFF2-40B4-BE49-F238E27FC236}">
                <a16:creationId xmlns:a16="http://schemas.microsoft.com/office/drawing/2014/main" id="{D2E00267-8BFB-49B4-B9AD-23C799CDB6D9}"/>
              </a:ext>
            </a:extLst>
          </p:cNvPr>
          <p:cNvSpPr txBox="1"/>
          <p:nvPr/>
        </p:nvSpPr>
        <p:spPr>
          <a:xfrm>
            <a:off x="837828" y="4355839"/>
            <a:ext cx="11161240" cy="2492990"/>
          </a:xfrm>
          <a:prstGeom prst="rect">
            <a:avLst/>
          </a:prstGeom>
          <a:noFill/>
        </p:spPr>
        <p:txBody>
          <a:bodyPr wrap="square" rtlCol="0">
            <a:spAutoFit/>
          </a:bodyPr>
          <a:lstStyle/>
          <a:p>
            <a:pPr algn="ctr"/>
            <a:r>
              <a:rPr lang="el-GR" b="1" u="sng" dirty="0">
                <a:latin typeface="Century Gothic" panose="020B0502020202020204" pitchFamily="34" charset="0"/>
              </a:rPr>
              <a:t>Παρατηρήσεις </a:t>
            </a:r>
            <a:r>
              <a:rPr lang="en-US" b="1" u="sng" dirty="0">
                <a:latin typeface="Century Gothic" panose="020B0502020202020204" pitchFamily="34" charset="0"/>
              </a:rPr>
              <a:t>-</a:t>
            </a:r>
            <a:r>
              <a:rPr lang="el-GR" b="1" u="sng" dirty="0">
                <a:latin typeface="Century Gothic" panose="020B0502020202020204" pitchFamily="34" charset="0"/>
              </a:rPr>
              <a:t> </a:t>
            </a:r>
            <a:r>
              <a:rPr lang="el-GR" b="1" u="sng" dirty="0">
                <a:latin typeface="Century Gothic" panose="020B0502020202020204" pitchFamily="34" charset="0"/>
                <a:hlinkClick r:id="rId7"/>
              </a:rPr>
              <a:t>Αποτελέσματα</a:t>
            </a:r>
            <a:endParaRPr lang="el-GR" b="1" dirty="0">
              <a:latin typeface="Century Gothic" panose="020B0502020202020204" pitchFamily="34" charset="0"/>
            </a:endParaRPr>
          </a:p>
          <a:p>
            <a:pPr marL="342900" lvl="0" indent="-342900" algn="just">
              <a:buFont typeface="Arial" panose="020B0604020202020204" pitchFamily="34" charset="0"/>
              <a:buChar char="•"/>
            </a:pPr>
            <a:r>
              <a:rPr lang="el-GR" sz="2200" dirty="0">
                <a:latin typeface="Century Gothic" panose="020B0502020202020204" pitchFamily="34" charset="0"/>
              </a:rPr>
              <a:t>Άρεσε σχεδόν σε όλους (95%)</a:t>
            </a:r>
          </a:p>
          <a:p>
            <a:pPr marL="342900" lvl="0" indent="-342900" algn="just">
              <a:buFont typeface="Arial" panose="020B0604020202020204" pitchFamily="34" charset="0"/>
              <a:buChar char="•"/>
            </a:pPr>
            <a:r>
              <a:rPr lang="el-GR" sz="2200" dirty="0">
                <a:latin typeface="Century Gothic" panose="020B0502020202020204" pitchFamily="34" charset="0"/>
              </a:rPr>
              <a:t>Το βρήκαν ενδιαφέρον αλλά και κουραστικό</a:t>
            </a:r>
          </a:p>
          <a:p>
            <a:pPr marL="342900" lvl="0" indent="-342900" algn="just">
              <a:buFont typeface="Arial" panose="020B0604020202020204" pitchFamily="34" charset="0"/>
              <a:buChar char="•"/>
            </a:pPr>
            <a:r>
              <a:rPr lang="el-GR" sz="2200" dirty="0">
                <a:latin typeface="Century Gothic" panose="020B0502020202020204" pitchFamily="34" charset="0"/>
              </a:rPr>
              <a:t>Τα κατάφεραν μόνοι τους αλλά χρειάστηκαν και βοήθεια </a:t>
            </a:r>
          </a:p>
          <a:p>
            <a:pPr marL="342900" lvl="0" indent="-342900" algn="just">
              <a:buFont typeface="Arial" panose="020B0604020202020204" pitchFamily="34" charset="0"/>
              <a:buChar char="•"/>
            </a:pPr>
            <a:r>
              <a:rPr lang="el-GR" sz="2200" dirty="0">
                <a:latin typeface="Century Gothic" panose="020B0502020202020204" pitchFamily="34" charset="0"/>
              </a:rPr>
              <a:t>Απαντούν ουδέτερα αν θα ήθελαν να το ξανακάνουν</a:t>
            </a:r>
          </a:p>
          <a:p>
            <a:pPr marL="342900" lvl="0" indent="-342900" algn="just">
              <a:buFont typeface="Arial" panose="020B0604020202020204" pitchFamily="34" charset="0"/>
              <a:buChar char="•"/>
            </a:pPr>
            <a:r>
              <a:rPr lang="el-GR" sz="2200" dirty="0">
                <a:latin typeface="Century Gothic" panose="020B0502020202020204" pitchFamily="34" charset="0"/>
              </a:rPr>
              <a:t>Έμαθαν πράγματα που δε γνώριζαν και θα ήθελαν να μελετήσουν κι τέτοιου είδους υλικό</a:t>
            </a:r>
          </a:p>
        </p:txBody>
      </p:sp>
    </p:spTree>
    <p:extLst>
      <p:ext uri="{BB962C8B-B14F-4D97-AF65-F5344CB8AC3E}">
        <p14:creationId xmlns:p14="http://schemas.microsoft.com/office/powerpoint/2010/main" val="328294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50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5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2B4DF06-036E-453F-99DA-0500E2C9259A}"/>
              </a:ext>
            </a:extLst>
          </p:cNvPr>
          <p:cNvPicPr>
            <a:picLocks noChangeAspect="1"/>
          </p:cNvPicPr>
          <p:nvPr/>
        </p:nvPicPr>
        <p:blipFill>
          <a:blip r:embed="rId2"/>
          <a:stretch>
            <a:fillRect/>
          </a:stretch>
        </p:blipFill>
        <p:spPr>
          <a:xfrm>
            <a:off x="1186" y="-13348864"/>
            <a:ext cx="12188824" cy="19658184"/>
          </a:xfrm>
          <a:prstGeom prst="rect">
            <a:avLst/>
          </a:prstGeom>
        </p:spPr>
      </p:pic>
      <p:sp>
        <p:nvSpPr>
          <p:cNvPr id="4" name="TextBox 3">
            <a:extLst>
              <a:ext uri="{FF2B5EF4-FFF2-40B4-BE49-F238E27FC236}">
                <a16:creationId xmlns:a16="http://schemas.microsoft.com/office/drawing/2014/main" id="{E8ECAE7D-F9C1-41DE-B50C-29D285F35CD9}"/>
              </a:ext>
            </a:extLst>
          </p:cNvPr>
          <p:cNvSpPr txBox="1"/>
          <p:nvPr/>
        </p:nvSpPr>
        <p:spPr>
          <a:xfrm>
            <a:off x="1197868" y="116632"/>
            <a:ext cx="9865096" cy="461665"/>
          </a:xfrm>
          <a:prstGeom prst="rect">
            <a:avLst/>
          </a:prstGeom>
          <a:noFill/>
        </p:spPr>
        <p:txBody>
          <a:bodyPr wrap="square" rtlCol="0">
            <a:spAutoFit/>
          </a:bodyPr>
          <a:lstStyle/>
          <a:p>
            <a:pPr algn="ctr"/>
            <a:r>
              <a:rPr lang="el-GR" b="1" dirty="0">
                <a:latin typeface="Century Gothic" panose="020B0502020202020204" pitchFamily="34" charset="0"/>
              </a:rPr>
              <a:t>Αριθμητικό δείγμα του ερωτηματολογίου για το </a:t>
            </a:r>
            <a:r>
              <a:rPr lang="en-US" b="1" dirty="0">
                <a:latin typeface="Century Gothic" panose="020B0502020202020204" pitchFamily="34" charset="0"/>
              </a:rPr>
              <a:t>h</a:t>
            </a:r>
            <a:r>
              <a:rPr lang="el-GR" b="1" dirty="0">
                <a:latin typeface="Century Gothic" panose="020B0502020202020204" pitchFamily="34" charset="0"/>
              </a:rPr>
              <a:t>5</a:t>
            </a:r>
            <a:r>
              <a:rPr lang="en-US" b="1" dirty="0">
                <a:latin typeface="Century Gothic" panose="020B0502020202020204" pitchFamily="34" charset="0"/>
              </a:rPr>
              <a:t>p</a:t>
            </a:r>
            <a:endParaRPr lang="el-GR" sz="2800" b="1" dirty="0">
              <a:latin typeface="Century Gothic" panose="020B0502020202020204" pitchFamily="34" charset="0"/>
            </a:endParaRPr>
          </a:p>
        </p:txBody>
      </p:sp>
    </p:spTree>
    <p:extLst>
      <p:ext uri="{BB962C8B-B14F-4D97-AF65-F5344CB8AC3E}">
        <p14:creationId xmlns:p14="http://schemas.microsoft.com/office/powerpoint/2010/main" val="8404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0783490-44C1-4D83-96B2-4A0BAC323EE6}"/>
              </a:ext>
            </a:extLst>
          </p:cNvPr>
          <p:cNvSpPr/>
          <p:nvPr/>
        </p:nvSpPr>
        <p:spPr>
          <a:xfrm>
            <a:off x="1347061" y="85274"/>
            <a:ext cx="10286790" cy="830997"/>
          </a:xfrm>
          <a:prstGeom prst="rect">
            <a:avLst/>
          </a:prstGeom>
        </p:spPr>
        <p:txBody>
          <a:bodyPr wrap="none">
            <a:spAutoFit/>
          </a:bodyPr>
          <a:lstStyle/>
          <a:p>
            <a:pPr algn="ctr"/>
            <a:r>
              <a:rPr lang="el-GR" b="1" dirty="0">
                <a:latin typeface="Century Gothic" panose="020B0502020202020204" pitchFamily="34" charset="0"/>
              </a:rPr>
              <a:t>ΑΞΙΟΛΟΓΗΣΗ ΕΚΠΑΙΔΕΥΤΙΚΟΥ ΥΛΙΚΟΥ (</a:t>
            </a:r>
            <a:r>
              <a:rPr lang="en-US" b="1" dirty="0">
                <a:latin typeface="Century Gothic" panose="020B0502020202020204" pitchFamily="34" charset="0"/>
              </a:rPr>
              <a:t> </a:t>
            </a:r>
            <a:r>
              <a:rPr lang="el-GR" b="1" dirty="0">
                <a:latin typeface="Century Gothic" panose="020B0502020202020204" pitchFamily="34" charset="0"/>
              </a:rPr>
              <a:t>ΧΩΡΟ-ΕΥΑΙΣΘΗΤΟ ΠΑΙΧΝΙΔΙ</a:t>
            </a:r>
            <a:r>
              <a:rPr lang="en-US" b="1" dirty="0">
                <a:latin typeface="Century Gothic" panose="020B0502020202020204" pitchFamily="34" charset="0"/>
              </a:rPr>
              <a:t>)</a:t>
            </a:r>
            <a:endParaRPr lang="el-GR" b="1" dirty="0">
              <a:latin typeface="Century Gothic" panose="020B0502020202020204" pitchFamily="34" charset="0"/>
            </a:endParaRPr>
          </a:p>
          <a:p>
            <a:pPr algn="ctr"/>
            <a:r>
              <a:rPr lang="el-GR" b="1" dirty="0">
                <a:latin typeface="Century Gothic" panose="020B0502020202020204" pitchFamily="34" charset="0"/>
              </a:rPr>
              <a:t>ΤΟ ΔΕΙΓΜΑ</a:t>
            </a:r>
          </a:p>
        </p:txBody>
      </p:sp>
      <p:pic>
        <p:nvPicPr>
          <p:cNvPr id="3" name="Εικόνα 2">
            <a:extLst>
              <a:ext uri="{FF2B5EF4-FFF2-40B4-BE49-F238E27FC236}">
                <a16:creationId xmlns:a16="http://schemas.microsoft.com/office/drawing/2014/main" id="{4840B270-5CF4-4E35-BA7F-024D78F8F855}"/>
              </a:ext>
            </a:extLst>
          </p:cNvPr>
          <p:cNvPicPr>
            <a:picLocks noChangeAspect="1"/>
          </p:cNvPicPr>
          <p:nvPr/>
        </p:nvPicPr>
        <p:blipFill>
          <a:blip r:embed="rId2"/>
          <a:stretch>
            <a:fillRect/>
          </a:stretch>
        </p:blipFill>
        <p:spPr>
          <a:xfrm>
            <a:off x="981844" y="1412776"/>
            <a:ext cx="11017224" cy="4032448"/>
          </a:xfrm>
          <a:prstGeom prst="rect">
            <a:avLst/>
          </a:prstGeom>
        </p:spPr>
      </p:pic>
      <p:sp>
        <p:nvSpPr>
          <p:cNvPr id="4" name="Ορθογώνιο 3">
            <a:extLst>
              <a:ext uri="{FF2B5EF4-FFF2-40B4-BE49-F238E27FC236}">
                <a16:creationId xmlns:a16="http://schemas.microsoft.com/office/drawing/2014/main" id="{77B57AFF-C8D4-4BFF-AFE2-376E3DB0D5CE}"/>
              </a:ext>
            </a:extLst>
          </p:cNvPr>
          <p:cNvSpPr/>
          <p:nvPr/>
        </p:nvSpPr>
        <p:spPr>
          <a:xfrm>
            <a:off x="621804" y="5533781"/>
            <a:ext cx="11737304" cy="830997"/>
          </a:xfrm>
          <a:prstGeom prst="rect">
            <a:avLst/>
          </a:prstGeom>
        </p:spPr>
        <p:txBody>
          <a:bodyPr wrap="square">
            <a:spAutoFit/>
          </a:bodyPr>
          <a:lstStyle/>
          <a:p>
            <a:pPr algn="ctr"/>
            <a:r>
              <a:rPr lang="el-GR" dirty="0">
                <a:latin typeface="Century Gothic" panose="020B0502020202020204" pitchFamily="34" charset="0"/>
                <a:ea typeface="Calibri" panose="020F0502020204030204" pitchFamily="34" charset="0"/>
              </a:rPr>
              <a:t>Κατανομή μαθητών ανά φύλο και ανά τάξη που φοιτούν ( </a:t>
            </a:r>
            <a:r>
              <a:rPr lang="el-GR" dirty="0" err="1">
                <a:latin typeface="Century Gothic" panose="020B0502020202020204" pitchFamily="34" charset="0"/>
                <a:ea typeface="Calibri" panose="020F0502020204030204" pitchFamily="34" charset="0"/>
              </a:rPr>
              <a:t>χωρο</a:t>
            </a:r>
            <a:r>
              <a:rPr lang="el-GR" dirty="0">
                <a:latin typeface="Century Gothic" panose="020B0502020202020204" pitchFamily="34" charset="0"/>
                <a:ea typeface="Calibri" panose="020F0502020204030204" pitchFamily="34" charset="0"/>
              </a:rPr>
              <a:t>- ευαίσθητο παιχνίδι</a:t>
            </a:r>
            <a:r>
              <a:rPr lang="el-GR" i="1" dirty="0">
                <a:latin typeface="Century Gothic" panose="020B0502020202020204" pitchFamily="34" charset="0"/>
                <a:ea typeface="Calibri" panose="020F0502020204030204" pitchFamily="34" charset="0"/>
              </a:rPr>
              <a:t>)</a:t>
            </a:r>
            <a:endParaRPr lang="el-GR" dirty="0">
              <a:latin typeface="Century Gothic" panose="020B0502020202020204" pitchFamily="34" charset="0"/>
            </a:endParaRPr>
          </a:p>
        </p:txBody>
      </p:sp>
    </p:spTree>
    <p:extLst>
      <p:ext uri="{BB962C8B-B14F-4D97-AF65-F5344CB8AC3E}">
        <p14:creationId xmlns:p14="http://schemas.microsoft.com/office/powerpoint/2010/main" val="391757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4">
            <a:extLst>
              <a:ext uri="{FF2B5EF4-FFF2-40B4-BE49-F238E27FC236}">
                <a16:creationId xmlns:a16="http://schemas.microsoft.com/office/drawing/2014/main" id="{B0D624BB-392E-4CCF-A7A3-DADFA6FA9297}"/>
              </a:ext>
            </a:extLst>
          </p:cNvPr>
          <p:cNvGraphicFramePr>
            <a:graphicFrameLocks/>
          </p:cNvGraphicFramePr>
          <p:nvPr>
            <p:extLst>
              <p:ext uri="{D42A27DB-BD31-4B8C-83A1-F6EECF244321}">
                <p14:modId xmlns:p14="http://schemas.microsoft.com/office/powerpoint/2010/main" val="87584455"/>
              </p:ext>
            </p:extLst>
          </p:nvPr>
        </p:nvGraphicFramePr>
        <p:xfrm>
          <a:off x="-602332" y="1013270"/>
          <a:ext cx="14257584" cy="342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D17DDFB-E3D0-4F5E-96B0-B6EEB048775C}"/>
              </a:ext>
            </a:extLst>
          </p:cNvPr>
          <p:cNvSpPr txBox="1"/>
          <p:nvPr/>
        </p:nvSpPr>
        <p:spPr>
          <a:xfrm>
            <a:off x="14274" y="5927"/>
            <a:ext cx="11984793" cy="523220"/>
          </a:xfrm>
          <a:prstGeom prst="rect">
            <a:avLst/>
          </a:prstGeom>
          <a:noFill/>
        </p:spPr>
        <p:txBody>
          <a:bodyPr wrap="square" rtlCol="0">
            <a:spAutoFit/>
          </a:bodyPr>
          <a:lstStyle/>
          <a:p>
            <a:r>
              <a:rPr lang="el-GR" sz="2800" b="1" dirty="0">
                <a:latin typeface="Century Gothic" panose="020B0502020202020204" pitchFamily="34" charset="0"/>
              </a:rPr>
              <a:t>ΑΞΙΟΛΟΓΗΣΗ ΕΚΠΑΙΔΕΥΤΙΚΟΥ ΥΛΙΚΟΥ (</a:t>
            </a:r>
            <a:r>
              <a:rPr lang="en-US" sz="2800" b="1" dirty="0">
                <a:latin typeface="Century Gothic" panose="020B0502020202020204" pitchFamily="34" charset="0"/>
              </a:rPr>
              <a:t> </a:t>
            </a:r>
            <a:r>
              <a:rPr lang="el-GR" sz="2800" b="1" dirty="0">
                <a:latin typeface="Century Gothic" panose="020B0502020202020204" pitchFamily="34" charset="0"/>
              </a:rPr>
              <a:t>ΧΩΡΟ-ΕΥΑΙΣΘΗΤΟ ΠΑΙΧΝΙΔΙ)</a:t>
            </a:r>
          </a:p>
        </p:txBody>
      </p:sp>
      <p:sp>
        <p:nvSpPr>
          <p:cNvPr id="4" name="TextBox 3">
            <a:extLst>
              <a:ext uri="{FF2B5EF4-FFF2-40B4-BE49-F238E27FC236}">
                <a16:creationId xmlns:a16="http://schemas.microsoft.com/office/drawing/2014/main" id="{EC9C0119-31F4-4477-AAC7-95E9CE2C0D35}"/>
              </a:ext>
            </a:extLst>
          </p:cNvPr>
          <p:cNvSpPr txBox="1"/>
          <p:nvPr/>
        </p:nvSpPr>
        <p:spPr>
          <a:xfrm>
            <a:off x="1206083" y="2324265"/>
            <a:ext cx="2016224" cy="830997"/>
          </a:xfrm>
          <a:prstGeom prst="rect">
            <a:avLst/>
          </a:prstGeom>
          <a:noFill/>
        </p:spPr>
        <p:txBody>
          <a:bodyPr wrap="square" rtlCol="0">
            <a:spAutoFit/>
          </a:bodyPr>
          <a:lstStyle/>
          <a:p>
            <a:pPr lvl="0"/>
            <a:r>
              <a:rPr lang="el-GR" b="1" dirty="0">
                <a:latin typeface="Century Gothic" panose="020B0502020202020204" pitchFamily="34" charset="0"/>
              </a:rPr>
              <a:t>Περιεχόμενο παιχνιδιού </a:t>
            </a:r>
          </a:p>
        </p:txBody>
      </p:sp>
      <p:sp>
        <p:nvSpPr>
          <p:cNvPr id="5" name="TextBox 4">
            <a:extLst>
              <a:ext uri="{FF2B5EF4-FFF2-40B4-BE49-F238E27FC236}">
                <a16:creationId xmlns:a16="http://schemas.microsoft.com/office/drawing/2014/main" id="{71061C48-7E20-448B-ABAD-B0C6B338BF5A}"/>
              </a:ext>
            </a:extLst>
          </p:cNvPr>
          <p:cNvSpPr txBox="1"/>
          <p:nvPr/>
        </p:nvSpPr>
        <p:spPr>
          <a:xfrm>
            <a:off x="8517002" y="522012"/>
            <a:ext cx="3605831" cy="1569660"/>
          </a:xfrm>
          <a:prstGeom prst="rect">
            <a:avLst/>
          </a:prstGeom>
          <a:noFill/>
        </p:spPr>
        <p:txBody>
          <a:bodyPr wrap="square" rtlCol="0">
            <a:spAutoFit/>
          </a:bodyPr>
          <a:lstStyle/>
          <a:p>
            <a:r>
              <a:rPr lang="el-GR" b="1" dirty="0">
                <a:latin typeface="Century Gothic" panose="020B0502020202020204" pitchFamily="34" charset="0"/>
              </a:rPr>
              <a:t>Προτάσεις για βελτίωση της συγκεκριμένης δραστηριότητας</a:t>
            </a:r>
          </a:p>
        </p:txBody>
      </p:sp>
      <p:sp>
        <p:nvSpPr>
          <p:cNvPr id="6" name="TextBox 5">
            <a:extLst>
              <a:ext uri="{FF2B5EF4-FFF2-40B4-BE49-F238E27FC236}">
                <a16:creationId xmlns:a16="http://schemas.microsoft.com/office/drawing/2014/main" id="{669EDCFC-6D94-49C5-93BC-B1982ACEE50B}"/>
              </a:ext>
            </a:extLst>
          </p:cNvPr>
          <p:cNvSpPr txBox="1"/>
          <p:nvPr/>
        </p:nvSpPr>
        <p:spPr>
          <a:xfrm>
            <a:off x="5751008" y="1265179"/>
            <a:ext cx="2467150" cy="1200329"/>
          </a:xfrm>
          <a:prstGeom prst="rect">
            <a:avLst/>
          </a:prstGeom>
          <a:noFill/>
        </p:spPr>
        <p:txBody>
          <a:bodyPr wrap="square" rtlCol="0">
            <a:spAutoFit/>
          </a:bodyPr>
          <a:lstStyle/>
          <a:p>
            <a:r>
              <a:rPr lang="el-GR" b="1" dirty="0">
                <a:latin typeface="Century Gothic" panose="020B0502020202020204" pitchFamily="34" charset="0"/>
              </a:rPr>
              <a:t>Περιήγηση στην </a:t>
            </a:r>
            <a:r>
              <a:rPr lang="el-GR" b="1" dirty="0" err="1">
                <a:latin typeface="Century Gothic" panose="020B0502020202020204" pitchFamily="34" charset="0"/>
              </a:rPr>
              <a:t>Φορτέτζα</a:t>
            </a:r>
            <a:r>
              <a:rPr lang="el-GR" b="1" dirty="0">
                <a:latin typeface="Century Gothic" panose="020B0502020202020204" pitchFamily="34" charset="0"/>
              </a:rPr>
              <a:t> του Ρεθύμνου </a:t>
            </a:r>
          </a:p>
        </p:txBody>
      </p:sp>
      <p:sp>
        <p:nvSpPr>
          <p:cNvPr id="7" name="TextBox 6">
            <a:extLst>
              <a:ext uri="{FF2B5EF4-FFF2-40B4-BE49-F238E27FC236}">
                <a16:creationId xmlns:a16="http://schemas.microsoft.com/office/drawing/2014/main" id="{2462E4E5-F2EF-4F11-B99A-715BAE1C74BE}"/>
              </a:ext>
            </a:extLst>
          </p:cNvPr>
          <p:cNvSpPr txBox="1"/>
          <p:nvPr/>
        </p:nvSpPr>
        <p:spPr>
          <a:xfrm>
            <a:off x="3222306" y="1977260"/>
            <a:ext cx="2528701" cy="830997"/>
          </a:xfrm>
          <a:prstGeom prst="rect">
            <a:avLst/>
          </a:prstGeom>
          <a:noFill/>
        </p:spPr>
        <p:txBody>
          <a:bodyPr wrap="square" rtlCol="0">
            <a:spAutoFit/>
          </a:bodyPr>
          <a:lstStyle/>
          <a:p>
            <a:r>
              <a:rPr lang="el-GR" b="1" dirty="0">
                <a:latin typeface="Century Gothic" panose="020B0502020202020204" pitchFamily="34" charset="0"/>
              </a:rPr>
              <a:t>Αλληλεπίδραση παιχνιδιού</a:t>
            </a:r>
          </a:p>
        </p:txBody>
      </p:sp>
      <p:sp>
        <p:nvSpPr>
          <p:cNvPr id="14" name="TextBox 13">
            <a:extLst>
              <a:ext uri="{FF2B5EF4-FFF2-40B4-BE49-F238E27FC236}">
                <a16:creationId xmlns:a16="http://schemas.microsoft.com/office/drawing/2014/main" id="{D2E00267-8BFB-49B4-B9AD-23C799CDB6D9}"/>
              </a:ext>
            </a:extLst>
          </p:cNvPr>
          <p:cNvSpPr txBox="1"/>
          <p:nvPr/>
        </p:nvSpPr>
        <p:spPr>
          <a:xfrm>
            <a:off x="-98278" y="3520338"/>
            <a:ext cx="12457385" cy="3308598"/>
          </a:xfrm>
          <a:prstGeom prst="rect">
            <a:avLst/>
          </a:prstGeom>
          <a:noFill/>
        </p:spPr>
        <p:txBody>
          <a:bodyPr wrap="square" rtlCol="0">
            <a:spAutoFit/>
          </a:bodyPr>
          <a:lstStyle/>
          <a:p>
            <a:pPr algn="ctr"/>
            <a:r>
              <a:rPr lang="el-GR" sz="2000" b="1" u="sng" dirty="0">
                <a:latin typeface="Century Gothic" panose="020B0502020202020204" pitchFamily="34" charset="0"/>
              </a:rPr>
              <a:t>Παρατηρήσεις</a:t>
            </a:r>
            <a:r>
              <a:rPr lang="el-GR" sz="2000" b="1" dirty="0">
                <a:latin typeface="Century Gothic" panose="020B0502020202020204" pitchFamily="34" charset="0"/>
              </a:rPr>
              <a:t> </a:t>
            </a:r>
            <a:r>
              <a:rPr lang="el-GR" sz="2000" b="1" u="sng" dirty="0">
                <a:latin typeface="Century Gothic" panose="020B0502020202020204" pitchFamily="34" charset="0"/>
              </a:rPr>
              <a:t>- </a:t>
            </a:r>
            <a:r>
              <a:rPr lang="el-GR" sz="2000" b="1" u="sng" dirty="0">
                <a:latin typeface="Century Gothic" panose="020B0502020202020204" pitchFamily="34" charset="0"/>
                <a:hlinkClick r:id="rId7"/>
              </a:rPr>
              <a:t>Αποτελέσματα</a:t>
            </a:r>
            <a:endParaRPr lang="el-GR" sz="2000" b="1" u="sng" dirty="0">
              <a:latin typeface="Century Gothic" panose="020B0502020202020204" pitchFamily="34" charset="0"/>
            </a:endParaRPr>
          </a:p>
          <a:p>
            <a:pPr marL="342900" lvl="0" indent="-342900">
              <a:buFont typeface="Arial" panose="020B0604020202020204" pitchFamily="34" charset="0"/>
              <a:buChar char="•"/>
            </a:pPr>
            <a:r>
              <a:rPr lang="el-GR" sz="1900" b="1" dirty="0">
                <a:latin typeface="Century Gothic" panose="020B0502020202020204" pitchFamily="34" charset="0"/>
              </a:rPr>
              <a:t>Οι μαθητές που απάντησαν ότι τους άρεσε το θέατρο Ερωφίλη ήταν 12</a:t>
            </a:r>
          </a:p>
          <a:p>
            <a:pPr marL="342900" lvl="0" indent="-342900">
              <a:buFont typeface="Arial" panose="020B0604020202020204" pitchFamily="34" charset="0"/>
              <a:buChar char="•"/>
            </a:pPr>
            <a:r>
              <a:rPr lang="el-GR" sz="1900" b="1" dirty="0">
                <a:latin typeface="Century Gothic" panose="020B0502020202020204" pitchFamily="34" charset="0"/>
              </a:rPr>
              <a:t>Οι μαθητές που απάντησαν ότι τους άρεσε που ήταν πειρατές ήταν 3</a:t>
            </a:r>
          </a:p>
          <a:p>
            <a:pPr marL="342900" lvl="0" indent="-342900">
              <a:buFont typeface="Arial" panose="020B0604020202020204" pitchFamily="34" charset="0"/>
              <a:buChar char="•"/>
            </a:pPr>
            <a:r>
              <a:rPr lang="el-GR" sz="1900" b="1" dirty="0">
                <a:latin typeface="Century Gothic" panose="020B0502020202020204" pitchFamily="34" charset="0"/>
              </a:rPr>
              <a:t>Οι περισσότεροι μαθητές δεν δυσκολεύτηκαν πουθενά , εκτός τριών που τους δυσκόλεψε αντίστοιχα να βρουν κάποια κτίρια,  οι ερωτήσεις , το βελάκι και το </a:t>
            </a:r>
            <a:r>
              <a:rPr lang="en-US" sz="1900" b="1" dirty="0">
                <a:latin typeface="Century Gothic" panose="020B0502020202020204" pitchFamily="34" charset="0"/>
              </a:rPr>
              <a:t>GPS</a:t>
            </a:r>
            <a:endParaRPr lang="el-GR" sz="1900" b="1" dirty="0">
              <a:latin typeface="Century Gothic" panose="020B0502020202020204" pitchFamily="34" charset="0"/>
            </a:endParaRPr>
          </a:p>
          <a:p>
            <a:pPr marL="342900" lvl="0" indent="-342900">
              <a:buFont typeface="Arial" panose="020B0604020202020204" pitchFamily="34" charset="0"/>
              <a:buChar char="•"/>
            </a:pPr>
            <a:r>
              <a:rPr lang="el-GR" sz="1900" b="1" dirty="0">
                <a:latin typeface="Century Gothic" panose="020B0502020202020204" pitchFamily="34" charset="0"/>
              </a:rPr>
              <a:t>Δύο μαθητές θα ήθελαν να έχει χρονόμετρο κι ακόμα δύο να παίζεται χωρίς ίντερνετ </a:t>
            </a:r>
          </a:p>
          <a:p>
            <a:pPr marL="342900" lvl="0" indent="-342900">
              <a:buFont typeface="Arial" panose="020B0604020202020204" pitchFamily="34" charset="0"/>
              <a:buChar char="•"/>
            </a:pPr>
            <a:r>
              <a:rPr lang="el-GR" sz="1900" b="1" dirty="0">
                <a:latin typeface="Century Gothic" panose="020B0502020202020204" pitchFamily="34" charset="0"/>
              </a:rPr>
              <a:t>Φυσικά σε τρεις μαθητές άρεσε το τούνελ των αποθηκών</a:t>
            </a:r>
          </a:p>
          <a:p>
            <a:pPr marL="342900" lvl="0" indent="-342900">
              <a:buFont typeface="Arial" panose="020B0604020202020204" pitchFamily="34" charset="0"/>
              <a:buChar char="•"/>
            </a:pPr>
            <a:r>
              <a:rPr lang="el-GR" sz="1900" b="1" dirty="0">
                <a:latin typeface="Century Gothic" panose="020B0502020202020204" pitchFamily="34" charset="0"/>
              </a:rPr>
              <a:t>Γενικότερα διαπιστώνεται , έστω και από αυτό το μικρό δείγμα ότι τους άρεσε το παιχνίδι, πέρασαν ωραία και διασκέδασαν</a:t>
            </a:r>
          </a:p>
          <a:p>
            <a:pPr marL="342900" lvl="0" indent="-342900">
              <a:buFont typeface="Arial" panose="020B0604020202020204" pitchFamily="34" charset="0"/>
              <a:buChar char="•"/>
            </a:pPr>
            <a:r>
              <a:rPr lang="el-GR" sz="1900" b="1" dirty="0">
                <a:latin typeface="Century Gothic" panose="020B0502020202020204" pitchFamily="34" charset="0"/>
              </a:rPr>
              <a:t>Ήταν ένα μίνι «κυνήγι θησαυρού» για τους μικρούς μας μαθητές που τους έβαλε στην διαδικασία να ψάξουν , να ανακαλύψουν και να «ανταμειφθούν».</a:t>
            </a:r>
          </a:p>
        </p:txBody>
      </p:sp>
    </p:spTree>
    <p:extLst>
      <p:ext uri="{BB962C8B-B14F-4D97-AF65-F5344CB8AC3E}">
        <p14:creationId xmlns:p14="http://schemas.microsoft.com/office/powerpoint/2010/main" val="375224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l-GR" dirty="0"/>
              <a:t>   </a:t>
            </a:r>
            <a:r>
              <a:rPr lang="el-GR" b="1" dirty="0">
                <a:latin typeface="Century Gothic" panose="020B0502020202020204" pitchFamily="34" charset="0"/>
              </a:rPr>
              <a:t>1. Σκοπός της εργασίας               </a:t>
            </a:r>
          </a:p>
        </p:txBody>
      </p:sp>
      <p:sp>
        <p:nvSpPr>
          <p:cNvPr id="14" name="Σύμβολο κράτησης θέσης περιεχομένου 13"/>
          <p:cNvSpPr>
            <a:spLocks noGrp="1"/>
          </p:cNvSpPr>
          <p:nvPr>
            <p:ph idx="1"/>
          </p:nvPr>
        </p:nvSpPr>
        <p:spPr/>
        <p:txBody>
          <a:bodyPr rtlCol="0">
            <a:normAutofit/>
          </a:bodyPr>
          <a:lstStyle/>
          <a:p>
            <a:r>
              <a:rPr lang="el-GR" b="1" dirty="0">
                <a:latin typeface="Century Gothic" panose="020B0502020202020204" pitchFamily="34" charset="0"/>
              </a:rPr>
              <a:t>Να ερευνήσει αν οι μαθητές δύο τάξεων ( Ε' και ΣΤ' Δημοτικού) από την ενδοχώρα του νομού Ρεθύμνου -</a:t>
            </a:r>
            <a:r>
              <a:rPr lang="el-GR" b="1" dirty="0" err="1">
                <a:latin typeface="Century Gothic" panose="020B0502020202020204" pitchFamily="34" charset="0"/>
              </a:rPr>
              <a:t>Σπήλι</a:t>
            </a:r>
            <a:r>
              <a:rPr lang="el-GR" b="1" dirty="0">
                <a:latin typeface="Century Gothic" panose="020B0502020202020204" pitchFamily="34" charset="0"/>
              </a:rPr>
              <a:t>- μπορούν να διερευνήσουν αποτελεσματικά την ιστορία του τόπου τους και ειδικότερα της πόλης του Ρεθύμνου μέσω του μνημείου του κάστρου της </a:t>
            </a:r>
            <a:r>
              <a:rPr lang="el-GR" b="1" dirty="0" err="1">
                <a:latin typeface="Century Gothic" panose="020B0502020202020204" pitchFamily="34" charset="0"/>
              </a:rPr>
              <a:t>Φορτέτζας</a:t>
            </a:r>
            <a:r>
              <a:rPr lang="el-GR" b="1" dirty="0">
                <a:latin typeface="Century Gothic" panose="020B0502020202020204" pitchFamily="34" charset="0"/>
              </a:rPr>
              <a:t> . </a:t>
            </a:r>
          </a:p>
          <a:p>
            <a:r>
              <a:rPr lang="el-GR" b="1" dirty="0">
                <a:latin typeface="Century Gothic" panose="020B0502020202020204" pitchFamily="34" charset="0"/>
                <a:ea typeface="Times New Roman" panose="02020603050405020304" pitchFamily="18" charset="0"/>
              </a:rPr>
              <a:t>Επίσης να μελετήσει την ανάπτυξη του </a:t>
            </a:r>
            <a:r>
              <a:rPr lang="el-GR" b="1" dirty="0" err="1">
                <a:latin typeface="Century Gothic" panose="020B0502020202020204" pitchFamily="34" charset="0"/>
                <a:ea typeface="Times New Roman" panose="02020603050405020304" pitchFamily="18" charset="0"/>
              </a:rPr>
              <a:t>χωρο</a:t>
            </a:r>
            <a:r>
              <a:rPr lang="el-GR" b="1" dirty="0">
                <a:latin typeface="Century Gothic" panose="020B0502020202020204" pitchFamily="34" charset="0"/>
                <a:ea typeface="Times New Roman" panose="02020603050405020304" pitchFamily="18" charset="0"/>
              </a:rPr>
              <a:t>-ευαίσθητου φορητού παιχνιδιού για πολλούς παίχτες και να διερευνήσει την εφαρμογή του σε αυτούς.</a:t>
            </a:r>
            <a:endParaRPr lang="el-GR" b="1" dirty="0">
              <a:latin typeface="Century Gothic" panose="020B0502020202020204" pitchFamily="34" charset="0"/>
            </a:endParaRPr>
          </a:p>
        </p:txBody>
      </p:sp>
      <p:grpSp>
        <p:nvGrpSpPr>
          <p:cNvPr id="10" name="Group 3">
            <a:extLst>
              <a:ext uri="{FF2B5EF4-FFF2-40B4-BE49-F238E27FC236}">
                <a16:creationId xmlns:a16="http://schemas.microsoft.com/office/drawing/2014/main" id="{EB36C829-87EC-473F-ABE3-E3915F01DE39}"/>
              </a:ext>
            </a:extLst>
          </p:cNvPr>
          <p:cNvGrpSpPr>
            <a:grpSpLocks/>
          </p:cNvGrpSpPr>
          <p:nvPr/>
        </p:nvGrpSpPr>
        <p:grpSpPr bwMode="auto">
          <a:xfrm>
            <a:off x="10054852" y="0"/>
            <a:ext cx="2274455" cy="1897625"/>
            <a:chOff x="4865222" y="2198222"/>
            <a:chExt cx="2461556" cy="2461556"/>
          </a:xfrm>
        </p:grpSpPr>
        <p:sp>
          <p:nvSpPr>
            <p:cNvPr id="11" name="Oval 4">
              <a:extLst>
                <a:ext uri="{FF2B5EF4-FFF2-40B4-BE49-F238E27FC236}">
                  <a16:creationId xmlns:a16="http://schemas.microsoft.com/office/drawing/2014/main" id="{CEB2A680-CF96-4468-95AE-43D63645C63B}"/>
                </a:ext>
              </a:extLst>
            </p:cNvPr>
            <p:cNvSpPr/>
            <p:nvPr/>
          </p:nvSpPr>
          <p:spPr>
            <a:xfrm>
              <a:off x="4865222" y="2198222"/>
              <a:ext cx="2461556" cy="2461556"/>
            </a:xfrm>
            <a:prstGeom prst="ellipse">
              <a:avLst/>
            </a:prstGeom>
            <a:solidFill>
              <a:srgbClr val="E92926"/>
            </a:solidFill>
            <a:ln w="12700" cap="flat" cmpd="sng" algn="ctr">
              <a:noFill/>
              <a:prstDash val="solid"/>
              <a:miter lim="800000"/>
            </a:ln>
            <a:effectLst>
              <a:outerShdw blurRad="114300" dist="63500" dir="2700000" algn="tl" rotWithShape="0">
                <a:prstClr val="black">
                  <a:alpha val="55000"/>
                </a:prstClr>
              </a:outerShdw>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12" name="Oval 5">
              <a:extLst>
                <a:ext uri="{FF2B5EF4-FFF2-40B4-BE49-F238E27FC236}">
                  <a16:creationId xmlns:a16="http://schemas.microsoft.com/office/drawing/2014/main" id="{03F0E182-125C-42E8-A826-AE3786510333}"/>
                </a:ext>
              </a:extLst>
            </p:cNvPr>
            <p:cNvSpPr/>
            <p:nvPr/>
          </p:nvSpPr>
          <p:spPr>
            <a:xfrm>
              <a:off x="5131750" y="2464750"/>
              <a:ext cx="1928502" cy="1928502"/>
            </a:xfrm>
            <a:prstGeom prst="ellipse">
              <a:avLst/>
            </a:prstGeom>
            <a:solidFill>
              <a:sysClr val="window" lastClr="FFFFFF">
                <a:lumMod val="95000"/>
              </a:sysClr>
            </a:solidFill>
            <a:ln w="12700" cap="flat" cmpd="sng" algn="ctr">
              <a:noFill/>
              <a:prstDash val="solid"/>
              <a:miter lim="800000"/>
            </a:ln>
            <a:effectLst>
              <a:outerShdw blurRad="114300" dist="63500" dir="2700000" algn="tl" rotWithShape="0">
                <a:prstClr val="black">
                  <a:alpha val="55000"/>
                </a:prstClr>
              </a:outerShdw>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15" name="Oval 6">
              <a:extLst>
                <a:ext uri="{FF2B5EF4-FFF2-40B4-BE49-F238E27FC236}">
                  <a16:creationId xmlns:a16="http://schemas.microsoft.com/office/drawing/2014/main" id="{8E44DD4D-C0B5-4C40-9237-0E494D451F8D}"/>
                </a:ext>
              </a:extLst>
            </p:cNvPr>
            <p:cNvSpPr/>
            <p:nvPr/>
          </p:nvSpPr>
          <p:spPr>
            <a:xfrm>
              <a:off x="5359231" y="2692231"/>
              <a:ext cx="1473538" cy="1473538"/>
            </a:xfrm>
            <a:prstGeom prst="ellipse">
              <a:avLst/>
            </a:prstGeom>
            <a:solidFill>
              <a:srgbClr val="E92926"/>
            </a:solidFill>
            <a:ln w="12700" cap="flat" cmpd="sng" algn="ctr">
              <a:noFill/>
              <a:prstDash val="solid"/>
              <a:miter lim="800000"/>
            </a:ln>
            <a:effectLst>
              <a:outerShdw blurRad="114300" dist="63500" dir="2700000" algn="tl" rotWithShape="0">
                <a:prstClr val="black">
                  <a:alpha val="55000"/>
                </a:prstClr>
              </a:outerShdw>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16" name="Oval 7">
              <a:extLst>
                <a:ext uri="{FF2B5EF4-FFF2-40B4-BE49-F238E27FC236}">
                  <a16:creationId xmlns:a16="http://schemas.microsoft.com/office/drawing/2014/main" id="{79FFD2EE-3741-45F4-9434-AA1602A96AB1}"/>
                </a:ext>
              </a:extLst>
            </p:cNvPr>
            <p:cNvSpPr/>
            <p:nvPr/>
          </p:nvSpPr>
          <p:spPr>
            <a:xfrm>
              <a:off x="5603689" y="2936689"/>
              <a:ext cx="984622" cy="984622"/>
            </a:xfrm>
            <a:prstGeom prst="ellipse">
              <a:avLst/>
            </a:prstGeom>
            <a:solidFill>
              <a:sysClr val="window" lastClr="FFFFFF">
                <a:lumMod val="95000"/>
              </a:sysClr>
            </a:solidFill>
            <a:ln w="12700" cap="flat" cmpd="sng" algn="ctr">
              <a:noFill/>
              <a:prstDash val="solid"/>
              <a:miter lim="800000"/>
            </a:ln>
            <a:effectLst>
              <a:outerShdw blurRad="114300" dist="63500" dir="2700000" algn="tl" rotWithShape="0">
                <a:prstClr val="black">
                  <a:alpha val="55000"/>
                </a:prstClr>
              </a:outerShdw>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17" name="Oval 8">
              <a:extLst>
                <a:ext uri="{FF2B5EF4-FFF2-40B4-BE49-F238E27FC236}">
                  <a16:creationId xmlns:a16="http://schemas.microsoft.com/office/drawing/2014/main" id="{1E210AB4-B22D-416C-8C76-6F591F00D254}"/>
                </a:ext>
              </a:extLst>
            </p:cNvPr>
            <p:cNvSpPr/>
            <p:nvPr/>
          </p:nvSpPr>
          <p:spPr>
            <a:xfrm>
              <a:off x="5846449" y="3179449"/>
              <a:ext cx="499102" cy="499102"/>
            </a:xfrm>
            <a:prstGeom prst="ellipse">
              <a:avLst/>
            </a:prstGeom>
            <a:solidFill>
              <a:srgbClr val="E92926"/>
            </a:solidFill>
            <a:ln w="12700" cap="flat" cmpd="sng" algn="ctr">
              <a:noFill/>
              <a:prstDash val="solid"/>
              <a:miter lim="800000"/>
            </a:ln>
            <a:effectLst>
              <a:outerShdw blurRad="114300" dist="63500" dir="2700000" algn="tl" rotWithShape="0">
                <a:prstClr val="black">
                  <a:alpha val="55000"/>
                </a:prstClr>
              </a:outerShdw>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gr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55B1324-7090-4515-A9DF-1A0A9614FF5E}"/>
              </a:ext>
            </a:extLst>
          </p:cNvPr>
          <p:cNvSpPr/>
          <p:nvPr/>
        </p:nvSpPr>
        <p:spPr>
          <a:xfrm>
            <a:off x="405780" y="18158"/>
            <a:ext cx="11783045" cy="1141146"/>
          </a:xfrm>
          <a:prstGeom prst="rect">
            <a:avLst/>
          </a:prstGeom>
        </p:spPr>
        <p:txBody>
          <a:bodyPr wrap="square">
            <a:spAutoFit/>
          </a:bodyPr>
          <a:lstStyle/>
          <a:p>
            <a:pPr algn="ctr">
              <a:lnSpc>
                <a:spcPct val="150000"/>
              </a:lnSpc>
              <a:spcAft>
                <a:spcPts val="0"/>
              </a:spcAft>
            </a:pPr>
            <a:r>
              <a:rPr lang="el-GR" b="1" dirty="0">
                <a:latin typeface="Century Gothic" panose="020B0502020202020204" pitchFamily="34" charset="0"/>
                <a:ea typeface="Times New Roman" panose="02020603050405020304" pitchFamily="18" charset="0"/>
                <a:cs typeface="Times New Roman" panose="02020603050405020304" pitchFamily="18" charset="0"/>
              </a:rPr>
              <a:t>ΕΡΩΤΗΜΑΤΟΛΟΓΙΟ ΠΡΙΝ ΚΑΙ ΜΕΤΑ ΤΗΝ ΟΛΟΚΛΗΡΩΣΗ ΤΗΣ ΕΚΠ</a:t>
            </a:r>
            <a:r>
              <a:rPr lang="en-US" b="1" dirty="0">
                <a:latin typeface="Century Gothic" panose="020B0502020202020204" pitchFamily="34" charset="0"/>
                <a:ea typeface="Times New Roman" panose="02020603050405020304" pitchFamily="18" charset="0"/>
                <a:cs typeface="Times New Roman" panose="02020603050405020304" pitchFamily="18" charset="0"/>
              </a:rPr>
              <a:t>A</a:t>
            </a:r>
            <a:r>
              <a:rPr lang="el-GR" b="1" dirty="0">
                <a:latin typeface="Century Gothic" panose="020B0502020202020204" pitchFamily="34" charset="0"/>
                <a:ea typeface="Times New Roman" panose="02020603050405020304" pitchFamily="18" charset="0"/>
                <a:cs typeface="Times New Roman" panose="02020603050405020304" pitchFamily="18" charset="0"/>
              </a:rPr>
              <a:t>ΙΔΕΥΤΙΚΗΣ ΔΡΑΣΗΣ</a:t>
            </a:r>
            <a:endParaRPr lang="el-GR"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Ορθογώνιο 2">
            <a:extLst>
              <a:ext uri="{FF2B5EF4-FFF2-40B4-BE49-F238E27FC236}">
                <a16:creationId xmlns:a16="http://schemas.microsoft.com/office/drawing/2014/main" id="{6A6C579C-0B68-4244-B96D-B29D6C58A85F}"/>
              </a:ext>
            </a:extLst>
          </p:cNvPr>
          <p:cNvSpPr/>
          <p:nvPr/>
        </p:nvSpPr>
        <p:spPr>
          <a:xfrm>
            <a:off x="477788" y="1159304"/>
            <a:ext cx="11521280" cy="1141146"/>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l-GR" b="1" dirty="0">
                <a:latin typeface="Century Gothic" panose="020B0502020202020204" pitchFamily="34" charset="0"/>
                <a:ea typeface="Calibri" panose="020F0502020204030204" pitchFamily="34" charset="0"/>
                <a:cs typeface="Times New Roman" panose="02020603050405020304" pitchFamily="18" charset="0"/>
              </a:rPr>
              <a:t>«Τι σας άρεσε από όλα αυτά που κάναμε για την </a:t>
            </a:r>
            <a:r>
              <a:rPr lang="el-GR" b="1" dirty="0" err="1">
                <a:latin typeface="Century Gothic" panose="020B0502020202020204" pitchFamily="34" charset="0"/>
                <a:ea typeface="Calibri" panose="020F0502020204030204" pitchFamily="34" charset="0"/>
                <a:cs typeface="Times New Roman" panose="02020603050405020304" pitchFamily="18" charset="0"/>
              </a:rPr>
              <a:t>Φορτέτζα</a:t>
            </a:r>
            <a:r>
              <a:rPr lang="el-GR" b="1" dirty="0">
                <a:latin typeface="Century Gothic" panose="020B0502020202020204" pitchFamily="34" charset="0"/>
                <a:ea typeface="Calibri" panose="020F0502020204030204" pitchFamily="34" charset="0"/>
                <a:cs typeface="Times New Roman" panose="02020603050405020304" pitchFamily="18" charset="0"/>
              </a:rPr>
              <a:t>;»</a:t>
            </a:r>
            <a:endParaRPr lang="el-GR" sz="2000" b="1"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Symbol" panose="05050102010706020507" pitchFamily="18" charset="2"/>
              <a:buChar char=""/>
            </a:pPr>
            <a:r>
              <a:rPr lang="el-GR" b="1" dirty="0">
                <a:latin typeface="Century Gothic" panose="020B0502020202020204" pitchFamily="34" charset="0"/>
                <a:ea typeface="Calibri" panose="020F0502020204030204" pitchFamily="34" charset="0"/>
                <a:cs typeface="Times New Roman" panose="02020603050405020304" pitchFamily="18" charset="0"/>
              </a:rPr>
              <a:t>«Τι δεν σας άρεσε από όλα αυτά που κάναμε για την </a:t>
            </a:r>
            <a:r>
              <a:rPr lang="el-GR" b="1" dirty="0" err="1">
                <a:latin typeface="Century Gothic" panose="020B0502020202020204" pitchFamily="34" charset="0"/>
                <a:ea typeface="Calibri" panose="020F0502020204030204" pitchFamily="34" charset="0"/>
                <a:cs typeface="Times New Roman" panose="02020603050405020304" pitchFamily="18" charset="0"/>
              </a:rPr>
              <a:t>Φορτέτζα</a:t>
            </a:r>
            <a:r>
              <a:rPr lang="el-GR" b="1" dirty="0">
                <a:latin typeface="Century Gothic" panose="020B0502020202020204" pitchFamily="34" charset="0"/>
                <a:ea typeface="Calibri" panose="020F0502020204030204" pitchFamily="34" charset="0"/>
                <a:cs typeface="Times New Roman" panose="02020603050405020304" pitchFamily="18" charset="0"/>
              </a:rPr>
              <a:t>;»</a:t>
            </a:r>
            <a:endParaRPr lang="el-GR" sz="20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62F94070-607A-473E-BD13-085CE9C2A91D}"/>
              </a:ext>
            </a:extLst>
          </p:cNvPr>
          <p:cNvSpPr/>
          <p:nvPr/>
        </p:nvSpPr>
        <p:spPr>
          <a:xfrm>
            <a:off x="-52535" y="2407283"/>
            <a:ext cx="12241360" cy="4813497"/>
          </a:xfrm>
          <a:prstGeom prst="rect">
            <a:avLst/>
          </a:prstGeom>
        </p:spPr>
        <p:txBody>
          <a:bodyPr wrap="square">
            <a:spAutoFit/>
          </a:bodyPr>
          <a:lstStyle/>
          <a:p>
            <a:pPr algn="ctr">
              <a:spcAft>
                <a:spcPts val="0"/>
              </a:spcAft>
            </a:pPr>
            <a:r>
              <a:rPr lang="el-GR" sz="2000" b="1" u="sng" dirty="0">
                <a:latin typeface="Century Gothic" panose="020B0502020202020204" pitchFamily="34" charset="0"/>
                <a:ea typeface="Times New Roman" panose="02020603050405020304" pitchFamily="18" charset="0"/>
                <a:cs typeface="Times New Roman" panose="02020603050405020304" pitchFamily="18" charset="0"/>
              </a:rPr>
              <a:t>Παρατηρήσεις- </a:t>
            </a:r>
            <a:r>
              <a:rPr lang="el-GR" sz="2000" b="1" u="sng" dirty="0">
                <a:latin typeface="Century Gothic" panose="020B0502020202020204" pitchFamily="34" charset="0"/>
                <a:ea typeface="Times New Roman" panose="02020603050405020304" pitchFamily="18" charset="0"/>
                <a:cs typeface="Times New Roman" panose="02020603050405020304" pitchFamily="18" charset="0"/>
                <a:hlinkClick r:id="rId2"/>
              </a:rPr>
              <a:t>Αποτελέσματα</a:t>
            </a:r>
            <a:endParaRPr lang="el-GR" sz="2000" b="1" u="sng" dirty="0">
              <a:latin typeface="Century Gothic" panose="020B0502020202020204" pitchFamily="34" charset="0"/>
              <a:ea typeface="Times New Roman" panose="02020603050405020304" pitchFamily="18" charset="0"/>
              <a:cs typeface="Times New Roman" panose="02020603050405020304" pitchFamily="18" charset="0"/>
            </a:endParaRPr>
          </a:p>
          <a:p>
            <a:pPr algn="ctr">
              <a:spcAft>
                <a:spcPts val="0"/>
              </a:spcAft>
            </a:pPr>
            <a:endParaRPr lang="el-GR" sz="2000" b="1"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Σχεδόν όλοι οι μαθητές γνωρίζουν ότι είναι κάστρο κι έχει εκκλησία</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Ακόμα γνωρίζουν τη σχέση του κάστρου με τους πειρατές</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Ένας μαθητής μπέρδεψε προφανώς την ιστορία της Μονής Αρκαδίου με την </a:t>
            </a:r>
            <a:r>
              <a:rPr lang="el-GR" sz="2000" b="1" dirty="0" err="1">
                <a:latin typeface="Times New Roman" panose="02020603050405020304" pitchFamily="18" charset="0"/>
                <a:ea typeface="Calibri" panose="020F0502020204030204" pitchFamily="34" charset="0"/>
                <a:cs typeface="Times New Roman" panose="02020603050405020304" pitchFamily="18" charset="0"/>
              </a:rPr>
              <a:t>Φορτέτζα</a:t>
            </a:r>
            <a:r>
              <a:rPr lang="el-GR" sz="2000" b="1" dirty="0">
                <a:latin typeface="Times New Roman" panose="02020603050405020304" pitchFamily="18" charset="0"/>
                <a:ea typeface="Calibri" panose="020F0502020204030204" pitchFamily="34" charset="0"/>
                <a:cs typeface="Times New Roman" panose="02020603050405020304" pitchFamily="18" charset="0"/>
              </a:rPr>
              <a:t> μιλώντας για σφαίρα που καρφώθηκε στο δέντρο </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Ένας ακόμα μαθητής μιλάει για το βασιλιά Μίνωα και ένας άλλος για τους βυζαντινούς</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Μετά την μελέτη του συμπληρωματικού εκπαιδευτικού υλικού , σαφέστατα πλέον όλοι γνωρίζουν από ποιους χτίστηκε και για ποιο λόγο</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Οι μαθητές δείχνουν με τις απαντήσεις τους ότι τους άρεσε το παιχνίδι και γενικότερα όλη η δράση.</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Φυσικά τους άρεσε και το </a:t>
            </a:r>
            <a:r>
              <a:rPr lang="en-US" sz="2000" b="1" dirty="0">
                <a:latin typeface="Times New Roman" panose="02020603050405020304" pitchFamily="18" charset="0"/>
                <a:ea typeface="Calibri" panose="020F0502020204030204" pitchFamily="34" charset="0"/>
                <a:cs typeface="Times New Roman" panose="02020603050405020304" pitchFamily="18" charset="0"/>
              </a:rPr>
              <a:t>GPS</a:t>
            </a:r>
            <a:r>
              <a:rPr lang="el-GR" sz="2000" b="1" dirty="0">
                <a:latin typeface="Times New Roman" panose="02020603050405020304" pitchFamily="18" charset="0"/>
                <a:ea typeface="Calibri" panose="020F0502020204030204" pitchFamily="34" charset="0"/>
                <a:cs typeface="Times New Roman" panose="02020603050405020304" pitchFamily="18" charset="0"/>
              </a:rPr>
              <a:t> και η επίσκεψη στην </a:t>
            </a:r>
            <a:r>
              <a:rPr lang="el-GR" sz="2000" b="1" dirty="0" err="1">
                <a:latin typeface="Times New Roman" panose="02020603050405020304" pitchFamily="18" charset="0"/>
                <a:ea typeface="Calibri" panose="020F0502020204030204" pitchFamily="34" charset="0"/>
                <a:cs typeface="Times New Roman" panose="02020603050405020304" pitchFamily="18" charset="0"/>
              </a:rPr>
              <a:t>Φορτέτζα</a:t>
            </a:r>
            <a:r>
              <a:rPr lang="el-GR" sz="2000" b="1" dirty="0">
                <a:latin typeface="Times New Roman" panose="02020603050405020304" pitchFamily="18" charset="0"/>
                <a:ea typeface="Calibri" panose="020F0502020204030204" pitchFamily="34" charset="0"/>
                <a:cs typeface="Times New Roman" panose="02020603050405020304" pitchFamily="18" charset="0"/>
              </a:rPr>
              <a:t> με το παιχνίδι.</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Δείχνουν ότι ταλαιπωρήθηκαν από την ζέστη και το ανώμαλο έδαφος.</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l-GR" sz="2000" b="1" dirty="0">
                <a:latin typeface="Times New Roman" panose="02020603050405020304" pitchFamily="18" charset="0"/>
                <a:ea typeface="Calibri" panose="020F0502020204030204" pitchFamily="34" charset="0"/>
                <a:cs typeface="Times New Roman" panose="02020603050405020304" pitchFamily="18" charset="0"/>
              </a:rPr>
              <a:t>Το περίεργο είναι ότι και σε αυτό , όσο και στο προηγούμενο ερωτηματολόγιο ανοικτού τύπου οι μαθητές 24 και 25 αντέγραψαν ο ένας τον άλλον</a:t>
            </a:r>
            <a:endParaRPr lang="el-GR" sz="2000" b="1"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0"/>
              </a:spcAft>
            </a:pPr>
            <a:r>
              <a:rPr lang="el-GR"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5" name="Group 11">
            <a:extLst>
              <a:ext uri="{FF2B5EF4-FFF2-40B4-BE49-F238E27FC236}">
                <a16:creationId xmlns:a16="http://schemas.microsoft.com/office/drawing/2014/main" id="{72BE2C45-D3B2-47DE-B9A8-2F0C69314C56}"/>
              </a:ext>
            </a:extLst>
          </p:cNvPr>
          <p:cNvGrpSpPr/>
          <p:nvPr/>
        </p:nvGrpSpPr>
        <p:grpSpPr>
          <a:xfrm>
            <a:off x="189757" y="1159304"/>
            <a:ext cx="724076" cy="775193"/>
            <a:chOff x="84898" y="2103969"/>
            <a:chExt cx="965435" cy="1033591"/>
          </a:xfrm>
        </p:grpSpPr>
        <p:grpSp>
          <p:nvGrpSpPr>
            <p:cNvPr id="6" name="组合 36">
              <a:extLst>
                <a:ext uri="{FF2B5EF4-FFF2-40B4-BE49-F238E27FC236}">
                  <a16:creationId xmlns:a16="http://schemas.microsoft.com/office/drawing/2014/main" id="{60AFFBDC-7508-45AF-AC00-E2AC23AA016D}"/>
                </a:ext>
              </a:extLst>
            </p:cNvPr>
            <p:cNvGrpSpPr/>
            <p:nvPr/>
          </p:nvGrpSpPr>
          <p:grpSpPr>
            <a:xfrm>
              <a:off x="84898" y="2103969"/>
              <a:ext cx="965435" cy="1033591"/>
              <a:chOff x="4427538" y="954088"/>
              <a:chExt cx="3333750" cy="3729038"/>
            </a:xfrm>
          </p:grpSpPr>
          <p:sp>
            <p:nvSpPr>
              <p:cNvPr id="8" name="Freeform 7">
                <a:extLst>
                  <a:ext uri="{FF2B5EF4-FFF2-40B4-BE49-F238E27FC236}">
                    <a16:creationId xmlns:a16="http://schemas.microsoft.com/office/drawing/2014/main" id="{D98B743C-204D-4E25-A289-07EAD4F141EB}"/>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9" name="Freeform 8">
                <a:extLst>
                  <a:ext uri="{FF2B5EF4-FFF2-40B4-BE49-F238E27FC236}">
                    <a16:creationId xmlns:a16="http://schemas.microsoft.com/office/drawing/2014/main" id="{2A4262A2-56C8-45E1-84C2-BF501B041B22}"/>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0" name="Freeform 9">
                <a:extLst>
                  <a:ext uri="{FF2B5EF4-FFF2-40B4-BE49-F238E27FC236}">
                    <a16:creationId xmlns:a16="http://schemas.microsoft.com/office/drawing/2014/main" id="{3DE83C27-272B-41E8-96CF-15553BA0B7FC}"/>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1" name="Freeform 10">
                <a:extLst>
                  <a:ext uri="{FF2B5EF4-FFF2-40B4-BE49-F238E27FC236}">
                    <a16:creationId xmlns:a16="http://schemas.microsoft.com/office/drawing/2014/main" id="{8ECDB33C-E8F5-41CF-BA25-880E0BF00E6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2" name="Freeform 11">
                <a:extLst>
                  <a:ext uri="{FF2B5EF4-FFF2-40B4-BE49-F238E27FC236}">
                    <a16:creationId xmlns:a16="http://schemas.microsoft.com/office/drawing/2014/main" id="{502564C9-A10A-452A-B358-43EE6C3509FC}"/>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3" name="Freeform 12">
                <a:extLst>
                  <a:ext uri="{FF2B5EF4-FFF2-40B4-BE49-F238E27FC236}">
                    <a16:creationId xmlns:a16="http://schemas.microsoft.com/office/drawing/2014/main" id="{3C328946-76D5-4FAA-AF74-30CD39D678B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 name="Freeform 13">
                <a:extLst>
                  <a:ext uri="{FF2B5EF4-FFF2-40B4-BE49-F238E27FC236}">
                    <a16:creationId xmlns:a16="http://schemas.microsoft.com/office/drawing/2014/main" id="{21CBB777-9DAD-445B-A2CB-8FE75F29D4A0}"/>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 name="Freeform 14">
                <a:extLst>
                  <a:ext uri="{FF2B5EF4-FFF2-40B4-BE49-F238E27FC236}">
                    <a16:creationId xmlns:a16="http://schemas.microsoft.com/office/drawing/2014/main" id="{9FDE7E82-EF8A-4D85-8BF6-65D860341025}"/>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 name="Freeform 15">
                <a:extLst>
                  <a:ext uri="{FF2B5EF4-FFF2-40B4-BE49-F238E27FC236}">
                    <a16:creationId xmlns:a16="http://schemas.microsoft.com/office/drawing/2014/main" id="{43E265DC-780C-4BFB-80DD-5C5A7878969C}"/>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 name="Freeform 16">
                <a:extLst>
                  <a:ext uri="{FF2B5EF4-FFF2-40B4-BE49-F238E27FC236}">
                    <a16:creationId xmlns:a16="http://schemas.microsoft.com/office/drawing/2014/main" id="{C4925CED-282C-42A8-A3FE-523ACD20A567}"/>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 name="Freeform 17">
                <a:extLst>
                  <a:ext uri="{FF2B5EF4-FFF2-40B4-BE49-F238E27FC236}">
                    <a16:creationId xmlns:a16="http://schemas.microsoft.com/office/drawing/2014/main" id="{55217AC4-867D-4C58-97BE-CE08A65071F9}"/>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9" name="Freeform 18">
                <a:extLst>
                  <a:ext uri="{FF2B5EF4-FFF2-40B4-BE49-F238E27FC236}">
                    <a16:creationId xmlns:a16="http://schemas.microsoft.com/office/drawing/2014/main" id="{9EEFE7C1-D7A2-41AD-B87E-968618B39CE0}"/>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0" name="Freeform 19">
                <a:extLst>
                  <a:ext uri="{FF2B5EF4-FFF2-40B4-BE49-F238E27FC236}">
                    <a16:creationId xmlns:a16="http://schemas.microsoft.com/office/drawing/2014/main" id="{4CBC6157-AC13-481F-8D84-D50F390B728D}"/>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1" name="Freeform 20">
                <a:extLst>
                  <a:ext uri="{FF2B5EF4-FFF2-40B4-BE49-F238E27FC236}">
                    <a16:creationId xmlns:a16="http://schemas.microsoft.com/office/drawing/2014/main" id="{1960266C-1CEF-4974-8130-E408758D682F}"/>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2" name="Freeform 21">
                <a:extLst>
                  <a:ext uri="{FF2B5EF4-FFF2-40B4-BE49-F238E27FC236}">
                    <a16:creationId xmlns:a16="http://schemas.microsoft.com/office/drawing/2014/main" id="{E8368FA4-6ED0-4A86-949E-3D0A6DAE0DEE}"/>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3" name="Freeform 22">
                <a:extLst>
                  <a:ext uri="{FF2B5EF4-FFF2-40B4-BE49-F238E27FC236}">
                    <a16:creationId xmlns:a16="http://schemas.microsoft.com/office/drawing/2014/main" id="{93D8FC18-406F-49A8-A7FE-5B0E5BA6D399}"/>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4" name="Freeform 23">
                <a:extLst>
                  <a:ext uri="{FF2B5EF4-FFF2-40B4-BE49-F238E27FC236}">
                    <a16:creationId xmlns:a16="http://schemas.microsoft.com/office/drawing/2014/main" id="{AEA8AE1D-513C-432E-92FE-D9D87D2B0F1F}"/>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5" name="Freeform 24">
                <a:extLst>
                  <a:ext uri="{FF2B5EF4-FFF2-40B4-BE49-F238E27FC236}">
                    <a16:creationId xmlns:a16="http://schemas.microsoft.com/office/drawing/2014/main" id="{B09B4A88-AF9B-45C6-A152-AA9FF012EA40}"/>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6" name="Freeform 25">
                <a:extLst>
                  <a:ext uri="{FF2B5EF4-FFF2-40B4-BE49-F238E27FC236}">
                    <a16:creationId xmlns:a16="http://schemas.microsoft.com/office/drawing/2014/main" id="{F429479B-3CD1-4DB5-8E7B-6FEADEBDA174}"/>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7" name="Freeform 26">
                <a:extLst>
                  <a:ext uri="{FF2B5EF4-FFF2-40B4-BE49-F238E27FC236}">
                    <a16:creationId xmlns:a16="http://schemas.microsoft.com/office/drawing/2014/main" id="{4E96C514-DF28-4B89-9826-DF7296E31E7C}"/>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8" name="Freeform 27">
                <a:extLst>
                  <a:ext uri="{FF2B5EF4-FFF2-40B4-BE49-F238E27FC236}">
                    <a16:creationId xmlns:a16="http://schemas.microsoft.com/office/drawing/2014/main" id="{353F1F8C-D0A4-45E5-8FE2-A36215C96EA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9" name="Freeform 28">
                <a:extLst>
                  <a:ext uri="{FF2B5EF4-FFF2-40B4-BE49-F238E27FC236}">
                    <a16:creationId xmlns:a16="http://schemas.microsoft.com/office/drawing/2014/main" id="{975A7D9B-C373-43A1-8484-C382D9367150}"/>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0" name="Freeform 29">
                <a:extLst>
                  <a:ext uri="{FF2B5EF4-FFF2-40B4-BE49-F238E27FC236}">
                    <a16:creationId xmlns:a16="http://schemas.microsoft.com/office/drawing/2014/main" id="{FAA41841-42DC-4786-AA3E-35E1138D5696}"/>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1" name="Freeform 30">
                <a:extLst>
                  <a:ext uri="{FF2B5EF4-FFF2-40B4-BE49-F238E27FC236}">
                    <a16:creationId xmlns:a16="http://schemas.microsoft.com/office/drawing/2014/main" id="{448D0AF4-2977-40D3-9E4F-33A2778FE8BB}"/>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2" name="Freeform 31">
                <a:extLst>
                  <a:ext uri="{FF2B5EF4-FFF2-40B4-BE49-F238E27FC236}">
                    <a16:creationId xmlns:a16="http://schemas.microsoft.com/office/drawing/2014/main" id="{DF9F1818-E799-4A2B-BA94-3B1D27045F67}"/>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3" name="Freeform 32">
                <a:extLst>
                  <a:ext uri="{FF2B5EF4-FFF2-40B4-BE49-F238E27FC236}">
                    <a16:creationId xmlns:a16="http://schemas.microsoft.com/office/drawing/2014/main" id="{70F4EFDA-059D-488B-A3FB-9D4EC2C98B1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4" name="Freeform 33">
                <a:extLst>
                  <a:ext uri="{FF2B5EF4-FFF2-40B4-BE49-F238E27FC236}">
                    <a16:creationId xmlns:a16="http://schemas.microsoft.com/office/drawing/2014/main" id="{8CAE0D03-7715-4D2F-9538-218F4B2A9616}"/>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5" name="Freeform 34">
                <a:extLst>
                  <a:ext uri="{FF2B5EF4-FFF2-40B4-BE49-F238E27FC236}">
                    <a16:creationId xmlns:a16="http://schemas.microsoft.com/office/drawing/2014/main" id="{F4C584D9-2CF0-422B-9F87-DD5B8424CB1A}"/>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6" name="Freeform 35">
                <a:extLst>
                  <a:ext uri="{FF2B5EF4-FFF2-40B4-BE49-F238E27FC236}">
                    <a16:creationId xmlns:a16="http://schemas.microsoft.com/office/drawing/2014/main" id="{4AB256E0-62D3-4047-B662-CBA79A2DC5C4}"/>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7" name="Freeform 36">
                <a:extLst>
                  <a:ext uri="{FF2B5EF4-FFF2-40B4-BE49-F238E27FC236}">
                    <a16:creationId xmlns:a16="http://schemas.microsoft.com/office/drawing/2014/main" id="{D4CECDEF-120D-45FB-A886-755FFCA1FDF0}"/>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8" name="Freeform 37">
                <a:extLst>
                  <a:ext uri="{FF2B5EF4-FFF2-40B4-BE49-F238E27FC236}">
                    <a16:creationId xmlns:a16="http://schemas.microsoft.com/office/drawing/2014/main" id="{52B44EAA-17D7-4CFF-987C-FA699419ADDB}"/>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9" name="Freeform 38">
                <a:extLst>
                  <a:ext uri="{FF2B5EF4-FFF2-40B4-BE49-F238E27FC236}">
                    <a16:creationId xmlns:a16="http://schemas.microsoft.com/office/drawing/2014/main" id="{165E3B9A-73FD-4CB3-B65E-05BB17E6EBF4}"/>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0" name="Freeform 39">
                <a:extLst>
                  <a:ext uri="{FF2B5EF4-FFF2-40B4-BE49-F238E27FC236}">
                    <a16:creationId xmlns:a16="http://schemas.microsoft.com/office/drawing/2014/main" id="{C81BC256-4F50-4138-8CAF-DB6B2EC54026}"/>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1" name="Freeform 40">
                <a:extLst>
                  <a:ext uri="{FF2B5EF4-FFF2-40B4-BE49-F238E27FC236}">
                    <a16:creationId xmlns:a16="http://schemas.microsoft.com/office/drawing/2014/main" id="{BC6E4630-5571-49DE-9622-19D00C2924D6}"/>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2" name="Freeform 41">
                <a:extLst>
                  <a:ext uri="{FF2B5EF4-FFF2-40B4-BE49-F238E27FC236}">
                    <a16:creationId xmlns:a16="http://schemas.microsoft.com/office/drawing/2014/main" id="{CFB8990D-9F99-4B78-8AF0-7DB665FBC062}"/>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3" name="Freeform 42">
                <a:extLst>
                  <a:ext uri="{FF2B5EF4-FFF2-40B4-BE49-F238E27FC236}">
                    <a16:creationId xmlns:a16="http://schemas.microsoft.com/office/drawing/2014/main" id="{95E3193F-3737-49EA-A606-2C3A8EE7E188}"/>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4" name="Freeform 43">
                <a:extLst>
                  <a:ext uri="{FF2B5EF4-FFF2-40B4-BE49-F238E27FC236}">
                    <a16:creationId xmlns:a16="http://schemas.microsoft.com/office/drawing/2014/main" id="{681E2D76-4DD5-48D4-A793-C862C3CF89A5}"/>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5" name="Freeform 44">
                <a:extLst>
                  <a:ext uri="{FF2B5EF4-FFF2-40B4-BE49-F238E27FC236}">
                    <a16:creationId xmlns:a16="http://schemas.microsoft.com/office/drawing/2014/main" id="{5D87170C-9F27-48AA-8D1E-5606776229F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6" name="Freeform 45">
                <a:extLst>
                  <a:ext uri="{FF2B5EF4-FFF2-40B4-BE49-F238E27FC236}">
                    <a16:creationId xmlns:a16="http://schemas.microsoft.com/office/drawing/2014/main" id="{42B36AF3-29CA-4699-924F-EACE4BAF1D2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7" name="Freeform 46">
                <a:extLst>
                  <a:ext uri="{FF2B5EF4-FFF2-40B4-BE49-F238E27FC236}">
                    <a16:creationId xmlns:a16="http://schemas.microsoft.com/office/drawing/2014/main" id="{44F5C94D-2F6C-4E34-8797-BD6D7D4B0EB7}"/>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8" name="Freeform 5">
                <a:extLst>
                  <a:ext uri="{FF2B5EF4-FFF2-40B4-BE49-F238E27FC236}">
                    <a16:creationId xmlns:a16="http://schemas.microsoft.com/office/drawing/2014/main" id="{A083B139-4C9A-4362-BA15-A68F639295EB}"/>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grpSp>
        <p:sp>
          <p:nvSpPr>
            <p:cNvPr id="7" name="Rectangle 142">
              <a:extLst>
                <a:ext uri="{FF2B5EF4-FFF2-40B4-BE49-F238E27FC236}">
                  <a16:creationId xmlns:a16="http://schemas.microsoft.com/office/drawing/2014/main" id="{7594BA1A-3469-4912-90DC-05689672792A}"/>
                </a:ext>
              </a:extLst>
            </p:cNvPr>
            <p:cNvSpPr/>
            <p:nvPr/>
          </p:nvSpPr>
          <p:spPr>
            <a:xfrm>
              <a:off x="340843" y="2225157"/>
              <a:ext cx="453544" cy="615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1</a:t>
              </a:r>
            </a:p>
          </p:txBody>
        </p:sp>
      </p:grpSp>
      <p:grpSp>
        <p:nvGrpSpPr>
          <p:cNvPr id="49" name="Group 143">
            <a:extLst>
              <a:ext uri="{FF2B5EF4-FFF2-40B4-BE49-F238E27FC236}">
                <a16:creationId xmlns:a16="http://schemas.microsoft.com/office/drawing/2014/main" id="{DE70B8BD-D33A-441D-B9B5-636C0A5FDC0C}"/>
              </a:ext>
            </a:extLst>
          </p:cNvPr>
          <p:cNvGrpSpPr/>
          <p:nvPr/>
        </p:nvGrpSpPr>
        <p:grpSpPr>
          <a:xfrm>
            <a:off x="214238" y="1774210"/>
            <a:ext cx="724076" cy="775193"/>
            <a:chOff x="84898" y="2103969"/>
            <a:chExt cx="965435" cy="1033591"/>
          </a:xfrm>
        </p:grpSpPr>
        <p:grpSp>
          <p:nvGrpSpPr>
            <p:cNvPr id="50" name="组合 36">
              <a:extLst>
                <a:ext uri="{FF2B5EF4-FFF2-40B4-BE49-F238E27FC236}">
                  <a16:creationId xmlns:a16="http://schemas.microsoft.com/office/drawing/2014/main" id="{3CB42F76-2CA0-4C2D-BE7D-2442B1015161}"/>
                </a:ext>
              </a:extLst>
            </p:cNvPr>
            <p:cNvGrpSpPr/>
            <p:nvPr/>
          </p:nvGrpSpPr>
          <p:grpSpPr>
            <a:xfrm>
              <a:off x="84898" y="2103969"/>
              <a:ext cx="965435" cy="1033591"/>
              <a:chOff x="4427538" y="954088"/>
              <a:chExt cx="3333750" cy="3729038"/>
            </a:xfrm>
          </p:grpSpPr>
          <p:sp>
            <p:nvSpPr>
              <p:cNvPr id="52" name="Freeform 7">
                <a:extLst>
                  <a:ext uri="{FF2B5EF4-FFF2-40B4-BE49-F238E27FC236}">
                    <a16:creationId xmlns:a16="http://schemas.microsoft.com/office/drawing/2014/main" id="{895D626E-D618-4FB8-B227-986E5A7F53AE}"/>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3" name="Freeform 8">
                <a:extLst>
                  <a:ext uri="{FF2B5EF4-FFF2-40B4-BE49-F238E27FC236}">
                    <a16:creationId xmlns:a16="http://schemas.microsoft.com/office/drawing/2014/main" id="{B56AD087-604C-4ED0-9C89-380D9C6D6F6C}"/>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4" name="Freeform 9">
                <a:extLst>
                  <a:ext uri="{FF2B5EF4-FFF2-40B4-BE49-F238E27FC236}">
                    <a16:creationId xmlns:a16="http://schemas.microsoft.com/office/drawing/2014/main" id="{8194597C-0EC1-41A7-9AE2-DE360E86BA58}"/>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5" name="Freeform 10">
                <a:extLst>
                  <a:ext uri="{FF2B5EF4-FFF2-40B4-BE49-F238E27FC236}">
                    <a16:creationId xmlns:a16="http://schemas.microsoft.com/office/drawing/2014/main" id="{058EB4C1-5A65-4D60-B08E-A0CC47B0EEBF}"/>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6" name="Freeform 11">
                <a:extLst>
                  <a:ext uri="{FF2B5EF4-FFF2-40B4-BE49-F238E27FC236}">
                    <a16:creationId xmlns:a16="http://schemas.microsoft.com/office/drawing/2014/main" id="{26C85161-8962-4CEA-A16E-C97EBC96CA9B}"/>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7" name="Freeform 12">
                <a:extLst>
                  <a:ext uri="{FF2B5EF4-FFF2-40B4-BE49-F238E27FC236}">
                    <a16:creationId xmlns:a16="http://schemas.microsoft.com/office/drawing/2014/main" id="{45A0ED36-5133-499A-B2F7-22A008CF9C5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8" name="Freeform 13">
                <a:extLst>
                  <a:ext uri="{FF2B5EF4-FFF2-40B4-BE49-F238E27FC236}">
                    <a16:creationId xmlns:a16="http://schemas.microsoft.com/office/drawing/2014/main" id="{C44D88FF-1FA8-4799-8FAA-56200965475F}"/>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9" name="Freeform 14">
                <a:extLst>
                  <a:ext uri="{FF2B5EF4-FFF2-40B4-BE49-F238E27FC236}">
                    <a16:creationId xmlns:a16="http://schemas.microsoft.com/office/drawing/2014/main" id="{36EFA8F7-DACC-4171-BC09-BB71F6CAE635}"/>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0" name="Freeform 15">
                <a:extLst>
                  <a:ext uri="{FF2B5EF4-FFF2-40B4-BE49-F238E27FC236}">
                    <a16:creationId xmlns:a16="http://schemas.microsoft.com/office/drawing/2014/main" id="{3AC7A5AF-8B07-4196-94F3-2FA8C14E4BA2}"/>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1" name="Freeform 16">
                <a:extLst>
                  <a:ext uri="{FF2B5EF4-FFF2-40B4-BE49-F238E27FC236}">
                    <a16:creationId xmlns:a16="http://schemas.microsoft.com/office/drawing/2014/main" id="{DD57089A-4194-4613-88BC-DEADC34879FA}"/>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2" name="Freeform 17">
                <a:extLst>
                  <a:ext uri="{FF2B5EF4-FFF2-40B4-BE49-F238E27FC236}">
                    <a16:creationId xmlns:a16="http://schemas.microsoft.com/office/drawing/2014/main" id="{B773D0C5-1F66-43D1-8DC1-867EDA984846}"/>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3" name="Freeform 18">
                <a:extLst>
                  <a:ext uri="{FF2B5EF4-FFF2-40B4-BE49-F238E27FC236}">
                    <a16:creationId xmlns:a16="http://schemas.microsoft.com/office/drawing/2014/main" id="{724D6FAC-67CE-426C-B230-7667CC5F5243}"/>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4" name="Freeform 19">
                <a:extLst>
                  <a:ext uri="{FF2B5EF4-FFF2-40B4-BE49-F238E27FC236}">
                    <a16:creationId xmlns:a16="http://schemas.microsoft.com/office/drawing/2014/main" id="{BBC8953D-961E-4151-8A6F-3D1CB61B6DB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5" name="Freeform 20">
                <a:extLst>
                  <a:ext uri="{FF2B5EF4-FFF2-40B4-BE49-F238E27FC236}">
                    <a16:creationId xmlns:a16="http://schemas.microsoft.com/office/drawing/2014/main" id="{F27ED867-2DAD-429C-8686-0FEA5D68DF45}"/>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6" name="Freeform 21">
                <a:extLst>
                  <a:ext uri="{FF2B5EF4-FFF2-40B4-BE49-F238E27FC236}">
                    <a16:creationId xmlns:a16="http://schemas.microsoft.com/office/drawing/2014/main" id="{66259BF7-1471-4901-A151-E404FF48C3B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7" name="Freeform 22">
                <a:extLst>
                  <a:ext uri="{FF2B5EF4-FFF2-40B4-BE49-F238E27FC236}">
                    <a16:creationId xmlns:a16="http://schemas.microsoft.com/office/drawing/2014/main" id="{B1B7D778-EE9F-4944-953F-C94726C007B0}"/>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8" name="Freeform 23">
                <a:extLst>
                  <a:ext uri="{FF2B5EF4-FFF2-40B4-BE49-F238E27FC236}">
                    <a16:creationId xmlns:a16="http://schemas.microsoft.com/office/drawing/2014/main" id="{557B1F82-C071-4520-88EB-D9BCB085B15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9" name="Freeform 24">
                <a:extLst>
                  <a:ext uri="{FF2B5EF4-FFF2-40B4-BE49-F238E27FC236}">
                    <a16:creationId xmlns:a16="http://schemas.microsoft.com/office/drawing/2014/main" id="{0ED2024C-796B-46E1-B3D7-818E2889F91F}"/>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0" name="Freeform 25">
                <a:extLst>
                  <a:ext uri="{FF2B5EF4-FFF2-40B4-BE49-F238E27FC236}">
                    <a16:creationId xmlns:a16="http://schemas.microsoft.com/office/drawing/2014/main" id="{F24D05F9-62EE-4736-92BE-1D5F849F2240}"/>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1" name="Freeform 26">
                <a:extLst>
                  <a:ext uri="{FF2B5EF4-FFF2-40B4-BE49-F238E27FC236}">
                    <a16:creationId xmlns:a16="http://schemas.microsoft.com/office/drawing/2014/main" id="{F91B4040-BAE7-49B2-B4C2-FE25BD617516}"/>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2" name="Freeform 27">
                <a:extLst>
                  <a:ext uri="{FF2B5EF4-FFF2-40B4-BE49-F238E27FC236}">
                    <a16:creationId xmlns:a16="http://schemas.microsoft.com/office/drawing/2014/main" id="{173F1886-99BC-44C2-8976-2F931298D94E}"/>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3" name="Freeform 28">
                <a:extLst>
                  <a:ext uri="{FF2B5EF4-FFF2-40B4-BE49-F238E27FC236}">
                    <a16:creationId xmlns:a16="http://schemas.microsoft.com/office/drawing/2014/main" id="{1DC5CDCB-BD2E-4A7C-B603-CE9EEFFB67C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4" name="Freeform 29">
                <a:extLst>
                  <a:ext uri="{FF2B5EF4-FFF2-40B4-BE49-F238E27FC236}">
                    <a16:creationId xmlns:a16="http://schemas.microsoft.com/office/drawing/2014/main" id="{CE9DB4CE-C9BE-42FC-A60F-20F85D8A5BAA}"/>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5" name="Freeform 30">
                <a:extLst>
                  <a:ext uri="{FF2B5EF4-FFF2-40B4-BE49-F238E27FC236}">
                    <a16:creationId xmlns:a16="http://schemas.microsoft.com/office/drawing/2014/main" id="{1DEEB6A2-1633-404E-B95B-7F0FCDC78B54}"/>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6" name="Freeform 31">
                <a:extLst>
                  <a:ext uri="{FF2B5EF4-FFF2-40B4-BE49-F238E27FC236}">
                    <a16:creationId xmlns:a16="http://schemas.microsoft.com/office/drawing/2014/main" id="{7ADAA026-E8BC-48E9-95BF-8773C48E436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7" name="Freeform 32">
                <a:extLst>
                  <a:ext uri="{FF2B5EF4-FFF2-40B4-BE49-F238E27FC236}">
                    <a16:creationId xmlns:a16="http://schemas.microsoft.com/office/drawing/2014/main" id="{1BB7ED98-5068-4655-B0C7-CF55398F634B}"/>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8" name="Freeform 33">
                <a:extLst>
                  <a:ext uri="{FF2B5EF4-FFF2-40B4-BE49-F238E27FC236}">
                    <a16:creationId xmlns:a16="http://schemas.microsoft.com/office/drawing/2014/main" id="{9E96F113-8CFE-4584-9F7A-FCD0A22D9E41}"/>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9" name="Freeform 34">
                <a:extLst>
                  <a:ext uri="{FF2B5EF4-FFF2-40B4-BE49-F238E27FC236}">
                    <a16:creationId xmlns:a16="http://schemas.microsoft.com/office/drawing/2014/main" id="{C003BE2D-8134-4163-AEE9-8256E8E88627}"/>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0" name="Freeform 35">
                <a:extLst>
                  <a:ext uri="{FF2B5EF4-FFF2-40B4-BE49-F238E27FC236}">
                    <a16:creationId xmlns:a16="http://schemas.microsoft.com/office/drawing/2014/main" id="{498D9835-FAF3-4352-B775-CA966F3F61CF}"/>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1" name="Freeform 36">
                <a:extLst>
                  <a:ext uri="{FF2B5EF4-FFF2-40B4-BE49-F238E27FC236}">
                    <a16:creationId xmlns:a16="http://schemas.microsoft.com/office/drawing/2014/main" id="{1FF4A798-83BC-4C27-8FCE-A8C995F30C56}"/>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2" name="Freeform 37">
                <a:extLst>
                  <a:ext uri="{FF2B5EF4-FFF2-40B4-BE49-F238E27FC236}">
                    <a16:creationId xmlns:a16="http://schemas.microsoft.com/office/drawing/2014/main" id="{7644E78C-9160-4F08-88B2-FA7583E930D2}"/>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3" name="Freeform 38">
                <a:extLst>
                  <a:ext uri="{FF2B5EF4-FFF2-40B4-BE49-F238E27FC236}">
                    <a16:creationId xmlns:a16="http://schemas.microsoft.com/office/drawing/2014/main" id="{AFBC12EA-214E-4F9A-B337-E555AC5F7F6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4" name="Freeform 39">
                <a:extLst>
                  <a:ext uri="{FF2B5EF4-FFF2-40B4-BE49-F238E27FC236}">
                    <a16:creationId xmlns:a16="http://schemas.microsoft.com/office/drawing/2014/main" id="{652BF587-4156-401F-B69B-726475DE8C47}"/>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5" name="Freeform 40">
                <a:extLst>
                  <a:ext uri="{FF2B5EF4-FFF2-40B4-BE49-F238E27FC236}">
                    <a16:creationId xmlns:a16="http://schemas.microsoft.com/office/drawing/2014/main" id="{D29BE834-2D25-4935-BE2E-F866044E39AE}"/>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6" name="Freeform 41">
                <a:extLst>
                  <a:ext uri="{FF2B5EF4-FFF2-40B4-BE49-F238E27FC236}">
                    <a16:creationId xmlns:a16="http://schemas.microsoft.com/office/drawing/2014/main" id="{7A76B610-46A2-453B-9A25-BD9A02B20C3D}"/>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7" name="Freeform 42">
                <a:extLst>
                  <a:ext uri="{FF2B5EF4-FFF2-40B4-BE49-F238E27FC236}">
                    <a16:creationId xmlns:a16="http://schemas.microsoft.com/office/drawing/2014/main" id="{B1647DAE-7487-43AD-81AA-E99C7AA149A0}"/>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8" name="Freeform 43">
                <a:extLst>
                  <a:ext uri="{FF2B5EF4-FFF2-40B4-BE49-F238E27FC236}">
                    <a16:creationId xmlns:a16="http://schemas.microsoft.com/office/drawing/2014/main" id="{44B4C3CD-F7FD-486A-A5F0-F387756BB1D1}"/>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9" name="Freeform 44">
                <a:extLst>
                  <a:ext uri="{FF2B5EF4-FFF2-40B4-BE49-F238E27FC236}">
                    <a16:creationId xmlns:a16="http://schemas.microsoft.com/office/drawing/2014/main" id="{3BD6300D-07C5-4BA4-974C-4F429192824F}"/>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0" name="Freeform 45">
                <a:extLst>
                  <a:ext uri="{FF2B5EF4-FFF2-40B4-BE49-F238E27FC236}">
                    <a16:creationId xmlns:a16="http://schemas.microsoft.com/office/drawing/2014/main" id="{21552123-EC07-4421-A729-1C06050AC65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1" name="Freeform 46">
                <a:extLst>
                  <a:ext uri="{FF2B5EF4-FFF2-40B4-BE49-F238E27FC236}">
                    <a16:creationId xmlns:a16="http://schemas.microsoft.com/office/drawing/2014/main" id="{E4EB559C-9EBB-449A-9BE0-687181456795}"/>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2" name="Freeform 5">
                <a:extLst>
                  <a:ext uri="{FF2B5EF4-FFF2-40B4-BE49-F238E27FC236}">
                    <a16:creationId xmlns:a16="http://schemas.microsoft.com/office/drawing/2014/main" id="{A8B872AE-0050-4293-AE44-E793EB469A98}"/>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51" name="Rectangle 145">
              <a:extLst>
                <a:ext uri="{FF2B5EF4-FFF2-40B4-BE49-F238E27FC236}">
                  <a16:creationId xmlns:a16="http://schemas.microsoft.com/office/drawing/2014/main" id="{83443951-DA85-45E2-9C66-576BB8F996C6}"/>
                </a:ext>
              </a:extLst>
            </p:cNvPr>
            <p:cNvSpPr/>
            <p:nvPr/>
          </p:nvSpPr>
          <p:spPr>
            <a:xfrm>
              <a:off x="340843" y="2225157"/>
              <a:ext cx="453544" cy="615554"/>
            </a:xfrm>
            <a:prstGeom prst="rect">
              <a:avLst/>
            </a:prstGeom>
          </p:spPr>
          <p:txBody>
            <a:bodyPr wrap="none" anchor="ctr">
              <a:spAutoFit/>
            </a:bodyPr>
            <a:lstStyle/>
            <a:p>
              <a:pPr lvl="0" algn="ctr"/>
              <a:r>
                <a:rPr lang="en-US" sz="2400" b="1" dirty="0">
                  <a:solidFill>
                    <a:prstClr val="white"/>
                  </a:solidFill>
                  <a:effectLst>
                    <a:outerShdw blurRad="38100" dist="38100" dir="2700000" algn="tl">
                      <a:srgbClr val="000000">
                        <a:alpha val="43137"/>
                      </a:srgbClr>
                    </a:outerShdw>
                  </a:effectLst>
                </a:rPr>
                <a:t>2</a:t>
              </a:r>
            </a:p>
          </p:txBody>
        </p:sp>
      </p:grpSp>
    </p:spTree>
    <p:extLst>
      <p:ext uri="{BB962C8B-B14F-4D97-AF65-F5344CB8AC3E}">
        <p14:creationId xmlns:p14="http://schemas.microsoft.com/office/powerpoint/2010/main" val="89739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1DD4397-DA5C-44F7-9768-DAF691E684E5}"/>
              </a:ext>
            </a:extLst>
          </p:cNvPr>
          <p:cNvSpPr>
            <a:spLocks noGrp="1"/>
          </p:cNvSpPr>
          <p:nvPr>
            <p:ph type="title"/>
          </p:nvPr>
        </p:nvSpPr>
        <p:spPr>
          <a:xfrm>
            <a:off x="2494012" y="116632"/>
            <a:ext cx="8001000" cy="792088"/>
          </a:xfrm>
        </p:spPr>
        <p:txBody>
          <a:bodyPr>
            <a:normAutofit fontScale="90000"/>
          </a:bodyPr>
          <a:lstStyle/>
          <a:p>
            <a:pPr algn="ctr"/>
            <a:r>
              <a:rPr lang="el-GR" b="1" dirty="0">
                <a:latin typeface="Century Gothic" panose="020B0502020202020204" pitchFamily="34" charset="0"/>
                <a:cs typeface="Times New Roman" panose="02020603050405020304" pitchFamily="18" charset="0"/>
              </a:rPr>
              <a:t> </a:t>
            </a:r>
            <a:r>
              <a:rPr lang="en-US" b="1" dirty="0">
                <a:latin typeface="Century Gothic" panose="020B0502020202020204" pitchFamily="34" charset="0"/>
                <a:cs typeface="Times New Roman" panose="02020603050405020304" pitchFamily="18" charset="0"/>
              </a:rPr>
              <a:t> </a:t>
            </a:r>
            <a:r>
              <a:rPr lang="el-GR" sz="3200" b="1" dirty="0">
                <a:latin typeface="Century Gothic" panose="020B0502020202020204" pitchFamily="34" charset="0"/>
                <a:cs typeface="Times New Roman" panose="02020603050405020304" pitchFamily="18" charset="0"/>
              </a:rPr>
              <a:t>Περιορισμοί της έρευνας</a:t>
            </a:r>
            <a:br>
              <a:rPr lang="el-GR" sz="3200" dirty="0">
                <a:solidFill>
                  <a:srgbClr val="002060"/>
                </a:solidFill>
                <a:latin typeface="Times New Roman" panose="02020603050405020304" pitchFamily="18" charset="0"/>
                <a:cs typeface="Times New Roman" panose="02020603050405020304" pitchFamily="18" charset="0"/>
              </a:rPr>
            </a:br>
            <a:endParaRPr lang="el-GR"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Διάγραμμα 3">
            <a:extLst>
              <a:ext uri="{FF2B5EF4-FFF2-40B4-BE49-F238E27FC236}">
                <a16:creationId xmlns:a16="http://schemas.microsoft.com/office/drawing/2014/main" id="{022F6600-1891-40E6-92EF-79657D3CAFF7}"/>
              </a:ext>
            </a:extLst>
          </p:cNvPr>
          <p:cNvGraphicFramePr/>
          <p:nvPr>
            <p:extLst>
              <p:ext uri="{D42A27DB-BD31-4B8C-83A1-F6EECF244321}">
                <p14:modId xmlns:p14="http://schemas.microsoft.com/office/powerpoint/2010/main" val="2950275733"/>
              </p:ext>
            </p:extLst>
          </p:nvPr>
        </p:nvGraphicFramePr>
        <p:xfrm>
          <a:off x="2151062" y="1340768"/>
          <a:ext cx="819182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95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0A23F3B-5DC3-4B80-9231-019000B451DB}"/>
                                            </p:graphicEl>
                                          </p:spTgt>
                                        </p:tgtEl>
                                        <p:attrNameLst>
                                          <p:attrName>style.visibility</p:attrName>
                                        </p:attrNameLst>
                                      </p:cBhvr>
                                      <p:to>
                                        <p:strVal val="visible"/>
                                      </p:to>
                                    </p:set>
                                    <p:animEffect transition="in" filter="fade">
                                      <p:cBhvr>
                                        <p:cTn id="12" dur="500"/>
                                        <p:tgtEl>
                                          <p:spTgt spid="4">
                                            <p:graphicEl>
                                              <a:dgm id="{60A23F3B-5DC3-4B80-9231-019000B451D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A49DEAC-0C5C-4281-8493-8E3A1BBD181E}"/>
                                            </p:graphicEl>
                                          </p:spTgt>
                                        </p:tgtEl>
                                        <p:attrNameLst>
                                          <p:attrName>style.visibility</p:attrName>
                                        </p:attrNameLst>
                                      </p:cBhvr>
                                      <p:to>
                                        <p:strVal val="visible"/>
                                      </p:to>
                                    </p:set>
                                    <p:animEffect transition="in" filter="fade">
                                      <p:cBhvr>
                                        <p:cTn id="17" dur="500"/>
                                        <p:tgtEl>
                                          <p:spTgt spid="4">
                                            <p:graphicEl>
                                              <a:dgm id="{0A49DEAC-0C5C-4281-8493-8E3A1BBD181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3D608DF8-16A3-4133-B79C-F000273843AA}"/>
                                            </p:graphicEl>
                                          </p:spTgt>
                                        </p:tgtEl>
                                        <p:attrNameLst>
                                          <p:attrName>style.visibility</p:attrName>
                                        </p:attrNameLst>
                                      </p:cBhvr>
                                      <p:to>
                                        <p:strVal val="visible"/>
                                      </p:to>
                                    </p:set>
                                    <p:animEffect transition="in" filter="fade">
                                      <p:cBhvr>
                                        <p:cTn id="22" dur="500"/>
                                        <p:tgtEl>
                                          <p:spTgt spid="4">
                                            <p:graphicEl>
                                              <a:dgm id="{3D608DF8-16A3-4133-B79C-F000273843A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F35788A0-0E9A-4B33-872D-C3D6FB55BB79}"/>
                                            </p:graphicEl>
                                          </p:spTgt>
                                        </p:tgtEl>
                                        <p:attrNameLst>
                                          <p:attrName>style.visibility</p:attrName>
                                        </p:attrNameLst>
                                      </p:cBhvr>
                                      <p:to>
                                        <p:strVal val="visible"/>
                                      </p:to>
                                    </p:set>
                                    <p:animEffect transition="in" filter="fade">
                                      <p:cBhvr>
                                        <p:cTn id="27" dur="500"/>
                                        <p:tgtEl>
                                          <p:spTgt spid="4">
                                            <p:graphicEl>
                                              <a:dgm id="{F35788A0-0E9A-4B33-872D-C3D6FB55BB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286A46EF-368C-483F-90CF-143A8232036A}"/>
                                            </p:graphicEl>
                                          </p:spTgt>
                                        </p:tgtEl>
                                        <p:attrNameLst>
                                          <p:attrName>style.visibility</p:attrName>
                                        </p:attrNameLst>
                                      </p:cBhvr>
                                      <p:to>
                                        <p:strVal val="visible"/>
                                      </p:to>
                                    </p:set>
                                    <p:animEffect transition="in" filter="fade">
                                      <p:cBhvr>
                                        <p:cTn id="32" dur="500"/>
                                        <p:tgtEl>
                                          <p:spTgt spid="4">
                                            <p:graphicEl>
                                              <a:dgm id="{286A46EF-368C-483F-90CF-143A823203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0941BF78-BE23-4D0B-909C-23F7C2851314}"/>
                                            </p:graphicEl>
                                          </p:spTgt>
                                        </p:tgtEl>
                                        <p:attrNameLst>
                                          <p:attrName>style.visibility</p:attrName>
                                        </p:attrNameLst>
                                      </p:cBhvr>
                                      <p:to>
                                        <p:strVal val="visible"/>
                                      </p:to>
                                    </p:set>
                                    <p:animEffect transition="in" filter="fade">
                                      <p:cBhvr>
                                        <p:cTn id="37" dur="500"/>
                                        <p:tgtEl>
                                          <p:spTgt spid="4">
                                            <p:graphicEl>
                                              <a:dgm id="{0941BF78-BE23-4D0B-909C-23F7C28513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918342-89A2-492F-9FC0-29E5BDA2B4E6}"/>
              </a:ext>
            </a:extLst>
          </p:cNvPr>
          <p:cNvSpPr>
            <a:spLocks noGrp="1"/>
          </p:cNvSpPr>
          <p:nvPr>
            <p:ph type="title"/>
          </p:nvPr>
        </p:nvSpPr>
        <p:spPr>
          <a:xfrm>
            <a:off x="1218883" y="274637"/>
            <a:ext cx="10360501" cy="634083"/>
          </a:xfrm>
        </p:spPr>
        <p:txBody>
          <a:bodyPr/>
          <a:lstStyle/>
          <a:p>
            <a:pPr algn="ctr"/>
            <a:r>
              <a:rPr lang="el-GR" b="1" dirty="0">
                <a:latin typeface="Century Gothic" panose="020B0502020202020204" pitchFamily="34" charset="0"/>
              </a:rPr>
              <a:t>ΑΠΑΝΤΗΣΕΙΣ ΣΤΑ ΕΡΕΥΝΗΤΙΚΑ ΕΡΩΤΗΜΑΤΑ</a:t>
            </a:r>
          </a:p>
        </p:txBody>
      </p:sp>
      <p:sp>
        <p:nvSpPr>
          <p:cNvPr id="5" name="Ορθογώνιο 4">
            <a:extLst>
              <a:ext uri="{FF2B5EF4-FFF2-40B4-BE49-F238E27FC236}">
                <a16:creationId xmlns:a16="http://schemas.microsoft.com/office/drawing/2014/main" id="{FC691F94-5C86-4D9C-9D8C-8773ED21BA4B}"/>
              </a:ext>
            </a:extLst>
          </p:cNvPr>
          <p:cNvSpPr/>
          <p:nvPr/>
        </p:nvSpPr>
        <p:spPr>
          <a:xfrm>
            <a:off x="549796" y="980728"/>
            <a:ext cx="11029588" cy="2237857"/>
          </a:xfrm>
          <a:prstGeom prst="rect">
            <a:avLst/>
          </a:prstGeom>
        </p:spPr>
        <p:txBody>
          <a:bodyPr wrap="square">
            <a:spAutoFit/>
          </a:bodyPr>
          <a:lstStyle/>
          <a:p>
            <a:pPr algn="just">
              <a:lnSpc>
                <a:spcPct val="150000"/>
              </a:lnSpc>
              <a:spcBef>
                <a:spcPts val="250"/>
              </a:spcBef>
              <a:spcAft>
                <a:spcPts val="0"/>
              </a:spcAft>
            </a:pPr>
            <a:r>
              <a:rPr lang="el-GR" b="1" dirty="0">
                <a:latin typeface="Century Gothic" panose="020B0502020202020204" pitchFamily="34" charset="0"/>
                <a:ea typeface="Times New Roman" panose="02020603050405020304" pitchFamily="18" charset="0"/>
                <a:cs typeface="Times New Roman" panose="02020603050405020304" pitchFamily="18" charset="0"/>
              </a:rPr>
              <a:t>Το ηλεκτρονικό περιβάλλον μάθησης « Ένα ταξίδι στην </a:t>
            </a:r>
            <a:r>
              <a:rPr lang="el-GR" b="1" dirty="0" err="1">
                <a:latin typeface="Century Gothic" panose="020B0502020202020204" pitchFamily="34" charset="0"/>
                <a:ea typeface="Times New Roman" panose="02020603050405020304" pitchFamily="18" charset="0"/>
                <a:cs typeface="Times New Roman" panose="02020603050405020304" pitchFamily="18" charset="0"/>
              </a:rPr>
              <a:t>Φορτέτζα</a:t>
            </a:r>
            <a:r>
              <a:rPr lang="el-GR" b="1" dirty="0">
                <a:latin typeface="Century Gothic" panose="020B0502020202020204" pitchFamily="34" charset="0"/>
                <a:ea typeface="Times New Roman" panose="02020603050405020304" pitchFamily="18" charset="0"/>
                <a:cs typeface="Times New Roman" panose="02020603050405020304" pitchFamily="18" charset="0"/>
              </a:rPr>
              <a:t> Ρεθύμνου» ήταν τεχνολογικά και λειτουργικά κατάλληλο, ώστε να διευκολύνει την ανάπτυξη δεξιοτήτων μάθησης της τοπικής ιστορίας των μαθητών;</a:t>
            </a:r>
            <a:endParaRPr lang="el-GR" dirty="0">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6" name="Group 11">
            <a:extLst>
              <a:ext uri="{FF2B5EF4-FFF2-40B4-BE49-F238E27FC236}">
                <a16:creationId xmlns:a16="http://schemas.microsoft.com/office/drawing/2014/main" id="{9D37BDBE-C8B4-41E8-A21F-41DFF6D870FA}"/>
              </a:ext>
            </a:extLst>
          </p:cNvPr>
          <p:cNvGrpSpPr/>
          <p:nvPr/>
        </p:nvGrpSpPr>
        <p:grpSpPr>
          <a:xfrm>
            <a:off x="-114635" y="980728"/>
            <a:ext cx="724076" cy="775193"/>
            <a:chOff x="84898" y="2103969"/>
            <a:chExt cx="965435" cy="1033591"/>
          </a:xfrm>
        </p:grpSpPr>
        <p:grpSp>
          <p:nvGrpSpPr>
            <p:cNvPr id="7" name="组合 36">
              <a:extLst>
                <a:ext uri="{FF2B5EF4-FFF2-40B4-BE49-F238E27FC236}">
                  <a16:creationId xmlns:a16="http://schemas.microsoft.com/office/drawing/2014/main" id="{B940B291-04DB-48A6-8F87-BB3D924924A2}"/>
                </a:ext>
              </a:extLst>
            </p:cNvPr>
            <p:cNvGrpSpPr/>
            <p:nvPr/>
          </p:nvGrpSpPr>
          <p:grpSpPr>
            <a:xfrm>
              <a:off x="84898" y="2103969"/>
              <a:ext cx="965435" cy="1033591"/>
              <a:chOff x="4427538" y="954088"/>
              <a:chExt cx="3333750" cy="3729038"/>
            </a:xfrm>
          </p:grpSpPr>
          <p:sp>
            <p:nvSpPr>
              <p:cNvPr id="9" name="Freeform 7">
                <a:extLst>
                  <a:ext uri="{FF2B5EF4-FFF2-40B4-BE49-F238E27FC236}">
                    <a16:creationId xmlns:a16="http://schemas.microsoft.com/office/drawing/2014/main" id="{AA12868A-A486-46FA-BA56-266DB49A4FB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0" name="Freeform 8">
                <a:extLst>
                  <a:ext uri="{FF2B5EF4-FFF2-40B4-BE49-F238E27FC236}">
                    <a16:creationId xmlns:a16="http://schemas.microsoft.com/office/drawing/2014/main" id="{2B88A1E2-046A-402B-9BE1-9A4AF4A50697}"/>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1" name="Freeform 9">
                <a:extLst>
                  <a:ext uri="{FF2B5EF4-FFF2-40B4-BE49-F238E27FC236}">
                    <a16:creationId xmlns:a16="http://schemas.microsoft.com/office/drawing/2014/main" id="{B79945A2-F26F-4992-AB49-3A7653F02C41}"/>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2" name="Freeform 10">
                <a:extLst>
                  <a:ext uri="{FF2B5EF4-FFF2-40B4-BE49-F238E27FC236}">
                    <a16:creationId xmlns:a16="http://schemas.microsoft.com/office/drawing/2014/main" id="{0D541BE7-7E7E-4710-8965-9029498AD91F}"/>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3" name="Freeform 11">
                <a:extLst>
                  <a:ext uri="{FF2B5EF4-FFF2-40B4-BE49-F238E27FC236}">
                    <a16:creationId xmlns:a16="http://schemas.microsoft.com/office/drawing/2014/main" id="{772C4A0A-3626-4823-BD3A-51FFC3F74DA9}"/>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 name="Freeform 12">
                <a:extLst>
                  <a:ext uri="{FF2B5EF4-FFF2-40B4-BE49-F238E27FC236}">
                    <a16:creationId xmlns:a16="http://schemas.microsoft.com/office/drawing/2014/main" id="{3A10BB27-2A46-40FC-B411-274E5F12D0F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 name="Freeform 13">
                <a:extLst>
                  <a:ext uri="{FF2B5EF4-FFF2-40B4-BE49-F238E27FC236}">
                    <a16:creationId xmlns:a16="http://schemas.microsoft.com/office/drawing/2014/main" id="{A15873E9-6690-4F99-B2F0-11D757C7B61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 name="Freeform 14">
                <a:extLst>
                  <a:ext uri="{FF2B5EF4-FFF2-40B4-BE49-F238E27FC236}">
                    <a16:creationId xmlns:a16="http://schemas.microsoft.com/office/drawing/2014/main" id="{91E2780D-B53A-430D-B17D-149C189D4786}"/>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 name="Freeform 15">
                <a:extLst>
                  <a:ext uri="{FF2B5EF4-FFF2-40B4-BE49-F238E27FC236}">
                    <a16:creationId xmlns:a16="http://schemas.microsoft.com/office/drawing/2014/main" id="{935853D5-6B49-4DE4-B982-6197A15AF6F9}"/>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 name="Freeform 16">
                <a:extLst>
                  <a:ext uri="{FF2B5EF4-FFF2-40B4-BE49-F238E27FC236}">
                    <a16:creationId xmlns:a16="http://schemas.microsoft.com/office/drawing/2014/main" id="{3D7B54DE-C972-4197-A629-3C8ACAC8F7E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9" name="Freeform 17">
                <a:extLst>
                  <a:ext uri="{FF2B5EF4-FFF2-40B4-BE49-F238E27FC236}">
                    <a16:creationId xmlns:a16="http://schemas.microsoft.com/office/drawing/2014/main" id="{3A70ABBE-FC34-4868-BE9F-B3C90BD1AB18}"/>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0" name="Freeform 18">
                <a:extLst>
                  <a:ext uri="{FF2B5EF4-FFF2-40B4-BE49-F238E27FC236}">
                    <a16:creationId xmlns:a16="http://schemas.microsoft.com/office/drawing/2014/main" id="{D1B2EB7A-BB0D-4DDF-A88E-66295A44D8E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1" name="Freeform 19">
                <a:extLst>
                  <a:ext uri="{FF2B5EF4-FFF2-40B4-BE49-F238E27FC236}">
                    <a16:creationId xmlns:a16="http://schemas.microsoft.com/office/drawing/2014/main" id="{722CDF98-5082-43E6-9FCA-095662F7FF9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2" name="Freeform 20">
                <a:extLst>
                  <a:ext uri="{FF2B5EF4-FFF2-40B4-BE49-F238E27FC236}">
                    <a16:creationId xmlns:a16="http://schemas.microsoft.com/office/drawing/2014/main" id="{A81A8654-3D1C-4FAD-B2B8-E756931EF6E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3" name="Freeform 21">
                <a:extLst>
                  <a:ext uri="{FF2B5EF4-FFF2-40B4-BE49-F238E27FC236}">
                    <a16:creationId xmlns:a16="http://schemas.microsoft.com/office/drawing/2014/main" id="{02FA2403-1E25-4F41-B3F4-868BE657674C}"/>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4" name="Freeform 22">
                <a:extLst>
                  <a:ext uri="{FF2B5EF4-FFF2-40B4-BE49-F238E27FC236}">
                    <a16:creationId xmlns:a16="http://schemas.microsoft.com/office/drawing/2014/main" id="{A5E528D2-22CA-4C6B-B88F-2B60EC4ABF4B}"/>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5" name="Freeform 23">
                <a:extLst>
                  <a:ext uri="{FF2B5EF4-FFF2-40B4-BE49-F238E27FC236}">
                    <a16:creationId xmlns:a16="http://schemas.microsoft.com/office/drawing/2014/main" id="{50D7C65E-CC3A-47A7-A4FB-F0AFE6D8A55C}"/>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6" name="Freeform 24">
                <a:extLst>
                  <a:ext uri="{FF2B5EF4-FFF2-40B4-BE49-F238E27FC236}">
                    <a16:creationId xmlns:a16="http://schemas.microsoft.com/office/drawing/2014/main" id="{DF41B39D-11CD-4AD0-B83B-48789795A1D5}"/>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7" name="Freeform 25">
                <a:extLst>
                  <a:ext uri="{FF2B5EF4-FFF2-40B4-BE49-F238E27FC236}">
                    <a16:creationId xmlns:a16="http://schemas.microsoft.com/office/drawing/2014/main" id="{6988BE9A-88A9-4935-94A3-6C4297C2C1F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8" name="Freeform 26">
                <a:extLst>
                  <a:ext uri="{FF2B5EF4-FFF2-40B4-BE49-F238E27FC236}">
                    <a16:creationId xmlns:a16="http://schemas.microsoft.com/office/drawing/2014/main" id="{8F8AA136-E538-4B58-8867-44722A5D42DC}"/>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9" name="Freeform 27">
                <a:extLst>
                  <a:ext uri="{FF2B5EF4-FFF2-40B4-BE49-F238E27FC236}">
                    <a16:creationId xmlns:a16="http://schemas.microsoft.com/office/drawing/2014/main" id="{A7226889-42CE-44BF-ABB6-A8E8B4094C8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0" name="Freeform 28">
                <a:extLst>
                  <a:ext uri="{FF2B5EF4-FFF2-40B4-BE49-F238E27FC236}">
                    <a16:creationId xmlns:a16="http://schemas.microsoft.com/office/drawing/2014/main" id="{0A5193C6-FD81-4950-87E8-BDC83EBA8764}"/>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1" name="Freeform 29">
                <a:extLst>
                  <a:ext uri="{FF2B5EF4-FFF2-40B4-BE49-F238E27FC236}">
                    <a16:creationId xmlns:a16="http://schemas.microsoft.com/office/drawing/2014/main" id="{63256948-24A1-4236-9B85-BF4BFE884948}"/>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2" name="Freeform 30">
                <a:extLst>
                  <a:ext uri="{FF2B5EF4-FFF2-40B4-BE49-F238E27FC236}">
                    <a16:creationId xmlns:a16="http://schemas.microsoft.com/office/drawing/2014/main" id="{3D650091-7E36-43CD-BEC2-379090B65B16}"/>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3" name="Freeform 31">
                <a:extLst>
                  <a:ext uri="{FF2B5EF4-FFF2-40B4-BE49-F238E27FC236}">
                    <a16:creationId xmlns:a16="http://schemas.microsoft.com/office/drawing/2014/main" id="{CDDD71B4-F805-4B73-8B02-835A44B8711D}"/>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4" name="Freeform 32">
                <a:extLst>
                  <a:ext uri="{FF2B5EF4-FFF2-40B4-BE49-F238E27FC236}">
                    <a16:creationId xmlns:a16="http://schemas.microsoft.com/office/drawing/2014/main" id="{D7FD67A2-4701-42F7-8D90-73B7EED04239}"/>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5" name="Freeform 33">
                <a:extLst>
                  <a:ext uri="{FF2B5EF4-FFF2-40B4-BE49-F238E27FC236}">
                    <a16:creationId xmlns:a16="http://schemas.microsoft.com/office/drawing/2014/main" id="{C5CD0223-69C1-4E59-87A5-8D66A3EDDF11}"/>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6" name="Freeform 34">
                <a:extLst>
                  <a:ext uri="{FF2B5EF4-FFF2-40B4-BE49-F238E27FC236}">
                    <a16:creationId xmlns:a16="http://schemas.microsoft.com/office/drawing/2014/main" id="{13F7189E-8A7F-4258-A6A4-3FDB943B354F}"/>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7" name="Freeform 35">
                <a:extLst>
                  <a:ext uri="{FF2B5EF4-FFF2-40B4-BE49-F238E27FC236}">
                    <a16:creationId xmlns:a16="http://schemas.microsoft.com/office/drawing/2014/main" id="{9DB4098A-52EA-431C-A4E3-B390FD09CA7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8" name="Freeform 36">
                <a:extLst>
                  <a:ext uri="{FF2B5EF4-FFF2-40B4-BE49-F238E27FC236}">
                    <a16:creationId xmlns:a16="http://schemas.microsoft.com/office/drawing/2014/main" id="{0DF3742B-2B3E-48BD-B01D-6530AB14C6C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9" name="Freeform 37">
                <a:extLst>
                  <a:ext uri="{FF2B5EF4-FFF2-40B4-BE49-F238E27FC236}">
                    <a16:creationId xmlns:a16="http://schemas.microsoft.com/office/drawing/2014/main" id="{317425AD-85B8-49A4-AA35-F786E40CA27C}"/>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0" name="Freeform 38">
                <a:extLst>
                  <a:ext uri="{FF2B5EF4-FFF2-40B4-BE49-F238E27FC236}">
                    <a16:creationId xmlns:a16="http://schemas.microsoft.com/office/drawing/2014/main" id="{583761B2-A820-40F8-B21E-3A5E9E998E3E}"/>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1" name="Freeform 39">
                <a:extLst>
                  <a:ext uri="{FF2B5EF4-FFF2-40B4-BE49-F238E27FC236}">
                    <a16:creationId xmlns:a16="http://schemas.microsoft.com/office/drawing/2014/main" id="{3E2A2CA2-7290-4E10-B808-1A9F5D83388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2" name="Freeform 40">
                <a:extLst>
                  <a:ext uri="{FF2B5EF4-FFF2-40B4-BE49-F238E27FC236}">
                    <a16:creationId xmlns:a16="http://schemas.microsoft.com/office/drawing/2014/main" id="{BC6D827A-1C6F-4A27-AE46-DBD284C62BCC}"/>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3" name="Freeform 41">
                <a:extLst>
                  <a:ext uri="{FF2B5EF4-FFF2-40B4-BE49-F238E27FC236}">
                    <a16:creationId xmlns:a16="http://schemas.microsoft.com/office/drawing/2014/main" id="{6312AA59-0914-4529-A701-C6BA094BE247}"/>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4" name="Freeform 42">
                <a:extLst>
                  <a:ext uri="{FF2B5EF4-FFF2-40B4-BE49-F238E27FC236}">
                    <a16:creationId xmlns:a16="http://schemas.microsoft.com/office/drawing/2014/main" id="{5FB3A6EC-3B89-4D66-B397-05B5A1019ACD}"/>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5" name="Freeform 43">
                <a:extLst>
                  <a:ext uri="{FF2B5EF4-FFF2-40B4-BE49-F238E27FC236}">
                    <a16:creationId xmlns:a16="http://schemas.microsoft.com/office/drawing/2014/main" id="{40834613-8B09-47D1-AFD6-E4DD664889D9}"/>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6" name="Freeform 44">
                <a:extLst>
                  <a:ext uri="{FF2B5EF4-FFF2-40B4-BE49-F238E27FC236}">
                    <a16:creationId xmlns:a16="http://schemas.microsoft.com/office/drawing/2014/main" id="{FAEECD6F-DBED-4B69-823C-31D0B4DBAD6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7" name="Freeform 45">
                <a:extLst>
                  <a:ext uri="{FF2B5EF4-FFF2-40B4-BE49-F238E27FC236}">
                    <a16:creationId xmlns:a16="http://schemas.microsoft.com/office/drawing/2014/main" id="{67EA82B9-3F0D-497D-B74D-B86BE420D154}"/>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8" name="Freeform 46">
                <a:extLst>
                  <a:ext uri="{FF2B5EF4-FFF2-40B4-BE49-F238E27FC236}">
                    <a16:creationId xmlns:a16="http://schemas.microsoft.com/office/drawing/2014/main" id="{FBD97C61-2602-4AF2-9B6E-EBDB23D7738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9" name="Freeform 5">
                <a:extLst>
                  <a:ext uri="{FF2B5EF4-FFF2-40B4-BE49-F238E27FC236}">
                    <a16:creationId xmlns:a16="http://schemas.microsoft.com/office/drawing/2014/main" id="{4A297C43-97D9-4A37-9AAC-AE688517FBFB}"/>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grpSp>
        <p:sp>
          <p:nvSpPr>
            <p:cNvPr id="8" name="Rectangle 142">
              <a:extLst>
                <a:ext uri="{FF2B5EF4-FFF2-40B4-BE49-F238E27FC236}">
                  <a16:creationId xmlns:a16="http://schemas.microsoft.com/office/drawing/2014/main" id="{0BE83DA9-337B-4759-8C51-0D684C87E252}"/>
                </a:ext>
              </a:extLst>
            </p:cNvPr>
            <p:cNvSpPr/>
            <p:nvPr/>
          </p:nvSpPr>
          <p:spPr>
            <a:xfrm>
              <a:off x="340843" y="2225157"/>
              <a:ext cx="453544" cy="615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1</a:t>
              </a:r>
            </a:p>
          </p:txBody>
        </p:sp>
      </p:grpSp>
      <p:sp>
        <p:nvSpPr>
          <p:cNvPr id="50" name="Ορθογώνιο 49">
            <a:extLst>
              <a:ext uri="{FF2B5EF4-FFF2-40B4-BE49-F238E27FC236}">
                <a16:creationId xmlns:a16="http://schemas.microsoft.com/office/drawing/2014/main" id="{E35CD3A3-203F-40AE-ACC8-364E2D43DC53}"/>
              </a:ext>
            </a:extLst>
          </p:cNvPr>
          <p:cNvSpPr/>
          <p:nvPr/>
        </p:nvSpPr>
        <p:spPr>
          <a:xfrm>
            <a:off x="283431" y="3010115"/>
            <a:ext cx="11831244" cy="3303918"/>
          </a:xfrm>
          <a:prstGeom prst="rect">
            <a:avLst/>
          </a:prstGeom>
        </p:spPr>
        <p:txBody>
          <a:bodyPr wrap="square">
            <a:spAutoFit/>
          </a:bodyPr>
          <a:lstStyle/>
          <a:p>
            <a:pPr algn="just">
              <a:lnSpc>
                <a:spcPct val="150000"/>
              </a:lnSpc>
              <a:spcBef>
                <a:spcPts val="250"/>
              </a:spcBef>
              <a:spcAft>
                <a:spcPts val="0"/>
              </a:spcAft>
            </a:pPr>
            <a:r>
              <a:rPr lang="el-GR" sz="2000" dirty="0">
                <a:latin typeface="Century Gothic" panose="020B0502020202020204" pitchFamily="34" charset="0"/>
                <a:ea typeface="Times New Roman" panose="02020603050405020304" pitchFamily="18" charset="0"/>
                <a:cs typeface="Times New Roman" panose="02020603050405020304" pitchFamily="18" charset="0"/>
              </a:rPr>
              <a:t>Αναλύοντας το ερωτηματολόγιο της ποιοτικής έρευνας για την </a:t>
            </a:r>
            <a:r>
              <a:rPr lang="el-GR" sz="2000" dirty="0" err="1">
                <a:latin typeface="Century Gothic" panose="020B0502020202020204" pitchFamily="34" charset="0"/>
                <a:ea typeface="Times New Roman" panose="02020603050405020304" pitchFamily="18" charset="0"/>
                <a:cs typeface="Times New Roman" panose="02020603050405020304" pitchFamily="18" charset="0"/>
              </a:rPr>
              <a:t>προυπάρχουσα</a:t>
            </a:r>
            <a:r>
              <a:rPr lang="el-GR" sz="2000" dirty="0">
                <a:latin typeface="Century Gothic" panose="020B0502020202020204" pitchFamily="34" charset="0"/>
                <a:ea typeface="Times New Roman" panose="02020603050405020304" pitchFamily="18" charset="0"/>
                <a:cs typeface="Times New Roman" panose="02020603050405020304" pitchFamily="18" charset="0"/>
              </a:rPr>
              <a:t> γνώση και το τελικό ερωτηματολόγιο με την ίδια ακριβώς ερώτηση, γίνεται η διαπίστωση ότι οι μαθητές πλέον γνωρίζουν με βεβαιότητα τι είναι η </a:t>
            </a:r>
            <a:r>
              <a:rPr lang="el-GR" sz="2000" dirty="0" err="1">
                <a:latin typeface="Century Gothic" panose="020B0502020202020204" pitchFamily="34" charset="0"/>
                <a:ea typeface="Times New Roman" panose="02020603050405020304" pitchFamily="18" charset="0"/>
                <a:cs typeface="Times New Roman" panose="02020603050405020304" pitchFamily="18" charset="0"/>
              </a:rPr>
              <a:t>Φορτέτζα</a:t>
            </a:r>
            <a:r>
              <a:rPr lang="el-GR" sz="2000" dirty="0">
                <a:latin typeface="Century Gothic" panose="020B0502020202020204" pitchFamily="34" charset="0"/>
                <a:ea typeface="Times New Roman" panose="02020603050405020304" pitchFamily="18" charset="0"/>
                <a:cs typeface="Times New Roman" panose="02020603050405020304" pitchFamily="18" charset="0"/>
              </a:rPr>
              <a:t> και από ποιους χτίστηκε.  </a:t>
            </a:r>
          </a:p>
          <a:p>
            <a:pPr algn="just">
              <a:lnSpc>
                <a:spcPct val="150000"/>
              </a:lnSpc>
              <a:spcBef>
                <a:spcPts val="250"/>
              </a:spcBef>
              <a:spcAft>
                <a:spcPts val="0"/>
              </a:spcAft>
            </a:pPr>
            <a:r>
              <a:rPr lang="el-GR" sz="2000" dirty="0">
                <a:latin typeface="Century Gothic" panose="020B0502020202020204" pitchFamily="34" charset="0"/>
                <a:ea typeface="Times New Roman" panose="02020603050405020304" pitchFamily="18" charset="0"/>
                <a:cs typeface="Times New Roman" panose="02020603050405020304" pitchFamily="18" charset="0"/>
              </a:rPr>
              <a:t>Καταδεικνύεται το γεγονός ότι οι μαθητές μαθαίνουν και μάλιστα με διασκεδαστικό και αβίαστο τρόπο τις βασικές πληροφορίες . Άλλωστε το διδακτικό- μαθησιακό υλικό κάθε μορφής θα πρέπει να διδάσκει και να ενεργοποιεί τον μαθητή πώς να μαθαίνει μόνος του. Δηλαδή να </a:t>
            </a:r>
            <a:r>
              <a:rPr lang="el-GR" sz="2000" i="1" dirty="0">
                <a:latin typeface="Century Gothic" panose="020B0502020202020204" pitchFamily="34" charset="0"/>
                <a:ea typeface="Times New Roman" panose="02020603050405020304" pitchFamily="18" charset="0"/>
                <a:cs typeface="Times New Roman" panose="02020603050405020304" pitchFamily="18" charset="0"/>
              </a:rPr>
              <a:t>«μαθαίνει τον μαθητή πώς να μαθαίνει»</a:t>
            </a:r>
            <a:r>
              <a:rPr lang="el-GR" sz="2000" dirty="0">
                <a:latin typeface="Century Gothic" panose="020B0502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53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50">
                                            <p:txEl>
                                              <p:pRg st="0" end="0"/>
                                            </p:txEl>
                                          </p:spTgt>
                                        </p:tgtEl>
                                        <p:attrNameLst>
                                          <p:attrName>style.visibility</p:attrName>
                                        </p:attrNameLst>
                                      </p:cBhvr>
                                      <p:to>
                                        <p:strVal val="visible"/>
                                      </p:to>
                                    </p:set>
                                    <p:anim calcmode="lin" valueType="num">
                                      <p:cBhvr additive="base">
                                        <p:cTn id="13"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500"/>
                                  </p:stCondLst>
                                  <p:childTnLst>
                                    <p:set>
                                      <p:cBhvr>
                                        <p:cTn id="16" dur="1" fill="hold">
                                          <p:stCondLst>
                                            <p:cond delay="0"/>
                                          </p:stCondLst>
                                        </p:cTn>
                                        <p:tgtEl>
                                          <p:spTgt spid="50">
                                            <p:txEl>
                                              <p:pRg st="1" end="1"/>
                                            </p:txEl>
                                          </p:spTgt>
                                        </p:tgtEl>
                                        <p:attrNameLst>
                                          <p:attrName>style.visibility</p:attrName>
                                        </p:attrNameLst>
                                      </p:cBhvr>
                                      <p:to>
                                        <p:strVal val="visible"/>
                                      </p:to>
                                    </p:set>
                                    <p:anim calcmode="lin" valueType="num">
                                      <p:cBhvr additive="base">
                                        <p:cTn id="17"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350C88-A290-4087-B122-0E8356882712}"/>
              </a:ext>
            </a:extLst>
          </p:cNvPr>
          <p:cNvSpPr>
            <a:spLocks noGrp="1"/>
          </p:cNvSpPr>
          <p:nvPr>
            <p:ph type="title"/>
          </p:nvPr>
        </p:nvSpPr>
        <p:spPr>
          <a:xfrm>
            <a:off x="1218883" y="274637"/>
            <a:ext cx="10360501" cy="562075"/>
          </a:xfrm>
        </p:spPr>
        <p:txBody>
          <a:bodyPr>
            <a:normAutofit/>
          </a:bodyPr>
          <a:lstStyle/>
          <a:p>
            <a:r>
              <a:rPr lang="el-GR" sz="2400" b="1" dirty="0">
                <a:latin typeface="Century Gothic" panose="020B0502020202020204" pitchFamily="34" charset="0"/>
              </a:rPr>
              <a:t>Ποιες είναι οι απόψεις των μαθητών για αυτή τη μορφή διδασκαλίας;</a:t>
            </a:r>
          </a:p>
        </p:txBody>
      </p:sp>
      <p:grpSp>
        <p:nvGrpSpPr>
          <p:cNvPr id="4" name="Group 143">
            <a:extLst>
              <a:ext uri="{FF2B5EF4-FFF2-40B4-BE49-F238E27FC236}">
                <a16:creationId xmlns:a16="http://schemas.microsoft.com/office/drawing/2014/main" id="{93FE801F-0512-4B65-A7D4-0448C28D0FA0}"/>
              </a:ext>
            </a:extLst>
          </p:cNvPr>
          <p:cNvGrpSpPr/>
          <p:nvPr/>
        </p:nvGrpSpPr>
        <p:grpSpPr>
          <a:xfrm>
            <a:off x="405780" y="274637"/>
            <a:ext cx="724076" cy="775193"/>
            <a:chOff x="84898" y="2103969"/>
            <a:chExt cx="965435" cy="1033591"/>
          </a:xfrm>
        </p:grpSpPr>
        <p:grpSp>
          <p:nvGrpSpPr>
            <p:cNvPr id="5" name="组合 36">
              <a:extLst>
                <a:ext uri="{FF2B5EF4-FFF2-40B4-BE49-F238E27FC236}">
                  <a16:creationId xmlns:a16="http://schemas.microsoft.com/office/drawing/2014/main" id="{E2D70F66-1797-480F-B368-28EE81E4A06C}"/>
                </a:ext>
              </a:extLst>
            </p:cNvPr>
            <p:cNvGrpSpPr/>
            <p:nvPr/>
          </p:nvGrpSpPr>
          <p:grpSpPr>
            <a:xfrm>
              <a:off x="84898" y="2103969"/>
              <a:ext cx="965435" cy="1033591"/>
              <a:chOff x="4427538" y="954088"/>
              <a:chExt cx="3333750" cy="3729038"/>
            </a:xfrm>
          </p:grpSpPr>
          <p:sp>
            <p:nvSpPr>
              <p:cNvPr id="7" name="Freeform 7">
                <a:extLst>
                  <a:ext uri="{FF2B5EF4-FFF2-40B4-BE49-F238E27FC236}">
                    <a16:creationId xmlns:a16="http://schemas.microsoft.com/office/drawing/2014/main" id="{3A5570ED-08EF-4325-8A78-72D12D6A5A4D}"/>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 name="Freeform 8">
                <a:extLst>
                  <a:ext uri="{FF2B5EF4-FFF2-40B4-BE49-F238E27FC236}">
                    <a16:creationId xmlns:a16="http://schemas.microsoft.com/office/drawing/2014/main" id="{6A4DD6CC-B203-438D-839D-E80A210E1811}"/>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 name="Freeform 9">
                <a:extLst>
                  <a:ext uri="{FF2B5EF4-FFF2-40B4-BE49-F238E27FC236}">
                    <a16:creationId xmlns:a16="http://schemas.microsoft.com/office/drawing/2014/main" id="{E65B42E7-A8E4-4472-BBD3-BB95354DABE7}"/>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 name="Freeform 10">
                <a:extLst>
                  <a:ext uri="{FF2B5EF4-FFF2-40B4-BE49-F238E27FC236}">
                    <a16:creationId xmlns:a16="http://schemas.microsoft.com/office/drawing/2014/main" id="{4BF285BC-1701-4BB6-BC17-1802D257A82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 name="Freeform 11">
                <a:extLst>
                  <a:ext uri="{FF2B5EF4-FFF2-40B4-BE49-F238E27FC236}">
                    <a16:creationId xmlns:a16="http://schemas.microsoft.com/office/drawing/2014/main" id="{7DB8A9FE-6729-446B-B32B-A957EBC47035}"/>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 name="Freeform 12">
                <a:extLst>
                  <a:ext uri="{FF2B5EF4-FFF2-40B4-BE49-F238E27FC236}">
                    <a16:creationId xmlns:a16="http://schemas.microsoft.com/office/drawing/2014/main" id="{37246F22-7742-4CEB-9CF1-A415160F672C}"/>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 name="Freeform 13">
                <a:extLst>
                  <a:ext uri="{FF2B5EF4-FFF2-40B4-BE49-F238E27FC236}">
                    <a16:creationId xmlns:a16="http://schemas.microsoft.com/office/drawing/2014/main" id="{BE2C4137-5949-44B8-9F44-44FDECFD2DAE}"/>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4" name="Freeform 14">
                <a:extLst>
                  <a:ext uri="{FF2B5EF4-FFF2-40B4-BE49-F238E27FC236}">
                    <a16:creationId xmlns:a16="http://schemas.microsoft.com/office/drawing/2014/main" id="{B531DB9B-B12E-4DB7-8A78-EB5D706CA80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5" name="Freeform 15">
                <a:extLst>
                  <a:ext uri="{FF2B5EF4-FFF2-40B4-BE49-F238E27FC236}">
                    <a16:creationId xmlns:a16="http://schemas.microsoft.com/office/drawing/2014/main" id="{091471F0-A95E-45D9-823F-7E291C11F9A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6" name="Freeform 16">
                <a:extLst>
                  <a:ext uri="{FF2B5EF4-FFF2-40B4-BE49-F238E27FC236}">
                    <a16:creationId xmlns:a16="http://schemas.microsoft.com/office/drawing/2014/main" id="{20C19F69-D850-49D0-9C64-6397EABDE1CC}"/>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7" name="Freeform 17">
                <a:extLst>
                  <a:ext uri="{FF2B5EF4-FFF2-40B4-BE49-F238E27FC236}">
                    <a16:creationId xmlns:a16="http://schemas.microsoft.com/office/drawing/2014/main" id="{177363D3-F28F-4A53-9E3F-127C4B7BDA24}"/>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8" name="Freeform 18">
                <a:extLst>
                  <a:ext uri="{FF2B5EF4-FFF2-40B4-BE49-F238E27FC236}">
                    <a16:creationId xmlns:a16="http://schemas.microsoft.com/office/drawing/2014/main" id="{6DF50B70-7064-4C71-BD4A-D8620299FBE1}"/>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9" name="Freeform 19">
                <a:extLst>
                  <a:ext uri="{FF2B5EF4-FFF2-40B4-BE49-F238E27FC236}">
                    <a16:creationId xmlns:a16="http://schemas.microsoft.com/office/drawing/2014/main" id="{9B56667C-BED5-4058-A9C3-3344BBFE3FAC}"/>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0" name="Freeform 20">
                <a:extLst>
                  <a:ext uri="{FF2B5EF4-FFF2-40B4-BE49-F238E27FC236}">
                    <a16:creationId xmlns:a16="http://schemas.microsoft.com/office/drawing/2014/main" id="{12CAB3E4-19E5-4F05-896A-FBAABA20D7E1}"/>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1" name="Freeform 21">
                <a:extLst>
                  <a:ext uri="{FF2B5EF4-FFF2-40B4-BE49-F238E27FC236}">
                    <a16:creationId xmlns:a16="http://schemas.microsoft.com/office/drawing/2014/main" id="{CC4DDE9D-2605-4C49-9352-3733ADC6720F}"/>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2" name="Freeform 22">
                <a:extLst>
                  <a:ext uri="{FF2B5EF4-FFF2-40B4-BE49-F238E27FC236}">
                    <a16:creationId xmlns:a16="http://schemas.microsoft.com/office/drawing/2014/main" id="{78D4A24F-6228-4A76-B242-8828C22BD286}"/>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3" name="Freeform 23">
                <a:extLst>
                  <a:ext uri="{FF2B5EF4-FFF2-40B4-BE49-F238E27FC236}">
                    <a16:creationId xmlns:a16="http://schemas.microsoft.com/office/drawing/2014/main" id="{9E3EF76F-F667-497F-A6F9-098EF50D89A7}"/>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4" name="Freeform 24">
                <a:extLst>
                  <a:ext uri="{FF2B5EF4-FFF2-40B4-BE49-F238E27FC236}">
                    <a16:creationId xmlns:a16="http://schemas.microsoft.com/office/drawing/2014/main" id="{B48D55FE-5310-44FA-9DC6-22CD7DC1A78C}"/>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5" name="Freeform 25">
                <a:extLst>
                  <a:ext uri="{FF2B5EF4-FFF2-40B4-BE49-F238E27FC236}">
                    <a16:creationId xmlns:a16="http://schemas.microsoft.com/office/drawing/2014/main" id="{956A581F-2AB8-4908-AFD1-CE5792167D34}"/>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6" name="Freeform 26">
                <a:extLst>
                  <a:ext uri="{FF2B5EF4-FFF2-40B4-BE49-F238E27FC236}">
                    <a16:creationId xmlns:a16="http://schemas.microsoft.com/office/drawing/2014/main" id="{79315F8C-2BAD-4814-B456-7202037D91FF}"/>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7" name="Freeform 27">
                <a:extLst>
                  <a:ext uri="{FF2B5EF4-FFF2-40B4-BE49-F238E27FC236}">
                    <a16:creationId xmlns:a16="http://schemas.microsoft.com/office/drawing/2014/main" id="{4C1D767A-B7F7-4FF0-BD7D-A48711D8F589}"/>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8" name="Freeform 28">
                <a:extLst>
                  <a:ext uri="{FF2B5EF4-FFF2-40B4-BE49-F238E27FC236}">
                    <a16:creationId xmlns:a16="http://schemas.microsoft.com/office/drawing/2014/main" id="{4A97FEEE-DBB3-47B9-82B1-455C6BF47202}"/>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9" name="Freeform 29">
                <a:extLst>
                  <a:ext uri="{FF2B5EF4-FFF2-40B4-BE49-F238E27FC236}">
                    <a16:creationId xmlns:a16="http://schemas.microsoft.com/office/drawing/2014/main" id="{3E1B2A3B-2BB4-4206-8577-BF109B0DBFA0}"/>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0" name="Freeform 30">
                <a:extLst>
                  <a:ext uri="{FF2B5EF4-FFF2-40B4-BE49-F238E27FC236}">
                    <a16:creationId xmlns:a16="http://schemas.microsoft.com/office/drawing/2014/main" id="{1371A215-D6E9-41BA-B58B-5CC4AB82B62E}"/>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1" name="Freeform 31">
                <a:extLst>
                  <a:ext uri="{FF2B5EF4-FFF2-40B4-BE49-F238E27FC236}">
                    <a16:creationId xmlns:a16="http://schemas.microsoft.com/office/drawing/2014/main" id="{8451E7E1-FD92-48B4-8F9E-91041F5DD325}"/>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2" name="Freeform 32">
                <a:extLst>
                  <a:ext uri="{FF2B5EF4-FFF2-40B4-BE49-F238E27FC236}">
                    <a16:creationId xmlns:a16="http://schemas.microsoft.com/office/drawing/2014/main" id="{131DD1E5-050A-4D2A-B572-AF2C791E8EF4}"/>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3" name="Freeform 33">
                <a:extLst>
                  <a:ext uri="{FF2B5EF4-FFF2-40B4-BE49-F238E27FC236}">
                    <a16:creationId xmlns:a16="http://schemas.microsoft.com/office/drawing/2014/main" id="{9B57D8BB-E121-4329-805B-EC08DE418ABF}"/>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4" name="Freeform 34">
                <a:extLst>
                  <a:ext uri="{FF2B5EF4-FFF2-40B4-BE49-F238E27FC236}">
                    <a16:creationId xmlns:a16="http://schemas.microsoft.com/office/drawing/2014/main" id="{DA09292A-0ABF-48F6-B5C7-E6D82094F5B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5" name="Freeform 35">
                <a:extLst>
                  <a:ext uri="{FF2B5EF4-FFF2-40B4-BE49-F238E27FC236}">
                    <a16:creationId xmlns:a16="http://schemas.microsoft.com/office/drawing/2014/main" id="{5C27753E-3ED0-4048-B312-14461AE869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6" name="Freeform 36">
                <a:extLst>
                  <a:ext uri="{FF2B5EF4-FFF2-40B4-BE49-F238E27FC236}">
                    <a16:creationId xmlns:a16="http://schemas.microsoft.com/office/drawing/2014/main" id="{93547E56-1479-4208-A234-2212D0F432B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7" name="Freeform 37">
                <a:extLst>
                  <a:ext uri="{FF2B5EF4-FFF2-40B4-BE49-F238E27FC236}">
                    <a16:creationId xmlns:a16="http://schemas.microsoft.com/office/drawing/2014/main" id="{61D3B8D4-58B4-47D9-998E-93DD7C6F28B6}"/>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8" name="Freeform 38">
                <a:extLst>
                  <a:ext uri="{FF2B5EF4-FFF2-40B4-BE49-F238E27FC236}">
                    <a16:creationId xmlns:a16="http://schemas.microsoft.com/office/drawing/2014/main" id="{65E0F1A8-F8A4-41C5-8CF9-F0B635910AA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9" name="Freeform 39">
                <a:extLst>
                  <a:ext uri="{FF2B5EF4-FFF2-40B4-BE49-F238E27FC236}">
                    <a16:creationId xmlns:a16="http://schemas.microsoft.com/office/drawing/2014/main" id="{4356EC64-3289-4B2E-A610-33B7139896C7}"/>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0" name="Freeform 40">
                <a:extLst>
                  <a:ext uri="{FF2B5EF4-FFF2-40B4-BE49-F238E27FC236}">
                    <a16:creationId xmlns:a16="http://schemas.microsoft.com/office/drawing/2014/main" id="{698D8A34-E2F4-4C0E-AEFF-3F26D7DEFB6E}"/>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1" name="Freeform 41">
                <a:extLst>
                  <a:ext uri="{FF2B5EF4-FFF2-40B4-BE49-F238E27FC236}">
                    <a16:creationId xmlns:a16="http://schemas.microsoft.com/office/drawing/2014/main" id="{93970A7C-64B0-434C-839E-D0E5D4EC075C}"/>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2" name="Freeform 42">
                <a:extLst>
                  <a:ext uri="{FF2B5EF4-FFF2-40B4-BE49-F238E27FC236}">
                    <a16:creationId xmlns:a16="http://schemas.microsoft.com/office/drawing/2014/main" id="{CAFC0DFC-5058-4DE1-8294-3809B266C0FB}"/>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3" name="Freeform 43">
                <a:extLst>
                  <a:ext uri="{FF2B5EF4-FFF2-40B4-BE49-F238E27FC236}">
                    <a16:creationId xmlns:a16="http://schemas.microsoft.com/office/drawing/2014/main" id="{56BE12F9-F18A-4595-BFAB-D0D4FF86E2F9}"/>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4" name="Freeform 44">
                <a:extLst>
                  <a:ext uri="{FF2B5EF4-FFF2-40B4-BE49-F238E27FC236}">
                    <a16:creationId xmlns:a16="http://schemas.microsoft.com/office/drawing/2014/main" id="{DC058F2D-4993-4DAF-8310-CEE2E4594D5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5" name="Freeform 45">
                <a:extLst>
                  <a:ext uri="{FF2B5EF4-FFF2-40B4-BE49-F238E27FC236}">
                    <a16:creationId xmlns:a16="http://schemas.microsoft.com/office/drawing/2014/main" id="{0B8071C5-209B-4BD9-970A-E876DB8C4731}"/>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6" name="Freeform 46">
                <a:extLst>
                  <a:ext uri="{FF2B5EF4-FFF2-40B4-BE49-F238E27FC236}">
                    <a16:creationId xmlns:a16="http://schemas.microsoft.com/office/drawing/2014/main" id="{2C79CB8E-E5D8-4220-BF8D-BD4449AE8F7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7" name="Freeform 5">
                <a:extLst>
                  <a:ext uri="{FF2B5EF4-FFF2-40B4-BE49-F238E27FC236}">
                    <a16:creationId xmlns:a16="http://schemas.microsoft.com/office/drawing/2014/main" id="{08AE474D-7D3B-4230-B59B-2E06F28329A3}"/>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6" name="Rectangle 145">
              <a:extLst>
                <a:ext uri="{FF2B5EF4-FFF2-40B4-BE49-F238E27FC236}">
                  <a16:creationId xmlns:a16="http://schemas.microsoft.com/office/drawing/2014/main" id="{577850D8-1372-4A2F-A51A-337FD63C5636}"/>
                </a:ext>
              </a:extLst>
            </p:cNvPr>
            <p:cNvSpPr/>
            <p:nvPr/>
          </p:nvSpPr>
          <p:spPr>
            <a:xfrm>
              <a:off x="340843" y="2225157"/>
              <a:ext cx="453544" cy="615554"/>
            </a:xfrm>
            <a:prstGeom prst="rect">
              <a:avLst/>
            </a:prstGeom>
          </p:spPr>
          <p:txBody>
            <a:bodyPr wrap="none" anchor="ctr">
              <a:spAutoFit/>
            </a:bodyPr>
            <a:lstStyle/>
            <a:p>
              <a:pPr lvl="0" algn="ctr"/>
              <a:r>
                <a:rPr lang="en-US" sz="2400" b="1" dirty="0">
                  <a:solidFill>
                    <a:prstClr val="white"/>
                  </a:solidFill>
                  <a:effectLst>
                    <a:outerShdw blurRad="38100" dist="38100" dir="2700000" algn="tl">
                      <a:srgbClr val="000000">
                        <a:alpha val="43137"/>
                      </a:srgbClr>
                    </a:outerShdw>
                  </a:effectLst>
                </a:rPr>
                <a:t>2</a:t>
              </a:r>
            </a:p>
          </p:txBody>
        </p:sp>
      </p:grpSp>
      <p:sp>
        <p:nvSpPr>
          <p:cNvPr id="48" name="Ορθογώνιο 47">
            <a:extLst>
              <a:ext uri="{FF2B5EF4-FFF2-40B4-BE49-F238E27FC236}">
                <a16:creationId xmlns:a16="http://schemas.microsoft.com/office/drawing/2014/main" id="{EC82542A-0891-41A3-A08E-40EAFCC0BFE6}"/>
              </a:ext>
            </a:extLst>
          </p:cNvPr>
          <p:cNvSpPr/>
          <p:nvPr/>
        </p:nvSpPr>
        <p:spPr>
          <a:xfrm>
            <a:off x="1095376" y="1059423"/>
            <a:ext cx="10831684" cy="495457"/>
          </a:xfrm>
          <a:prstGeom prst="rect">
            <a:avLst/>
          </a:prstGeom>
        </p:spPr>
        <p:txBody>
          <a:bodyPr wrap="square">
            <a:spAutoFit/>
          </a:bodyPr>
          <a:lstStyle/>
          <a:p>
            <a:pPr algn="just">
              <a:lnSpc>
                <a:spcPct val="150000"/>
              </a:lnSpc>
              <a:spcBef>
                <a:spcPts val="250"/>
              </a:spcBef>
              <a:spcAft>
                <a:spcPts val="0"/>
              </a:spcAft>
            </a:pPr>
            <a:r>
              <a:rPr lang="el-GR" sz="2000" dirty="0">
                <a:latin typeface="Century Gothic" panose="020B0502020202020204" pitchFamily="34" charset="0"/>
                <a:ea typeface="Times New Roman" panose="02020603050405020304" pitchFamily="18" charset="0"/>
                <a:cs typeface="Times New Roman" panose="02020603050405020304" pitchFamily="18" charset="0"/>
              </a:rPr>
              <a:t>Στην παρούσα ΔΕ επιβεβαιώνονται οι έρευνες που μελετήθηκαν </a:t>
            </a:r>
          </a:p>
        </p:txBody>
      </p:sp>
      <p:sp>
        <p:nvSpPr>
          <p:cNvPr id="49" name="Ορθογώνιο 48">
            <a:extLst>
              <a:ext uri="{FF2B5EF4-FFF2-40B4-BE49-F238E27FC236}">
                <a16:creationId xmlns:a16="http://schemas.microsoft.com/office/drawing/2014/main" id="{D534C940-1B3A-4D6A-B27C-0E1DD77237F2}"/>
              </a:ext>
            </a:extLst>
          </p:cNvPr>
          <p:cNvSpPr/>
          <p:nvPr/>
        </p:nvSpPr>
        <p:spPr>
          <a:xfrm>
            <a:off x="1089749" y="1554880"/>
            <a:ext cx="10235966" cy="1692771"/>
          </a:xfrm>
          <a:prstGeom prst="rect">
            <a:avLst/>
          </a:prstGeom>
        </p:spPr>
        <p:txBody>
          <a:bodyPr wrap="square">
            <a:spAutoFit/>
          </a:bodyPr>
          <a:lstStyle/>
          <a:p>
            <a:pPr algn="just"/>
            <a:r>
              <a:rPr lang="el-GR" sz="2000" dirty="0">
                <a:latin typeface="Century Gothic" panose="020B0502020202020204" pitchFamily="34" charset="0"/>
              </a:rPr>
              <a:t>Γνωρίζοντας ότι το πολυμορφικό υλικό έχει δύο σκέλη: το ένα είναι τα μέσα και τα εργαλεία που χρησιμοποιεί και το δεύτερο είναι το περιεχόμενο του υλικού , δηλαδή το τι περιέχει , το θεματικό περιεχόμενο, η αξιολόγηση των μαθητών για αυτή την μορφή διδασκαλίας θεωρείται επιτυχημένη .</a:t>
            </a:r>
          </a:p>
          <a:p>
            <a:endParaRPr lang="el-GR" dirty="0"/>
          </a:p>
        </p:txBody>
      </p:sp>
      <p:sp>
        <p:nvSpPr>
          <p:cNvPr id="3" name="TextBox 2">
            <a:extLst>
              <a:ext uri="{FF2B5EF4-FFF2-40B4-BE49-F238E27FC236}">
                <a16:creationId xmlns:a16="http://schemas.microsoft.com/office/drawing/2014/main" id="{F607A35C-58BE-4E66-A81B-AE88E6624F07}"/>
              </a:ext>
            </a:extLst>
          </p:cNvPr>
          <p:cNvSpPr txBox="1"/>
          <p:nvPr/>
        </p:nvSpPr>
        <p:spPr>
          <a:xfrm>
            <a:off x="1067792" y="3367965"/>
            <a:ext cx="10715252" cy="707886"/>
          </a:xfrm>
          <a:prstGeom prst="rect">
            <a:avLst/>
          </a:prstGeom>
          <a:noFill/>
        </p:spPr>
        <p:txBody>
          <a:bodyPr wrap="square" rtlCol="0">
            <a:spAutoFit/>
          </a:bodyPr>
          <a:lstStyle/>
          <a:p>
            <a:pPr algn="just"/>
            <a:r>
              <a:rPr lang="el-GR" sz="2000" dirty="0">
                <a:latin typeface="Century Gothic" panose="020B0502020202020204" pitchFamily="34" charset="0"/>
              </a:rPr>
              <a:t>ΠΑΡΑΘΕΣΗ ΑΠΟ ΤΟ ΗΜΕΡΟΛΟΓΙΟ ΤΗΣ ΕΡΕΥΝΗΤΡΙΑΣ ΚΑΤΑ ΤΗ ΔΙΑΡΚΕΙΑ ΤΗΣ ΕΦΑΡΜΟΓΗΣ ΤΟΥ ΧΩΡΟ-ΕΥΑΙΣΘΗΤΟΥ ΠΑΙΧΝΙΔΙΟΥ ΣΤΗΝ ΦΟΡΤΕΤΖΑ </a:t>
            </a:r>
          </a:p>
        </p:txBody>
      </p:sp>
      <p:sp>
        <p:nvSpPr>
          <p:cNvPr id="50" name="Ορθογώνιο 49">
            <a:extLst>
              <a:ext uri="{FF2B5EF4-FFF2-40B4-BE49-F238E27FC236}">
                <a16:creationId xmlns:a16="http://schemas.microsoft.com/office/drawing/2014/main" id="{206B05A1-8341-4603-89F8-231D031FF94C}"/>
              </a:ext>
            </a:extLst>
          </p:cNvPr>
          <p:cNvSpPr/>
          <p:nvPr/>
        </p:nvSpPr>
        <p:spPr>
          <a:xfrm>
            <a:off x="1089341" y="4082147"/>
            <a:ext cx="10217771" cy="2246769"/>
          </a:xfrm>
          <a:prstGeom prst="rect">
            <a:avLst/>
          </a:prstGeom>
        </p:spPr>
        <p:txBody>
          <a:bodyPr wrap="square">
            <a:spAutoFit/>
          </a:bodyPr>
          <a:lstStyle/>
          <a:p>
            <a:r>
              <a:rPr lang="el-GR" sz="2000" dirty="0">
                <a:latin typeface="Century Gothic" panose="020B0502020202020204" pitchFamily="34" charset="0"/>
              </a:rPr>
              <a:t>Τα συναισθήματα ήταν :</a:t>
            </a:r>
          </a:p>
          <a:p>
            <a:r>
              <a:rPr lang="el-GR" sz="2000" dirty="0">
                <a:latin typeface="Century Gothic" panose="020B0502020202020204" pitchFamily="34" charset="0"/>
              </a:rPr>
              <a:t>• Χαρά για την επίσκεψη και τη χρήση της εφαρμογής</a:t>
            </a:r>
          </a:p>
          <a:p>
            <a:r>
              <a:rPr lang="el-GR" sz="2000" dirty="0">
                <a:latin typeface="Century Gothic" panose="020B0502020202020204" pitchFamily="34" charset="0"/>
              </a:rPr>
              <a:t>• Ενθουσιασμός για την άγνωστη για αυτούς διαδικασία</a:t>
            </a:r>
          </a:p>
          <a:p>
            <a:r>
              <a:rPr lang="el-GR" sz="2000" dirty="0">
                <a:latin typeface="Century Gothic" panose="020B0502020202020204" pitchFamily="34" charset="0"/>
              </a:rPr>
              <a:t>• Αγωνία για την επίλυση των «γρίφων»</a:t>
            </a:r>
          </a:p>
          <a:p>
            <a:pPr algn="just"/>
            <a:r>
              <a:rPr lang="el-GR" sz="2000" dirty="0">
                <a:latin typeface="Century Gothic" panose="020B0502020202020204" pitchFamily="34" charset="0"/>
              </a:rPr>
              <a:t>• Ανυπομονησία για την επίλυση των «γρίφων» και για την επίτευξη του στόχου (να</a:t>
            </a:r>
          </a:p>
          <a:p>
            <a:r>
              <a:rPr lang="el-GR" sz="2000" dirty="0">
                <a:latin typeface="Century Gothic" panose="020B0502020202020204" pitchFamily="34" charset="0"/>
              </a:rPr>
              <a:t>φτάσουν στον τερματισμό)</a:t>
            </a:r>
          </a:p>
          <a:p>
            <a:r>
              <a:rPr lang="el-GR" sz="2000" dirty="0">
                <a:latin typeface="Century Gothic" panose="020B0502020202020204" pitchFamily="34" charset="0"/>
              </a:rPr>
              <a:t>• Ικανοποίηση για την επίτευξη του στόχου</a:t>
            </a:r>
          </a:p>
        </p:txBody>
      </p:sp>
    </p:spTree>
    <p:extLst>
      <p:ext uri="{BB962C8B-B14F-4D97-AF65-F5344CB8AC3E}">
        <p14:creationId xmlns:p14="http://schemas.microsoft.com/office/powerpoint/2010/main" val="30539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P spid="49" grpId="0"/>
      <p:bldP spid="3"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921929-A63F-4433-B18F-92E2F4777F3E}"/>
              </a:ext>
            </a:extLst>
          </p:cNvPr>
          <p:cNvSpPr>
            <a:spLocks noGrp="1"/>
          </p:cNvSpPr>
          <p:nvPr>
            <p:ph type="title"/>
          </p:nvPr>
        </p:nvSpPr>
        <p:spPr>
          <a:xfrm>
            <a:off x="693812" y="274637"/>
            <a:ext cx="11495013" cy="1354163"/>
          </a:xfrm>
        </p:spPr>
        <p:txBody>
          <a:bodyPr>
            <a:normAutofit/>
          </a:bodyPr>
          <a:lstStyle/>
          <a:p>
            <a:pPr algn="just"/>
            <a:r>
              <a:rPr lang="el-GR" sz="2400" b="1" dirty="0">
                <a:latin typeface="Century Gothic" panose="020B0502020202020204" pitchFamily="34" charset="0"/>
              </a:rPr>
              <a:t>Αν η (συμπληρωματική) σχολική </a:t>
            </a:r>
            <a:r>
              <a:rPr lang="el-GR" sz="2400" b="1" dirty="0" err="1">
                <a:latin typeface="Century Gothic" panose="020B0502020202020204" pitchFamily="34" charset="0"/>
              </a:rPr>
              <a:t>ΕξΑΕ</a:t>
            </a:r>
            <a:r>
              <a:rPr lang="el-GR" sz="2400" b="1" dirty="0">
                <a:latin typeface="Century Gothic" panose="020B0502020202020204" pitchFamily="34" charset="0"/>
              </a:rPr>
              <a:t> με την διδασκαλία μέσω ψηφιακού περιβάλλοντος μάθησης σε συνδυασμό με την παραδοσιακή διδασκαλία ενισχύει τις </a:t>
            </a:r>
            <a:r>
              <a:rPr lang="el-GR" sz="2400" b="1" dirty="0" err="1">
                <a:latin typeface="Century Gothic" panose="020B0502020202020204" pitchFamily="34" charset="0"/>
              </a:rPr>
              <a:t>μεταγνωστικές</a:t>
            </a:r>
            <a:r>
              <a:rPr lang="el-GR" sz="2400" b="1" dirty="0">
                <a:latin typeface="Century Gothic" panose="020B0502020202020204" pitchFamily="34" charset="0"/>
              </a:rPr>
              <a:t> δεξιότητες κατανόησης των μαθητών; </a:t>
            </a:r>
          </a:p>
        </p:txBody>
      </p:sp>
      <p:grpSp>
        <p:nvGrpSpPr>
          <p:cNvPr id="4" name="Group 231">
            <a:extLst>
              <a:ext uri="{FF2B5EF4-FFF2-40B4-BE49-F238E27FC236}">
                <a16:creationId xmlns:a16="http://schemas.microsoft.com/office/drawing/2014/main" id="{A3DCBE44-A031-4C5A-A86D-951684038B37}"/>
              </a:ext>
            </a:extLst>
          </p:cNvPr>
          <p:cNvGrpSpPr/>
          <p:nvPr/>
        </p:nvGrpSpPr>
        <p:grpSpPr>
          <a:xfrm>
            <a:off x="83929" y="404664"/>
            <a:ext cx="724076" cy="775193"/>
            <a:chOff x="84898" y="2103969"/>
            <a:chExt cx="965435" cy="1033591"/>
          </a:xfrm>
        </p:grpSpPr>
        <p:grpSp>
          <p:nvGrpSpPr>
            <p:cNvPr id="5" name="组合 36">
              <a:extLst>
                <a:ext uri="{FF2B5EF4-FFF2-40B4-BE49-F238E27FC236}">
                  <a16:creationId xmlns:a16="http://schemas.microsoft.com/office/drawing/2014/main" id="{798DDB76-7098-464E-A870-80A44552155E}"/>
                </a:ext>
              </a:extLst>
            </p:cNvPr>
            <p:cNvGrpSpPr/>
            <p:nvPr/>
          </p:nvGrpSpPr>
          <p:grpSpPr>
            <a:xfrm>
              <a:off x="84898" y="2103969"/>
              <a:ext cx="965435" cy="1033591"/>
              <a:chOff x="4427538" y="954088"/>
              <a:chExt cx="3333750" cy="3729038"/>
            </a:xfrm>
          </p:grpSpPr>
          <p:sp>
            <p:nvSpPr>
              <p:cNvPr id="7" name="Freeform 7">
                <a:extLst>
                  <a:ext uri="{FF2B5EF4-FFF2-40B4-BE49-F238E27FC236}">
                    <a16:creationId xmlns:a16="http://schemas.microsoft.com/office/drawing/2014/main" id="{21D4D150-3181-4872-969E-E1C6DD8F8D21}"/>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5"/>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 name="Freeform 8">
                <a:extLst>
                  <a:ext uri="{FF2B5EF4-FFF2-40B4-BE49-F238E27FC236}">
                    <a16:creationId xmlns:a16="http://schemas.microsoft.com/office/drawing/2014/main" id="{F51B75C9-79AB-4D8F-9E82-5CB3113A918F}"/>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5"/>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 name="Freeform 9">
                <a:extLst>
                  <a:ext uri="{FF2B5EF4-FFF2-40B4-BE49-F238E27FC236}">
                    <a16:creationId xmlns:a16="http://schemas.microsoft.com/office/drawing/2014/main" id="{425E2B59-102E-4555-B697-B33C8BBAA27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5"/>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 name="Freeform 10">
                <a:extLst>
                  <a:ext uri="{FF2B5EF4-FFF2-40B4-BE49-F238E27FC236}">
                    <a16:creationId xmlns:a16="http://schemas.microsoft.com/office/drawing/2014/main" id="{ED02E70E-718D-46EC-946F-B2782D01633F}"/>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5"/>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 name="Freeform 11">
                <a:extLst>
                  <a:ext uri="{FF2B5EF4-FFF2-40B4-BE49-F238E27FC236}">
                    <a16:creationId xmlns:a16="http://schemas.microsoft.com/office/drawing/2014/main" id="{540A6155-DB7C-4AE4-939B-2013EABFA86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5"/>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 name="Freeform 12">
                <a:extLst>
                  <a:ext uri="{FF2B5EF4-FFF2-40B4-BE49-F238E27FC236}">
                    <a16:creationId xmlns:a16="http://schemas.microsoft.com/office/drawing/2014/main" id="{9F21CED6-2CA2-4722-BD13-3A4C6147A90C}"/>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5"/>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 name="Freeform 13">
                <a:extLst>
                  <a:ext uri="{FF2B5EF4-FFF2-40B4-BE49-F238E27FC236}">
                    <a16:creationId xmlns:a16="http://schemas.microsoft.com/office/drawing/2014/main" id="{2213C25E-1BA3-4234-9A26-4E192DCABB85}"/>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5"/>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4" name="Freeform 14">
                <a:extLst>
                  <a:ext uri="{FF2B5EF4-FFF2-40B4-BE49-F238E27FC236}">
                    <a16:creationId xmlns:a16="http://schemas.microsoft.com/office/drawing/2014/main" id="{66598A2A-3FAA-46F0-A013-A270A2BBCB18}"/>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5" name="Freeform 15">
                <a:extLst>
                  <a:ext uri="{FF2B5EF4-FFF2-40B4-BE49-F238E27FC236}">
                    <a16:creationId xmlns:a16="http://schemas.microsoft.com/office/drawing/2014/main" id="{0F1ED3E6-1808-4D35-9ADD-AC9380F098A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6" name="Freeform 16">
                <a:extLst>
                  <a:ext uri="{FF2B5EF4-FFF2-40B4-BE49-F238E27FC236}">
                    <a16:creationId xmlns:a16="http://schemas.microsoft.com/office/drawing/2014/main" id="{E0823DC5-20ED-4891-82A8-6FEBEF43B792}"/>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7" name="Freeform 17">
                <a:extLst>
                  <a:ext uri="{FF2B5EF4-FFF2-40B4-BE49-F238E27FC236}">
                    <a16:creationId xmlns:a16="http://schemas.microsoft.com/office/drawing/2014/main" id="{B492C324-7AF9-4733-9033-FB09EB88F524}"/>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8" name="Freeform 18">
                <a:extLst>
                  <a:ext uri="{FF2B5EF4-FFF2-40B4-BE49-F238E27FC236}">
                    <a16:creationId xmlns:a16="http://schemas.microsoft.com/office/drawing/2014/main" id="{6E642654-FB50-4A5A-B7A9-1A0CD4CC1BC2}"/>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9" name="Freeform 19">
                <a:extLst>
                  <a:ext uri="{FF2B5EF4-FFF2-40B4-BE49-F238E27FC236}">
                    <a16:creationId xmlns:a16="http://schemas.microsoft.com/office/drawing/2014/main" id="{CEA3E7BB-5EA3-41A7-9479-8F4283BE4E9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0" name="Freeform 20">
                <a:extLst>
                  <a:ext uri="{FF2B5EF4-FFF2-40B4-BE49-F238E27FC236}">
                    <a16:creationId xmlns:a16="http://schemas.microsoft.com/office/drawing/2014/main" id="{9758F272-DE9A-4E6A-9FDF-94CF8336FC4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1" name="Freeform 21">
                <a:extLst>
                  <a:ext uri="{FF2B5EF4-FFF2-40B4-BE49-F238E27FC236}">
                    <a16:creationId xmlns:a16="http://schemas.microsoft.com/office/drawing/2014/main" id="{87A18B85-C161-4EA0-AD2E-BB5CBB2F132E}"/>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2" name="Freeform 22">
                <a:extLst>
                  <a:ext uri="{FF2B5EF4-FFF2-40B4-BE49-F238E27FC236}">
                    <a16:creationId xmlns:a16="http://schemas.microsoft.com/office/drawing/2014/main" id="{55112D8D-D9E8-410A-93CA-3715B311004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3" name="Freeform 23">
                <a:extLst>
                  <a:ext uri="{FF2B5EF4-FFF2-40B4-BE49-F238E27FC236}">
                    <a16:creationId xmlns:a16="http://schemas.microsoft.com/office/drawing/2014/main" id="{967D36DF-ACB2-4BCE-85CD-1E184407EDB5}"/>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4" name="Freeform 24">
                <a:extLst>
                  <a:ext uri="{FF2B5EF4-FFF2-40B4-BE49-F238E27FC236}">
                    <a16:creationId xmlns:a16="http://schemas.microsoft.com/office/drawing/2014/main" id="{731EAA8F-9378-4BCA-998A-775A11F1319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5" name="Freeform 25">
                <a:extLst>
                  <a:ext uri="{FF2B5EF4-FFF2-40B4-BE49-F238E27FC236}">
                    <a16:creationId xmlns:a16="http://schemas.microsoft.com/office/drawing/2014/main" id="{661D4EB0-4CBC-428E-90D4-13A242427AA3}"/>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6" name="Freeform 26">
                <a:extLst>
                  <a:ext uri="{FF2B5EF4-FFF2-40B4-BE49-F238E27FC236}">
                    <a16:creationId xmlns:a16="http://schemas.microsoft.com/office/drawing/2014/main" id="{9E44F7CE-5795-45DB-A3CB-714932CFD3E3}"/>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7" name="Freeform 27">
                <a:extLst>
                  <a:ext uri="{FF2B5EF4-FFF2-40B4-BE49-F238E27FC236}">
                    <a16:creationId xmlns:a16="http://schemas.microsoft.com/office/drawing/2014/main" id="{ED6A7840-2DC3-4ADC-8D18-3458AE1B3065}"/>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8" name="Freeform 28">
                <a:extLst>
                  <a:ext uri="{FF2B5EF4-FFF2-40B4-BE49-F238E27FC236}">
                    <a16:creationId xmlns:a16="http://schemas.microsoft.com/office/drawing/2014/main" id="{FA0EE796-D007-4C69-8F77-3F34D38BCA96}"/>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29" name="Freeform 29">
                <a:extLst>
                  <a:ext uri="{FF2B5EF4-FFF2-40B4-BE49-F238E27FC236}">
                    <a16:creationId xmlns:a16="http://schemas.microsoft.com/office/drawing/2014/main" id="{1B77BF81-0C7D-495B-98C7-35122383A7D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0" name="Freeform 30">
                <a:extLst>
                  <a:ext uri="{FF2B5EF4-FFF2-40B4-BE49-F238E27FC236}">
                    <a16:creationId xmlns:a16="http://schemas.microsoft.com/office/drawing/2014/main" id="{E6B9014A-5DFD-4BB2-9477-7EBC3CF3126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1" name="Freeform 31">
                <a:extLst>
                  <a:ext uri="{FF2B5EF4-FFF2-40B4-BE49-F238E27FC236}">
                    <a16:creationId xmlns:a16="http://schemas.microsoft.com/office/drawing/2014/main" id="{D79FDC63-2F45-4E27-BC5E-DA2CA57D514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2" name="Freeform 32">
                <a:extLst>
                  <a:ext uri="{FF2B5EF4-FFF2-40B4-BE49-F238E27FC236}">
                    <a16:creationId xmlns:a16="http://schemas.microsoft.com/office/drawing/2014/main" id="{B7AB0109-EF10-4BF4-B139-D1458BD5AEF7}"/>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3" name="Freeform 33">
                <a:extLst>
                  <a:ext uri="{FF2B5EF4-FFF2-40B4-BE49-F238E27FC236}">
                    <a16:creationId xmlns:a16="http://schemas.microsoft.com/office/drawing/2014/main" id="{B16D2933-8F0C-40B7-989D-36EF33BAD12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4" name="Freeform 34">
                <a:extLst>
                  <a:ext uri="{FF2B5EF4-FFF2-40B4-BE49-F238E27FC236}">
                    <a16:creationId xmlns:a16="http://schemas.microsoft.com/office/drawing/2014/main" id="{2DA87AB2-9B66-4CC1-952D-A5084A429573}"/>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5" name="Freeform 35">
                <a:extLst>
                  <a:ext uri="{FF2B5EF4-FFF2-40B4-BE49-F238E27FC236}">
                    <a16:creationId xmlns:a16="http://schemas.microsoft.com/office/drawing/2014/main" id="{9175CA14-DDA5-425B-861A-2EBEC962CBB8}"/>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6" name="Freeform 36">
                <a:extLst>
                  <a:ext uri="{FF2B5EF4-FFF2-40B4-BE49-F238E27FC236}">
                    <a16:creationId xmlns:a16="http://schemas.microsoft.com/office/drawing/2014/main" id="{C2C2C922-79D2-419D-A7C4-584C2ABC1370}"/>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7" name="Freeform 37">
                <a:extLst>
                  <a:ext uri="{FF2B5EF4-FFF2-40B4-BE49-F238E27FC236}">
                    <a16:creationId xmlns:a16="http://schemas.microsoft.com/office/drawing/2014/main" id="{D1EB6309-B972-42D0-BA30-BFCC5FA4E67B}"/>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8" name="Freeform 38">
                <a:extLst>
                  <a:ext uri="{FF2B5EF4-FFF2-40B4-BE49-F238E27FC236}">
                    <a16:creationId xmlns:a16="http://schemas.microsoft.com/office/drawing/2014/main" id="{1B3C1E25-63EB-4CE7-8CF1-8B9025A83EC5}"/>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39" name="Freeform 39">
                <a:extLst>
                  <a:ext uri="{FF2B5EF4-FFF2-40B4-BE49-F238E27FC236}">
                    <a16:creationId xmlns:a16="http://schemas.microsoft.com/office/drawing/2014/main" id="{05B20F58-845E-4B22-8FEF-9A9D4786AAF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0" name="Freeform 40">
                <a:extLst>
                  <a:ext uri="{FF2B5EF4-FFF2-40B4-BE49-F238E27FC236}">
                    <a16:creationId xmlns:a16="http://schemas.microsoft.com/office/drawing/2014/main" id="{B0AB16BE-B9C7-4BA4-8663-7172A004102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1" name="Freeform 41">
                <a:extLst>
                  <a:ext uri="{FF2B5EF4-FFF2-40B4-BE49-F238E27FC236}">
                    <a16:creationId xmlns:a16="http://schemas.microsoft.com/office/drawing/2014/main" id="{A31B0CD8-7A2D-403A-BB43-53A7C011D4C6}"/>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2" name="Freeform 42">
                <a:extLst>
                  <a:ext uri="{FF2B5EF4-FFF2-40B4-BE49-F238E27FC236}">
                    <a16:creationId xmlns:a16="http://schemas.microsoft.com/office/drawing/2014/main" id="{777DF9B9-FD5C-44BA-85A5-C3364F350FF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3" name="Freeform 43">
                <a:extLst>
                  <a:ext uri="{FF2B5EF4-FFF2-40B4-BE49-F238E27FC236}">
                    <a16:creationId xmlns:a16="http://schemas.microsoft.com/office/drawing/2014/main" id="{889076A0-4B05-48EA-B25A-FAA067CAA79B}"/>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4" name="Freeform 44">
                <a:extLst>
                  <a:ext uri="{FF2B5EF4-FFF2-40B4-BE49-F238E27FC236}">
                    <a16:creationId xmlns:a16="http://schemas.microsoft.com/office/drawing/2014/main" id="{A23F682A-F812-4274-BD5C-30ABC1B3BB1F}"/>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5" name="Freeform 45">
                <a:extLst>
                  <a:ext uri="{FF2B5EF4-FFF2-40B4-BE49-F238E27FC236}">
                    <a16:creationId xmlns:a16="http://schemas.microsoft.com/office/drawing/2014/main" id="{352B4861-F580-433A-9713-F6555E43FCA6}"/>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6" name="Freeform 46">
                <a:extLst>
                  <a:ext uri="{FF2B5EF4-FFF2-40B4-BE49-F238E27FC236}">
                    <a16:creationId xmlns:a16="http://schemas.microsoft.com/office/drawing/2014/main" id="{AAA3EB1D-33C9-4197-9D3C-E8F629C6568D}"/>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47" name="Freeform 5">
                <a:extLst>
                  <a:ext uri="{FF2B5EF4-FFF2-40B4-BE49-F238E27FC236}">
                    <a16:creationId xmlns:a16="http://schemas.microsoft.com/office/drawing/2014/main" id="{E0A0C054-49D7-4819-B042-0C81BE2B78B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ea typeface="Arial Unicode MS" panose="020B0604020202020204" pitchFamily="34" charset="-128"/>
                </a:endParaRPr>
              </a:p>
            </p:txBody>
          </p:sp>
        </p:grpSp>
        <p:sp>
          <p:nvSpPr>
            <p:cNvPr id="6" name="Rectangle 233">
              <a:extLst>
                <a:ext uri="{FF2B5EF4-FFF2-40B4-BE49-F238E27FC236}">
                  <a16:creationId xmlns:a16="http://schemas.microsoft.com/office/drawing/2014/main" id="{A0BEEC9F-19BA-4619-95B6-A6D60B88626C}"/>
                </a:ext>
              </a:extLst>
            </p:cNvPr>
            <p:cNvSpPr/>
            <p:nvPr/>
          </p:nvSpPr>
          <p:spPr>
            <a:xfrm>
              <a:off x="340843" y="2225157"/>
              <a:ext cx="453544" cy="615554"/>
            </a:xfrm>
            <a:prstGeom prst="rect">
              <a:avLst/>
            </a:prstGeom>
          </p:spPr>
          <p:txBody>
            <a:bodyPr wrap="none" anchor="ctr">
              <a:spAutoFit/>
            </a:bodyPr>
            <a:lstStyle/>
            <a:p>
              <a:pPr lvl="0" algn="ctr"/>
              <a:r>
                <a:rPr lang="el-GR" sz="2400" b="1" dirty="0">
                  <a:solidFill>
                    <a:prstClr val="white"/>
                  </a:solidFill>
                  <a:effectLst>
                    <a:outerShdw blurRad="38100" dist="38100" dir="2700000" algn="tl">
                      <a:srgbClr val="000000">
                        <a:alpha val="43137"/>
                      </a:srgbClr>
                    </a:outerShdw>
                  </a:effectLst>
                </a:rPr>
                <a:t>3</a:t>
              </a:r>
              <a:endParaRPr lang="en-US" sz="2400" b="1" dirty="0">
                <a:solidFill>
                  <a:prstClr val="white"/>
                </a:solidFill>
                <a:effectLst>
                  <a:outerShdw blurRad="38100" dist="38100" dir="2700000" algn="tl">
                    <a:srgbClr val="000000">
                      <a:alpha val="43137"/>
                    </a:srgbClr>
                  </a:outerShdw>
                </a:effectLst>
              </a:endParaRPr>
            </a:p>
          </p:txBody>
        </p:sp>
      </p:grpSp>
      <p:sp>
        <p:nvSpPr>
          <p:cNvPr id="49" name="Ορθογώνιο 48">
            <a:extLst>
              <a:ext uri="{FF2B5EF4-FFF2-40B4-BE49-F238E27FC236}">
                <a16:creationId xmlns:a16="http://schemas.microsoft.com/office/drawing/2014/main" id="{64F61600-5ED6-46E7-AEF3-DCC6BFE55076}"/>
              </a:ext>
            </a:extLst>
          </p:cNvPr>
          <p:cNvSpPr/>
          <p:nvPr/>
        </p:nvSpPr>
        <p:spPr>
          <a:xfrm>
            <a:off x="856452" y="1770373"/>
            <a:ext cx="10926592" cy="1323439"/>
          </a:xfrm>
          <a:prstGeom prst="rect">
            <a:avLst/>
          </a:prstGeom>
        </p:spPr>
        <p:txBody>
          <a:bodyPr wrap="square">
            <a:spAutoFit/>
          </a:bodyPr>
          <a:lstStyle/>
          <a:p>
            <a:pPr algn="just"/>
            <a:r>
              <a:rPr lang="el-GR" sz="2000" dirty="0">
                <a:latin typeface="Century Gothic" panose="020B0502020202020204" pitchFamily="34" charset="0"/>
              </a:rPr>
              <a:t>H </a:t>
            </a:r>
            <a:r>
              <a:rPr lang="el-GR" sz="2000" dirty="0" err="1">
                <a:latin typeface="Century Gothic" panose="020B0502020202020204" pitchFamily="34" charset="0"/>
              </a:rPr>
              <a:t>μεταγνώση</a:t>
            </a:r>
            <a:r>
              <a:rPr lang="el-GR" sz="2000" dirty="0">
                <a:latin typeface="Century Gothic" panose="020B0502020202020204" pitchFamily="34" charset="0"/>
              </a:rPr>
              <a:t> αναφέρεται στη γνώση που έχει το ίδιο το άτομο για τις δικές του γνωστικές λειτουργίες. Η διδασκαλία των </a:t>
            </a:r>
            <a:r>
              <a:rPr lang="el-GR" sz="2000" dirty="0" err="1">
                <a:latin typeface="Century Gothic" panose="020B0502020202020204" pitchFamily="34" charset="0"/>
              </a:rPr>
              <a:t>μεταγνωστικών</a:t>
            </a:r>
            <a:r>
              <a:rPr lang="el-GR" sz="2000" dirty="0">
                <a:latin typeface="Century Gothic" panose="020B0502020202020204" pitchFamily="34" charset="0"/>
              </a:rPr>
              <a:t> δεξιοτήτων βοηθάει τους μαθητές να συμμετέχουν ενεργά στη μάθηση, να αναλάβουν πρωτοβουλίες, να αναπτύξουν κίνητρα. </a:t>
            </a:r>
          </a:p>
        </p:txBody>
      </p:sp>
      <p:sp>
        <p:nvSpPr>
          <p:cNvPr id="50" name="Ορθογώνιο 49">
            <a:extLst>
              <a:ext uri="{FF2B5EF4-FFF2-40B4-BE49-F238E27FC236}">
                <a16:creationId xmlns:a16="http://schemas.microsoft.com/office/drawing/2014/main" id="{3C940C6A-52F9-4CD4-A3F6-D3C296F26627}"/>
              </a:ext>
            </a:extLst>
          </p:cNvPr>
          <p:cNvSpPr/>
          <p:nvPr/>
        </p:nvSpPr>
        <p:spPr>
          <a:xfrm>
            <a:off x="806024" y="3411169"/>
            <a:ext cx="10977020" cy="1015663"/>
          </a:xfrm>
          <a:prstGeom prst="rect">
            <a:avLst/>
          </a:prstGeom>
        </p:spPr>
        <p:txBody>
          <a:bodyPr wrap="square">
            <a:spAutoFit/>
          </a:bodyPr>
          <a:lstStyle/>
          <a:p>
            <a:pPr algn="just"/>
            <a:r>
              <a:rPr lang="el-GR" sz="2000" dirty="0">
                <a:latin typeface="Century Gothic" panose="020B0502020202020204" pitchFamily="34" charset="0"/>
              </a:rPr>
              <a:t>Το ερωτηματολόγιο και οι απαντήσεις των μαθητών αμέσως μετά την δράση στη </a:t>
            </a:r>
            <a:r>
              <a:rPr lang="el-GR" sz="2000" dirty="0" err="1">
                <a:latin typeface="Century Gothic" panose="020B0502020202020204" pitchFamily="34" charset="0"/>
              </a:rPr>
              <a:t>Φορτέτζα</a:t>
            </a:r>
            <a:r>
              <a:rPr lang="el-GR" sz="2000" dirty="0">
                <a:latin typeface="Century Gothic" panose="020B0502020202020204" pitchFamily="34" charset="0"/>
              </a:rPr>
              <a:t> (</a:t>
            </a:r>
            <a:r>
              <a:rPr lang="el-GR" sz="2000" dirty="0" err="1">
                <a:latin typeface="Century Gothic" panose="020B0502020202020204" pitchFamily="34" charset="0"/>
              </a:rPr>
              <a:t>χωρο</a:t>
            </a:r>
            <a:r>
              <a:rPr lang="el-GR" sz="2000" dirty="0">
                <a:latin typeface="Century Gothic" panose="020B0502020202020204" pitchFamily="34" charset="0"/>
              </a:rPr>
              <a:t>-ευαίσθητο παιχνίδι) σε συνδυασμό με το ερευνητικό ημερολόγιο ικανοποιούν πλήρως το τρίτο ερευνητικό ερώτημα .</a:t>
            </a:r>
          </a:p>
        </p:txBody>
      </p:sp>
      <p:sp>
        <p:nvSpPr>
          <p:cNvPr id="51" name="Ορθογώνιο 50">
            <a:extLst>
              <a:ext uri="{FF2B5EF4-FFF2-40B4-BE49-F238E27FC236}">
                <a16:creationId xmlns:a16="http://schemas.microsoft.com/office/drawing/2014/main" id="{4D4EF3B2-74D7-4666-9467-D2D81CBCFE5A}"/>
              </a:ext>
            </a:extLst>
          </p:cNvPr>
          <p:cNvSpPr/>
          <p:nvPr/>
        </p:nvSpPr>
        <p:spPr>
          <a:xfrm>
            <a:off x="837768" y="4684964"/>
            <a:ext cx="10931276" cy="2308324"/>
          </a:xfrm>
          <a:prstGeom prst="rect">
            <a:avLst/>
          </a:prstGeom>
        </p:spPr>
        <p:txBody>
          <a:bodyPr wrap="square">
            <a:spAutoFit/>
          </a:bodyPr>
          <a:lstStyle/>
          <a:p>
            <a:pPr algn="just"/>
            <a:r>
              <a:rPr lang="el-GR" sz="2000" dirty="0">
                <a:latin typeface="Century Gothic" panose="020B0502020202020204" pitchFamily="34" charset="0"/>
              </a:rPr>
              <a:t>Οι μαθητές αναμφίβολα επιθυμούν και βρίσκουν ενδιαφέρουσες αυτού του είδους τις δραστηριότητες και τεκμηριώνουν την δική μας «εμπειρική θεμελιωμένη θεωρία». Είναι ιδιαίτερα ενθουσιασμένοι όταν οι δραστηριότητες αυτές μιμούνται τα παιχνίδια που παίζουν στις ψηφιακές συσκευές που έχουν πλέον όλοι. Η ψηφιακή αφήγηση και η κατασκευή </a:t>
            </a:r>
            <a:r>
              <a:rPr lang="el-GR" sz="2000" dirty="0" err="1">
                <a:latin typeface="Century Gothic" panose="020B0502020202020204" pitchFamily="34" charset="0"/>
              </a:rPr>
              <a:t>πολυτροπικών</a:t>
            </a:r>
            <a:r>
              <a:rPr lang="el-GR" sz="2000" dirty="0">
                <a:latin typeface="Century Gothic" panose="020B0502020202020204" pitchFamily="34" charset="0"/>
              </a:rPr>
              <a:t> κειμένων είναι μάλλον ένας επιτυχημένος τρόπος για αναπτύσσουν τη δημιουργικότητά τους.</a:t>
            </a:r>
          </a:p>
          <a:p>
            <a:endParaRPr lang="el-GR" dirty="0"/>
          </a:p>
        </p:txBody>
      </p:sp>
    </p:spTree>
    <p:extLst>
      <p:ext uri="{BB962C8B-B14F-4D97-AF65-F5344CB8AC3E}">
        <p14:creationId xmlns:p14="http://schemas.microsoft.com/office/powerpoint/2010/main" val="195326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p:bldP spid="50"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25AA9-CE6B-4689-B0FE-06649ADCC2F2}"/>
              </a:ext>
            </a:extLst>
          </p:cNvPr>
          <p:cNvSpPr txBox="1"/>
          <p:nvPr/>
        </p:nvSpPr>
        <p:spPr>
          <a:xfrm>
            <a:off x="2698168" y="129504"/>
            <a:ext cx="6792488" cy="523220"/>
          </a:xfrm>
          <a:prstGeom prst="rect">
            <a:avLst/>
          </a:prstGeom>
          <a:noFill/>
        </p:spPr>
        <p:txBody>
          <a:bodyPr wrap="square" rtlCol="0">
            <a:spAutoFit/>
          </a:bodyPr>
          <a:lstStyle/>
          <a:p>
            <a:pPr algn="ctr"/>
            <a:r>
              <a:rPr lang="el-GR" sz="2800" b="1" dirty="0">
                <a:latin typeface="Century Gothic" panose="020B0502020202020204" pitchFamily="34" charset="0"/>
              </a:rPr>
              <a:t>ΣΥΣΧΕΤΙΣΗ ΜΕ ΑΛΛΕΣ ΕΡΕΥΝΕΣ 1/2</a:t>
            </a:r>
          </a:p>
        </p:txBody>
      </p:sp>
      <p:grpSp>
        <p:nvGrpSpPr>
          <p:cNvPr id="5" name="Group 11">
            <a:extLst>
              <a:ext uri="{FF2B5EF4-FFF2-40B4-BE49-F238E27FC236}">
                <a16:creationId xmlns:a16="http://schemas.microsoft.com/office/drawing/2014/main" id="{93625D8B-6497-4923-B3DD-40D47FBFC739}"/>
              </a:ext>
            </a:extLst>
          </p:cNvPr>
          <p:cNvGrpSpPr/>
          <p:nvPr/>
        </p:nvGrpSpPr>
        <p:grpSpPr>
          <a:xfrm>
            <a:off x="261764" y="764704"/>
            <a:ext cx="724076" cy="775193"/>
            <a:chOff x="84898" y="2103969"/>
            <a:chExt cx="965435" cy="1033591"/>
          </a:xfrm>
        </p:grpSpPr>
        <p:grpSp>
          <p:nvGrpSpPr>
            <p:cNvPr id="6" name="组合 36">
              <a:extLst>
                <a:ext uri="{FF2B5EF4-FFF2-40B4-BE49-F238E27FC236}">
                  <a16:creationId xmlns:a16="http://schemas.microsoft.com/office/drawing/2014/main" id="{BBC3C0CA-03F3-48DC-A453-D6881E456445}"/>
                </a:ext>
              </a:extLst>
            </p:cNvPr>
            <p:cNvGrpSpPr/>
            <p:nvPr/>
          </p:nvGrpSpPr>
          <p:grpSpPr>
            <a:xfrm>
              <a:off x="84898" y="2103969"/>
              <a:ext cx="965435" cy="1033591"/>
              <a:chOff x="4427538" y="954088"/>
              <a:chExt cx="3333750" cy="3729038"/>
            </a:xfrm>
          </p:grpSpPr>
          <p:sp>
            <p:nvSpPr>
              <p:cNvPr id="8" name="Freeform 7">
                <a:extLst>
                  <a:ext uri="{FF2B5EF4-FFF2-40B4-BE49-F238E27FC236}">
                    <a16:creationId xmlns:a16="http://schemas.microsoft.com/office/drawing/2014/main" id="{FC446C5C-FCD6-411E-A49E-21B57ED4DA11}"/>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9" name="Freeform 8">
                <a:extLst>
                  <a:ext uri="{FF2B5EF4-FFF2-40B4-BE49-F238E27FC236}">
                    <a16:creationId xmlns:a16="http://schemas.microsoft.com/office/drawing/2014/main" id="{C61C450C-1863-4C1E-94FC-5AEEBF003A59}"/>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0" name="Freeform 9">
                <a:extLst>
                  <a:ext uri="{FF2B5EF4-FFF2-40B4-BE49-F238E27FC236}">
                    <a16:creationId xmlns:a16="http://schemas.microsoft.com/office/drawing/2014/main" id="{371DA1BC-767E-4470-8347-65992F7820B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1" name="Freeform 10">
                <a:extLst>
                  <a:ext uri="{FF2B5EF4-FFF2-40B4-BE49-F238E27FC236}">
                    <a16:creationId xmlns:a16="http://schemas.microsoft.com/office/drawing/2014/main" id="{ED40B992-6A67-4E0B-AC05-648F23A57FE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2" name="Freeform 11">
                <a:extLst>
                  <a:ext uri="{FF2B5EF4-FFF2-40B4-BE49-F238E27FC236}">
                    <a16:creationId xmlns:a16="http://schemas.microsoft.com/office/drawing/2014/main" id="{058DB9CF-E672-42DB-92A9-880202912975}"/>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3" name="Freeform 12">
                <a:extLst>
                  <a:ext uri="{FF2B5EF4-FFF2-40B4-BE49-F238E27FC236}">
                    <a16:creationId xmlns:a16="http://schemas.microsoft.com/office/drawing/2014/main" id="{C4DBC3AA-CA14-4EE1-AA42-21927A1BEB3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 name="Freeform 13">
                <a:extLst>
                  <a:ext uri="{FF2B5EF4-FFF2-40B4-BE49-F238E27FC236}">
                    <a16:creationId xmlns:a16="http://schemas.microsoft.com/office/drawing/2014/main" id="{E9CDF4AF-72FB-4F02-BE7A-2718BBF45D8E}"/>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 name="Freeform 14">
                <a:extLst>
                  <a:ext uri="{FF2B5EF4-FFF2-40B4-BE49-F238E27FC236}">
                    <a16:creationId xmlns:a16="http://schemas.microsoft.com/office/drawing/2014/main" id="{52580785-24E2-4893-BC9C-AC8D3C5181B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 name="Freeform 15">
                <a:extLst>
                  <a:ext uri="{FF2B5EF4-FFF2-40B4-BE49-F238E27FC236}">
                    <a16:creationId xmlns:a16="http://schemas.microsoft.com/office/drawing/2014/main" id="{35EB1BFF-7EB7-419E-AE47-7C6BA96ABA4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 name="Freeform 16">
                <a:extLst>
                  <a:ext uri="{FF2B5EF4-FFF2-40B4-BE49-F238E27FC236}">
                    <a16:creationId xmlns:a16="http://schemas.microsoft.com/office/drawing/2014/main" id="{A90B42CA-0923-4F59-BA04-53D5A7CCF7A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 name="Freeform 17">
                <a:extLst>
                  <a:ext uri="{FF2B5EF4-FFF2-40B4-BE49-F238E27FC236}">
                    <a16:creationId xmlns:a16="http://schemas.microsoft.com/office/drawing/2014/main" id="{76B6BC8E-7132-4861-8819-F7D23C29C92D}"/>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9" name="Freeform 18">
                <a:extLst>
                  <a:ext uri="{FF2B5EF4-FFF2-40B4-BE49-F238E27FC236}">
                    <a16:creationId xmlns:a16="http://schemas.microsoft.com/office/drawing/2014/main" id="{FC45F404-A70B-4F82-8830-41CA106E8DE3}"/>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0" name="Freeform 19">
                <a:extLst>
                  <a:ext uri="{FF2B5EF4-FFF2-40B4-BE49-F238E27FC236}">
                    <a16:creationId xmlns:a16="http://schemas.microsoft.com/office/drawing/2014/main" id="{A1532779-00C0-41E7-A41C-0E7E9CAC51EE}"/>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1" name="Freeform 20">
                <a:extLst>
                  <a:ext uri="{FF2B5EF4-FFF2-40B4-BE49-F238E27FC236}">
                    <a16:creationId xmlns:a16="http://schemas.microsoft.com/office/drawing/2014/main" id="{AD07DF97-DD4F-4DBD-9B83-33C6F6C031BC}"/>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2" name="Freeform 21">
                <a:extLst>
                  <a:ext uri="{FF2B5EF4-FFF2-40B4-BE49-F238E27FC236}">
                    <a16:creationId xmlns:a16="http://schemas.microsoft.com/office/drawing/2014/main" id="{CD7A5197-1B22-4241-AA54-78C9CF463239}"/>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3" name="Freeform 22">
                <a:extLst>
                  <a:ext uri="{FF2B5EF4-FFF2-40B4-BE49-F238E27FC236}">
                    <a16:creationId xmlns:a16="http://schemas.microsoft.com/office/drawing/2014/main" id="{DDB590AB-91D6-4938-907C-67B46D202B19}"/>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4" name="Freeform 23">
                <a:extLst>
                  <a:ext uri="{FF2B5EF4-FFF2-40B4-BE49-F238E27FC236}">
                    <a16:creationId xmlns:a16="http://schemas.microsoft.com/office/drawing/2014/main" id="{00F7AA03-A90F-4CE5-8E29-719EFC8DFE17}"/>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5" name="Freeform 24">
                <a:extLst>
                  <a:ext uri="{FF2B5EF4-FFF2-40B4-BE49-F238E27FC236}">
                    <a16:creationId xmlns:a16="http://schemas.microsoft.com/office/drawing/2014/main" id="{A0A41117-A606-47CB-BF6B-C2513A03AD50}"/>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6" name="Freeform 25">
                <a:extLst>
                  <a:ext uri="{FF2B5EF4-FFF2-40B4-BE49-F238E27FC236}">
                    <a16:creationId xmlns:a16="http://schemas.microsoft.com/office/drawing/2014/main" id="{82A8C54F-1B9C-471C-BF3F-FC922C364EC8}"/>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7" name="Freeform 26">
                <a:extLst>
                  <a:ext uri="{FF2B5EF4-FFF2-40B4-BE49-F238E27FC236}">
                    <a16:creationId xmlns:a16="http://schemas.microsoft.com/office/drawing/2014/main" id="{D194E5BE-F195-4A7D-AA64-4744AD38AAD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8" name="Freeform 27">
                <a:extLst>
                  <a:ext uri="{FF2B5EF4-FFF2-40B4-BE49-F238E27FC236}">
                    <a16:creationId xmlns:a16="http://schemas.microsoft.com/office/drawing/2014/main" id="{EE2B2630-F3B0-43EF-BA7F-584E3D16B7A1}"/>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9" name="Freeform 28">
                <a:extLst>
                  <a:ext uri="{FF2B5EF4-FFF2-40B4-BE49-F238E27FC236}">
                    <a16:creationId xmlns:a16="http://schemas.microsoft.com/office/drawing/2014/main" id="{75786397-B873-41B3-8020-372367B93667}"/>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0" name="Freeform 29">
                <a:extLst>
                  <a:ext uri="{FF2B5EF4-FFF2-40B4-BE49-F238E27FC236}">
                    <a16:creationId xmlns:a16="http://schemas.microsoft.com/office/drawing/2014/main" id="{2C291A34-5A4C-42F6-A332-89D13162253F}"/>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1" name="Freeform 30">
                <a:extLst>
                  <a:ext uri="{FF2B5EF4-FFF2-40B4-BE49-F238E27FC236}">
                    <a16:creationId xmlns:a16="http://schemas.microsoft.com/office/drawing/2014/main" id="{A9CFF700-6543-4E05-B7BD-6B7BF01A007A}"/>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2" name="Freeform 31">
                <a:extLst>
                  <a:ext uri="{FF2B5EF4-FFF2-40B4-BE49-F238E27FC236}">
                    <a16:creationId xmlns:a16="http://schemas.microsoft.com/office/drawing/2014/main" id="{6A919BA5-2388-4151-A856-1B5AD239EFE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3" name="Freeform 32">
                <a:extLst>
                  <a:ext uri="{FF2B5EF4-FFF2-40B4-BE49-F238E27FC236}">
                    <a16:creationId xmlns:a16="http://schemas.microsoft.com/office/drawing/2014/main" id="{AE670B30-73FB-4CAA-889A-56CE74AD25A9}"/>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4" name="Freeform 33">
                <a:extLst>
                  <a:ext uri="{FF2B5EF4-FFF2-40B4-BE49-F238E27FC236}">
                    <a16:creationId xmlns:a16="http://schemas.microsoft.com/office/drawing/2014/main" id="{2AD29652-60BB-4627-B1EE-E29A0DD6C6C9}"/>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5" name="Freeform 34">
                <a:extLst>
                  <a:ext uri="{FF2B5EF4-FFF2-40B4-BE49-F238E27FC236}">
                    <a16:creationId xmlns:a16="http://schemas.microsoft.com/office/drawing/2014/main" id="{4EEB0D6C-00C6-4FEC-8C99-85BA74A5129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6" name="Freeform 35">
                <a:extLst>
                  <a:ext uri="{FF2B5EF4-FFF2-40B4-BE49-F238E27FC236}">
                    <a16:creationId xmlns:a16="http://schemas.microsoft.com/office/drawing/2014/main" id="{916A08BE-8DA5-4253-BA91-38D42A8E8087}"/>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7" name="Freeform 36">
                <a:extLst>
                  <a:ext uri="{FF2B5EF4-FFF2-40B4-BE49-F238E27FC236}">
                    <a16:creationId xmlns:a16="http://schemas.microsoft.com/office/drawing/2014/main" id="{34CDB6B7-D285-4CB6-BD87-0A5F6DBC81AF}"/>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8" name="Freeform 37">
                <a:extLst>
                  <a:ext uri="{FF2B5EF4-FFF2-40B4-BE49-F238E27FC236}">
                    <a16:creationId xmlns:a16="http://schemas.microsoft.com/office/drawing/2014/main" id="{10721363-5736-4642-BC00-566119CA451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9" name="Freeform 38">
                <a:extLst>
                  <a:ext uri="{FF2B5EF4-FFF2-40B4-BE49-F238E27FC236}">
                    <a16:creationId xmlns:a16="http://schemas.microsoft.com/office/drawing/2014/main" id="{4182E39B-9E71-47B7-B1EE-1AAFBBFB20F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0" name="Freeform 39">
                <a:extLst>
                  <a:ext uri="{FF2B5EF4-FFF2-40B4-BE49-F238E27FC236}">
                    <a16:creationId xmlns:a16="http://schemas.microsoft.com/office/drawing/2014/main" id="{EB3EE314-6419-4F31-BDA5-14B33F0DFFE2}"/>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1" name="Freeform 40">
                <a:extLst>
                  <a:ext uri="{FF2B5EF4-FFF2-40B4-BE49-F238E27FC236}">
                    <a16:creationId xmlns:a16="http://schemas.microsoft.com/office/drawing/2014/main" id="{9B878C58-44E2-4C0C-B4E4-6F7703CE5F1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2" name="Freeform 41">
                <a:extLst>
                  <a:ext uri="{FF2B5EF4-FFF2-40B4-BE49-F238E27FC236}">
                    <a16:creationId xmlns:a16="http://schemas.microsoft.com/office/drawing/2014/main" id="{F1F02E29-C805-466F-AAE2-3C96F94191A6}"/>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3" name="Freeform 42">
                <a:extLst>
                  <a:ext uri="{FF2B5EF4-FFF2-40B4-BE49-F238E27FC236}">
                    <a16:creationId xmlns:a16="http://schemas.microsoft.com/office/drawing/2014/main" id="{CBA5E4AB-9D16-4796-ACD9-BF5DEB8CE579}"/>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4" name="Freeform 43">
                <a:extLst>
                  <a:ext uri="{FF2B5EF4-FFF2-40B4-BE49-F238E27FC236}">
                    <a16:creationId xmlns:a16="http://schemas.microsoft.com/office/drawing/2014/main" id="{977ADFF0-D481-422F-9ED3-86F67A00AA6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5" name="Freeform 44">
                <a:extLst>
                  <a:ext uri="{FF2B5EF4-FFF2-40B4-BE49-F238E27FC236}">
                    <a16:creationId xmlns:a16="http://schemas.microsoft.com/office/drawing/2014/main" id="{D7F57050-2756-43A8-8DE6-C987DD1A8B17}"/>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6" name="Freeform 45">
                <a:extLst>
                  <a:ext uri="{FF2B5EF4-FFF2-40B4-BE49-F238E27FC236}">
                    <a16:creationId xmlns:a16="http://schemas.microsoft.com/office/drawing/2014/main" id="{768D1828-6843-4C2E-A29F-EDD76D7D1A85}"/>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7" name="Freeform 46">
                <a:extLst>
                  <a:ext uri="{FF2B5EF4-FFF2-40B4-BE49-F238E27FC236}">
                    <a16:creationId xmlns:a16="http://schemas.microsoft.com/office/drawing/2014/main" id="{74413DF6-5BBE-4A49-AE4C-1024962ECD5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8" name="Freeform 5">
                <a:extLst>
                  <a:ext uri="{FF2B5EF4-FFF2-40B4-BE49-F238E27FC236}">
                    <a16:creationId xmlns:a16="http://schemas.microsoft.com/office/drawing/2014/main" id="{1CE83780-7935-4F23-9786-567525E4EBC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grpSp>
        <p:sp>
          <p:nvSpPr>
            <p:cNvPr id="7" name="Rectangle 142">
              <a:extLst>
                <a:ext uri="{FF2B5EF4-FFF2-40B4-BE49-F238E27FC236}">
                  <a16:creationId xmlns:a16="http://schemas.microsoft.com/office/drawing/2014/main" id="{5B1BD8A2-FC4C-47BD-9695-F5BEEB0FFCB6}"/>
                </a:ext>
              </a:extLst>
            </p:cNvPr>
            <p:cNvSpPr/>
            <p:nvPr/>
          </p:nvSpPr>
          <p:spPr>
            <a:xfrm>
              <a:off x="340843" y="2225157"/>
              <a:ext cx="453544" cy="615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1</a:t>
              </a:r>
            </a:p>
          </p:txBody>
        </p:sp>
      </p:grpSp>
      <p:sp>
        <p:nvSpPr>
          <p:cNvPr id="50" name="Ορθογώνιο 49">
            <a:extLst>
              <a:ext uri="{FF2B5EF4-FFF2-40B4-BE49-F238E27FC236}">
                <a16:creationId xmlns:a16="http://schemas.microsoft.com/office/drawing/2014/main" id="{9CB63E15-97A3-442E-B3F0-2DB040B4832B}"/>
              </a:ext>
            </a:extLst>
          </p:cNvPr>
          <p:cNvSpPr/>
          <p:nvPr/>
        </p:nvSpPr>
        <p:spPr>
          <a:xfrm>
            <a:off x="1123164" y="841424"/>
            <a:ext cx="10682184" cy="646331"/>
          </a:xfrm>
          <a:prstGeom prst="rect">
            <a:avLst/>
          </a:prstGeom>
        </p:spPr>
        <p:txBody>
          <a:bodyPr wrap="square">
            <a:spAutoFit/>
          </a:bodyPr>
          <a:lstStyle/>
          <a:p>
            <a:pPr algn="just"/>
            <a:r>
              <a:rPr lang="el-GR" sz="1800" dirty="0">
                <a:latin typeface="Century Gothic" panose="020B0502020202020204" pitchFamily="34" charset="0"/>
                <a:ea typeface="Times New Roman" panose="02020603050405020304" pitchFamily="18" charset="0"/>
              </a:rPr>
              <a:t>Τα </a:t>
            </a:r>
            <a:r>
              <a:rPr lang="el-GR" sz="1800" dirty="0" err="1">
                <a:latin typeface="Century Gothic" panose="020B0502020202020204" pitchFamily="34" charset="0"/>
                <a:ea typeface="Times New Roman" panose="02020603050405020304" pitchFamily="18" charset="0"/>
              </a:rPr>
              <a:t>χωρο</a:t>
            </a:r>
            <a:r>
              <a:rPr lang="el-GR" sz="1800" dirty="0">
                <a:latin typeface="Century Gothic" panose="020B0502020202020204" pitchFamily="34" charset="0"/>
                <a:ea typeface="Times New Roman" panose="02020603050405020304" pitchFamily="18" charset="0"/>
              </a:rPr>
              <a:t>-ευαίσθητα φορητά παιχνίδια είναι ένα νέο ερευνητικό αντικείμενο, η τεχνολογία σχετικά νέα και πολλές λύσεις έπρεπε να δοθούν χωρίς να υπάρχει αναφορά σε προηγούμενη εμπειρία. </a:t>
            </a:r>
            <a:endParaRPr lang="el-GR" sz="1800" dirty="0">
              <a:latin typeface="Century Gothic" panose="020B0502020202020204" pitchFamily="34" charset="0"/>
            </a:endParaRPr>
          </a:p>
        </p:txBody>
      </p:sp>
      <p:sp>
        <p:nvSpPr>
          <p:cNvPr id="51" name="Ορθογώνιο 50">
            <a:extLst>
              <a:ext uri="{FF2B5EF4-FFF2-40B4-BE49-F238E27FC236}">
                <a16:creationId xmlns:a16="http://schemas.microsoft.com/office/drawing/2014/main" id="{D6392BEF-7BBA-42D1-A2C0-3DD5BC2E4435}"/>
              </a:ext>
            </a:extLst>
          </p:cNvPr>
          <p:cNvSpPr/>
          <p:nvPr/>
        </p:nvSpPr>
        <p:spPr>
          <a:xfrm>
            <a:off x="1126730" y="1788870"/>
            <a:ext cx="10501391" cy="1754326"/>
          </a:xfrm>
          <a:prstGeom prst="rect">
            <a:avLst/>
          </a:prstGeom>
        </p:spPr>
        <p:txBody>
          <a:bodyPr wrap="square">
            <a:spAutoFit/>
          </a:bodyPr>
          <a:lstStyle/>
          <a:p>
            <a:pPr algn="just"/>
            <a:r>
              <a:rPr lang="el-GR" sz="1800" dirty="0">
                <a:latin typeface="Century Gothic" panose="020B0502020202020204" pitchFamily="34" charset="0"/>
                <a:ea typeface="Times New Roman" panose="02020603050405020304" pitchFamily="18" charset="0"/>
              </a:rPr>
              <a:t>Σε ό,τι αφορά τις νέες τεχνολογίες και τη μάθηση σε μουσεία και χώρους πολιτισμικής αναφοράς, υπάρχουν μία σειρά από μελέτες που επιχειρούν να καταγράψουν τις προσπάθειες αξιοποίησης των ψηφιακών τεχνολογιών για να υποστηρίξουν τη μάθηση σε μουσεία και χώρους πολιτισμού ( </a:t>
            </a:r>
            <a:r>
              <a:rPr lang="el-GR" sz="1800" dirty="0" err="1">
                <a:latin typeface="Century Gothic" panose="020B0502020202020204" pitchFamily="34" charset="0"/>
                <a:ea typeface="Times New Roman" panose="02020603050405020304" pitchFamily="18" charset="0"/>
              </a:rPr>
              <a:t>Hawkey</a:t>
            </a:r>
            <a:r>
              <a:rPr lang="el-GR" sz="1800" dirty="0">
                <a:latin typeface="Century Gothic" panose="020B0502020202020204" pitchFamily="34" charset="0"/>
                <a:ea typeface="Times New Roman" panose="02020603050405020304" pitchFamily="18" charset="0"/>
              </a:rPr>
              <a:t> ,2004; </a:t>
            </a:r>
            <a:r>
              <a:rPr lang="el-GR" sz="1800" dirty="0" err="1">
                <a:latin typeface="Century Gothic" panose="020B0502020202020204" pitchFamily="34" charset="0"/>
                <a:ea typeface="Times New Roman" panose="02020603050405020304" pitchFamily="18" charset="0"/>
              </a:rPr>
              <a:t>Sefton-Green</a:t>
            </a:r>
            <a:r>
              <a:rPr lang="el-GR" sz="1800" dirty="0">
                <a:latin typeface="Century Gothic" panose="020B0502020202020204" pitchFamily="34" charset="0"/>
                <a:ea typeface="Times New Roman" panose="02020603050405020304" pitchFamily="18" charset="0"/>
              </a:rPr>
              <a:t>, 2004; </a:t>
            </a:r>
            <a:r>
              <a:rPr lang="el-GR" sz="1800" dirty="0" err="1">
                <a:latin typeface="Century Gothic" panose="020B0502020202020204" pitchFamily="34" charset="0"/>
                <a:ea typeface="Times New Roman" panose="02020603050405020304" pitchFamily="18" charset="0"/>
              </a:rPr>
              <a:t>Pierroux</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et</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al</a:t>
            </a:r>
            <a:r>
              <a:rPr lang="el-GR" sz="1800" dirty="0">
                <a:latin typeface="Century Gothic" panose="020B0502020202020204" pitchFamily="34" charset="0"/>
                <a:ea typeface="Times New Roman" panose="02020603050405020304" pitchFamily="18" charset="0"/>
              </a:rPr>
              <a:t>. , 2007; </a:t>
            </a:r>
            <a:r>
              <a:rPr lang="el-GR" sz="1800" dirty="0" err="1">
                <a:latin typeface="Century Gothic" panose="020B0502020202020204" pitchFamily="34" charset="0"/>
                <a:ea typeface="Times New Roman" panose="02020603050405020304" pitchFamily="18" charset="0"/>
              </a:rPr>
              <a:t>Hall</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et</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al</a:t>
            </a:r>
            <a:r>
              <a:rPr lang="el-GR" sz="1800" dirty="0">
                <a:latin typeface="Century Gothic" panose="020B0502020202020204" pitchFamily="34" charset="0"/>
                <a:ea typeface="Times New Roman" panose="02020603050405020304" pitchFamily="18" charset="0"/>
              </a:rPr>
              <a:t>. ,2002 και για τη χρήση φορητών συσκευών συγκεκριμένα( </a:t>
            </a:r>
            <a:r>
              <a:rPr lang="el-GR" sz="1800" dirty="0" err="1">
                <a:latin typeface="Century Gothic" panose="020B0502020202020204" pitchFamily="34" charset="0"/>
                <a:ea typeface="Times New Roman" panose="02020603050405020304" pitchFamily="18" charset="0"/>
              </a:rPr>
              <a:t>Tallon</a:t>
            </a:r>
            <a:r>
              <a:rPr lang="el-GR" sz="1800" dirty="0">
                <a:latin typeface="Century Gothic" panose="020B0502020202020204" pitchFamily="34" charset="0"/>
                <a:ea typeface="Times New Roman" panose="02020603050405020304" pitchFamily="18" charset="0"/>
              </a:rPr>
              <a:t>  &amp; </a:t>
            </a:r>
            <a:r>
              <a:rPr lang="en-US" sz="1800" dirty="0" err="1">
                <a:latin typeface="Century Gothic" panose="020B0502020202020204" pitchFamily="34" charset="0"/>
                <a:ea typeface="Times New Roman" panose="02020603050405020304" pitchFamily="18" charset="0"/>
              </a:rPr>
              <a:t>Ou</a:t>
            </a:r>
            <a:r>
              <a:rPr lang="el-GR" sz="1800" dirty="0">
                <a:latin typeface="Century Gothic" panose="020B0502020202020204" pitchFamily="34" charset="0"/>
                <a:ea typeface="Times New Roman" panose="02020603050405020304" pitchFamily="18" charset="0"/>
              </a:rPr>
              <a:t>, 2008; </a:t>
            </a:r>
            <a:r>
              <a:rPr lang="el-GR" sz="1800" dirty="0" err="1">
                <a:latin typeface="Century Gothic" panose="020B0502020202020204" pitchFamily="34" charset="0"/>
                <a:ea typeface="Times New Roman" panose="02020603050405020304" pitchFamily="18" charset="0"/>
              </a:rPr>
              <a:t>Falk</a:t>
            </a:r>
            <a:r>
              <a:rPr lang="el-GR" sz="1800" dirty="0">
                <a:latin typeface="Century Gothic" panose="020B0502020202020204" pitchFamily="34" charset="0"/>
                <a:ea typeface="Times New Roman" panose="02020603050405020304" pitchFamily="18" charset="0"/>
              </a:rPr>
              <a:t> &amp; </a:t>
            </a:r>
            <a:r>
              <a:rPr lang="el-GR" sz="1800" dirty="0" err="1">
                <a:latin typeface="Century Gothic" panose="020B0502020202020204" pitchFamily="34" charset="0"/>
                <a:ea typeface="Times New Roman" panose="02020603050405020304" pitchFamily="18" charset="0"/>
              </a:rPr>
              <a:t>Dierking</a:t>
            </a:r>
            <a:r>
              <a:rPr lang="el-GR" sz="1800" dirty="0">
                <a:latin typeface="Century Gothic" panose="020B0502020202020204" pitchFamily="34" charset="0"/>
                <a:ea typeface="Times New Roman" panose="02020603050405020304" pitchFamily="18" charset="0"/>
              </a:rPr>
              <a:t>, 2008; </a:t>
            </a:r>
            <a:r>
              <a:rPr lang="el-GR" sz="1800" dirty="0" err="1">
                <a:latin typeface="Century Gothic" panose="020B0502020202020204" pitchFamily="34" charset="0"/>
                <a:ea typeface="Times New Roman" panose="02020603050405020304" pitchFamily="18" charset="0"/>
              </a:rPr>
              <a:t>Hsi</a:t>
            </a:r>
            <a:r>
              <a:rPr lang="el-GR" sz="1800" dirty="0">
                <a:latin typeface="Century Gothic" panose="020B0502020202020204" pitchFamily="34" charset="0"/>
                <a:ea typeface="Times New Roman" panose="02020603050405020304" pitchFamily="18" charset="0"/>
              </a:rPr>
              <a:t> 2004). </a:t>
            </a:r>
            <a:endParaRPr lang="el-GR" sz="1800" dirty="0">
              <a:latin typeface="Century Gothic" panose="020B0502020202020204" pitchFamily="34" charset="0"/>
            </a:endParaRPr>
          </a:p>
        </p:txBody>
      </p:sp>
      <p:grpSp>
        <p:nvGrpSpPr>
          <p:cNvPr id="52" name="Group 143">
            <a:extLst>
              <a:ext uri="{FF2B5EF4-FFF2-40B4-BE49-F238E27FC236}">
                <a16:creationId xmlns:a16="http://schemas.microsoft.com/office/drawing/2014/main" id="{D7E54933-0D80-499B-8AE8-EC9A747DD235}"/>
              </a:ext>
            </a:extLst>
          </p:cNvPr>
          <p:cNvGrpSpPr/>
          <p:nvPr/>
        </p:nvGrpSpPr>
        <p:grpSpPr>
          <a:xfrm>
            <a:off x="299347" y="1707895"/>
            <a:ext cx="724076" cy="775193"/>
            <a:chOff x="84898" y="2103969"/>
            <a:chExt cx="965435" cy="1033591"/>
          </a:xfrm>
        </p:grpSpPr>
        <p:grpSp>
          <p:nvGrpSpPr>
            <p:cNvPr id="53" name="组合 36">
              <a:extLst>
                <a:ext uri="{FF2B5EF4-FFF2-40B4-BE49-F238E27FC236}">
                  <a16:creationId xmlns:a16="http://schemas.microsoft.com/office/drawing/2014/main" id="{51203AF2-1B6D-4C26-9059-EBB9DB370789}"/>
                </a:ext>
              </a:extLst>
            </p:cNvPr>
            <p:cNvGrpSpPr/>
            <p:nvPr/>
          </p:nvGrpSpPr>
          <p:grpSpPr>
            <a:xfrm>
              <a:off x="84898" y="2103969"/>
              <a:ext cx="965435" cy="1033591"/>
              <a:chOff x="4427538" y="954088"/>
              <a:chExt cx="3333750" cy="3729038"/>
            </a:xfrm>
          </p:grpSpPr>
          <p:sp>
            <p:nvSpPr>
              <p:cNvPr id="55" name="Freeform 7">
                <a:extLst>
                  <a:ext uri="{FF2B5EF4-FFF2-40B4-BE49-F238E27FC236}">
                    <a16:creationId xmlns:a16="http://schemas.microsoft.com/office/drawing/2014/main" id="{23BA6FCE-CCE7-45CA-BDA9-21D298D675F6}"/>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6" name="Freeform 8">
                <a:extLst>
                  <a:ext uri="{FF2B5EF4-FFF2-40B4-BE49-F238E27FC236}">
                    <a16:creationId xmlns:a16="http://schemas.microsoft.com/office/drawing/2014/main" id="{DF165231-8813-4E2A-B891-8914EE63DBEB}"/>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7" name="Freeform 9">
                <a:extLst>
                  <a:ext uri="{FF2B5EF4-FFF2-40B4-BE49-F238E27FC236}">
                    <a16:creationId xmlns:a16="http://schemas.microsoft.com/office/drawing/2014/main" id="{2B4EB76E-F3EF-42A1-AA50-BFA4C73D0E42}"/>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8" name="Freeform 10">
                <a:extLst>
                  <a:ext uri="{FF2B5EF4-FFF2-40B4-BE49-F238E27FC236}">
                    <a16:creationId xmlns:a16="http://schemas.microsoft.com/office/drawing/2014/main" id="{74E5E6F3-A95E-40CF-9D16-FA7B45D5C6B8}"/>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9" name="Freeform 11">
                <a:extLst>
                  <a:ext uri="{FF2B5EF4-FFF2-40B4-BE49-F238E27FC236}">
                    <a16:creationId xmlns:a16="http://schemas.microsoft.com/office/drawing/2014/main" id="{466135FF-7176-45B2-A21D-EC2D3DE1A1F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0" name="Freeform 12">
                <a:extLst>
                  <a:ext uri="{FF2B5EF4-FFF2-40B4-BE49-F238E27FC236}">
                    <a16:creationId xmlns:a16="http://schemas.microsoft.com/office/drawing/2014/main" id="{DBFB6596-7182-4813-A928-DDAF348EFA1B}"/>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1" name="Freeform 13">
                <a:extLst>
                  <a:ext uri="{FF2B5EF4-FFF2-40B4-BE49-F238E27FC236}">
                    <a16:creationId xmlns:a16="http://schemas.microsoft.com/office/drawing/2014/main" id="{DBB357DB-FFDB-4586-801B-DB6630FB0FB8}"/>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2" name="Freeform 14">
                <a:extLst>
                  <a:ext uri="{FF2B5EF4-FFF2-40B4-BE49-F238E27FC236}">
                    <a16:creationId xmlns:a16="http://schemas.microsoft.com/office/drawing/2014/main" id="{8DD6D477-0BF3-4834-BC01-EC5DAA1DCA22}"/>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3" name="Freeform 15">
                <a:extLst>
                  <a:ext uri="{FF2B5EF4-FFF2-40B4-BE49-F238E27FC236}">
                    <a16:creationId xmlns:a16="http://schemas.microsoft.com/office/drawing/2014/main" id="{79786FBA-5696-46D2-BB4F-EB54D4E34490}"/>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4" name="Freeform 16">
                <a:extLst>
                  <a:ext uri="{FF2B5EF4-FFF2-40B4-BE49-F238E27FC236}">
                    <a16:creationId xmlns:a16="http://schemas.microsoft.com/office/drawing/2014/main" id="{10B524D2-2B5F-40E3-9EA3-5DA00C89499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5" name="Freeform 17">
                <a:extLst>
                  <a:ext uri="{FF2B5EF4-FFF2-40B4-BE49-F238E27FC236}">
                    <a16:creationId xmlns:a16="http://schemas.microsoft.com/office/drawing/2014/main" id="{88FF8D63-9316-40F8-8896-BE5FCEE3982F}"/>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6" name="Freeform 18">
                <a:extLst>
                  <a:ext uri="{FF2B5EF4-FFF2-40B4-BE49-F238E27FC236}">
                    <a16:creationId xmlns:a16="http://schemas.microsoft.com/office/drawing/2014/main" id="{C0052772-9068-44F4-9A03-18724BAA41A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7" name="Freeform 19">
                <a:extLst>
                  <a:ext uri="{FF2B5EF4-FFF2-40B4-BE49-F238E27FC236}">
                    <a16:creationId xmlns:a16="http://schemas.microsoft.com/office/drawing/2014/main" id="{78382FCA-2748-465D-9AAC-81C7CC1B25F2}"/>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8" name="Freeform 20">
                <a:extLst>
                  <a:ext uri="{FF2B5EF4-FFF2-40B4-BE49-F238E27FC236}">
                    <a16:creationId xmlns:a16="http://schemas.microsoft.com/office/drawing/2014/main" id="{FE7F83C2-3992-45A3-9543-974D425E8CC5}"/>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9" name="Freeform 21">
                <a:extLst>
                  <a:ext uri="{FF2B5EF4-FFF2-40B4-BE49-F238E27FC236}">
                    <a16:creationId xmlns:a16="http://schemas.microsoft.com/office/drawing/2014/main" id="{CE9C613E-BAE8-4A71-ACBB-AB451C49027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0" name="Freeform 22">
                <a:extLst>
                  <a:ext uri="{FF2B5EF4-FFF2-40B4-BE49-F238E27FC236}">
                    <a16:creationId xmlns:a16="http://schemas.microsoft.com/office/drawing/2014/main" id="{FFE352A2-18A3-4C51-8782-EE8E7C03B4A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1" name="Freeform 23">
                <a:extLst>
                  <a:ext uri="{FF2B5EF4-FFF2-40B4-BE49-F238E27FC236}">
                    <a16:creationId xmlns:a16="http://schemas.microsoft.com/office/drawing/2014/main" id="{4E7DDAC8-EA17-4213-8816-F73157FE0882}"/>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2" name="Freeform 24">
                <a:extLst>
                  <a:ext uri="{FF2B5EF4-FFF2-40B4-BE49-F238E27FC236}">
                    <a16:creationId xmlns:a16="http://schemas.microsoft.com/office/drawing/2014/main" id="{2AF850DD-D2EB-478A-9813-CC70A0585625}"/>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3" name="Freeform 25">
                <a:extLst>
                  <a:ext uri="{FF2B5EF4-FFF2-40B4-BE49-F238E27FC236}">
                    <a16:creationId xmlns:a16="http://schemas.microsoft.com/office/drawing/2014/main" id="{31A2D868-271D-43D4-882D-BB755FA89D78}"/>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4" name="Freeform 26">
                <a:extLst>
                  <a:ext uri="{FF2B5EF4-FFF2-40B4-BE49-F238E27FC236}">
                    <a16:creationId xmlns:a16="http://schemas.microsoft.com/office/drawing/2014/main" id="{D518A6EE-344F-45C3-B184-E4C1C05B104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5" name="Freeform 27">
                <a:extLst>
                  <a:ext uri="{FF2B5EF4-FFF2-40B4-BE49-F238E27FC236}">
                    <a16:creationId xmlns:a16="http://schemas.microsoft.com/office/drawing/2014/main" id="{DA8BC4B1-EBE4-4588-8D04-46385144C2C5}"/>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6" name="Freeform 28">
                <a:extLst>
                  <a:ext uri="{FF2B5EF4-FFF2-40B4-BE49-F238E27FC236}">
                    <a16:creationId xmlns:a16="http://schemas.microsoft.com/office/drawing/2014/main" id="{FF5820AE-1654-4D94-9526-2B794A423B6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7" name="Freeform 29">
                <a:extLst>
                  <a:ext uri="{FF2B5EF4-FFF2-40B4-BE49-F238E27FC236}">
                    <a16:creationId xmlns:a16="http://schemas.microsoft.com/office/drawing/2014/main" id="{4DC6F7DA-4641-4BE3-B778-90D46FC741B6}"/>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8" name="Freeform 30">
                <a:extLst>
                  <a:ext uri="{FF2B5EF4-FFF2-40B4-BE49-F238E27FC236}">
                    <a16:creationId xmlns:a16="http://schemas.microsoft.com/office/drawing/2014/main" id="{A8B58368-50F0-4055-8E1B-0D44256AD9A2}"/>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9" name="Freeform 31">
                <a:extLst>
                  <a:ext uri="{FF2B5EF4-FFF2-40B4-BE49-F238E27FC236}">
                    <a16:creationId xmlns:a16="http://schemas.microsoft.com/office/drawing/2014/main" id="{E369B1C9-BE81-4A7A-9B51-97DAC50F9BE5}"/>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0" name="Freeform 32">
                <a:extLst>
                  <a:ext uri="{FF2B5EF4-FFF2-40B4-BE49-F238E27FC236}">
                    <a16:creationId xmlns:a16="http://schemas.microsoft.com/office/drawing/2014/main" id="{B4E935DB-C411-4B7C-8DF3-5AAAFF610DE9}"/>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1" name="Freeform 33">
                <a:extLst>
                  <a:ext uri="{FF2B5EF4-FFF2-40B4-BE49-F238E27FC236}">
                    <a16:creationId xmlns:a16="http://schemas.microsoft.com/office/drawing/2014/main" id="{8C07CF27-8296-4F68-B9FB-6DA4B1B5AB44}"/>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2" name="Freeform 34">
                <a:extLst>
                  <a:ext uri="{FF2B5EF4-FFF2-40B4-BE49-F238E27FC236}">
                    <a16:creationId xmlns:a16="http://schemas.microsoft.com/office/drawing/2014/main" id="{39E0ED6E-FE12-4324-9634-B05A2678531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3" name="Freeform 35">
                <a:extLst>
                  <a:ext uri="{FF2B5EF4-FFF2-40B4-BE49-F238E27FC236}">
                    <a16:creationId xmlns:a16="http://schemas.microsoft.com/office/drawing/2014/main" id="{12F15383-0190-40AF-8DBB-D0AAAD5DF503}"/>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4" name="Freeform 36">
                <a:extLst>
                  <a:ext uri="{FF2B5EF4-FFF2-40B4-BE49-F238E27FC236}">
                    <a16:creationId xmlns:a16="http://schemas.microsoft.com/office/drawing/2014/main" id="{8901E2CB-E16F-43C0-95E5-4CD8C469B106}"/>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5" name="Freeform 37">
                <a:extLst>
                  <a:ext uri="{FF2B5EF4-FFF2-40B4-BE49-F238E27FC236}">
                    <a16:creationId xmlns:a16="http://schemas.microsoft.com/office/drawing/2014/main" id="{82265F7A-A5FE-4BD1-89BC-7E047EC3DC6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6" name="Freeform 38">
                <a:extLst>
                  <a:ext uri="{FF2B5EF4-FFF2-40B4-BE49-F238E27FC236}">
                    <a16:creationId xmlns:a16="http://schemas.microsoft.com/office/drawing/2014/main" id="{5505D172-2E22-4380-98E4-2B354F0603D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7" name="Freeform 39">
                <a:extLst>
                  <a:ext uri="{FF2B5EF4-FFF2-40B4-BE49-F238E27FC236}">
                    <a16:creationId xmlns:a16="http://schemas.microsoft.com/office/drawing/2014/main" id="{5C9A26BD-0AFB-4727-A9E4-22BC8C95164D}"/>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8" name="Freeform 40">
                <a:extLst>
                  <a:ext uri="{FF2B5EF4-FFF2-40B4-BE49-F238E27FC236}">
                    <a16:creationId xmlns:a16="http://schemas.microsoft.com/office/drawing/2014/main" id="{3E9CBCA2-058B-46CB-8739-01FB3447F7CA}"/>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9" name="Freeform 41">
                <a:extLst>
                  <a:ext uri="{FF2B5EF4-FFF2-40B4-BE49-F238E27FC236}">
                    <a16:creationId xmlns:a16="http://schemas.microsoft.com/office/drawing/2014/main" id="{1D851AEF-743E-4DB8-801A-95AB95BCEB7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0" name="Freeform 42">
                <a:extLst>
                  <a:ext uri="{FF2B5EF4-FFF2-40B4-BE49-F238E27FC236}">
                    <a16:creationId xmlns:a16="http://schemas.microsoft.com/office/drawing/2014/main" id="{3B783D93-C650-49CE-B682-95697462E10A}"/>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1" name="Freeform 43">
                <a:extLst>
                  <a:ext uri="{FF2B5EF4-FFF2-40B4-BE49-F238E27FC236}">
                    <a16:creationId xmlns:a16="http://schemas.microsoft.com/office/drawing/2014/main" id="{A437EC98-E788-46CB-AFD3-C5B156F228C0}"/>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2" name="Freeform 44">
                <a:extLst>
                  <a:ext uri="{FF2B5EF4-FFF2-40B4-BE49-F238E27FC236}">
                    <a16:creationId xmlns:a16="http://schemas.microsoft.com/office/drawing/2014/main" id="{1D680AF6-FC6A-4A81-9DA4-25D026FC011F}"/>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3" name="Freeform 45">
                <a:extLst>
                  <a:ext uri="{FF2B5EF4-FFF2-40B4-BE49-F238E27FC236}">
                    <a16:creationId xmlns:a16="http://schemas.microsoft.com/office/drawing/2014/main" id="{9443062C-6861-4376-A578-D899A8DF652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4" name="Freeform 46">
                <a:extLst>
                  <a:ext uri="{FF2B5EF4-FFF2-40B4-BE49-F238E27FC236}">
                    <a16:creationId xmlns:a16="http://schemas.microsoft.com/office/drawing/2014/main" id="{3102A5F0-9F89-4382-B4C6-417651EE64A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5" name="Freeform 5">
                <a:extLst>
                  <a:ext uri="{FF2B5EF4-FFF2-40B4-BE49-F238E27FC236}">
                    <a16:creationId xmlns:a16="http://schemas.microsoft.com/office/drawing/2014/main" id="{A7A9BE04-7B48-4CCC-8E33-8651FDF91EE8}"/>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54" name="Rectangle 145">
              <a:extLst>
                <a:ext uri="{FF2B5EF4-FFF2-40B4-BE49-F238E27FC236}">
                  <a16:creationId xmlns:a16="http://schemas.microsoft.com/office/drawing/2014/main" id="{9E2EA647-BDFF-4A86-9F8D-BAEE575566C2}"/>
                </a:ext>
              </a:extLst>
            </p:cNvPr>
            <p:cNvSpPr/>
            <p:nvPr/>
          </p:nvSpPr>
          <p:spPr>
            <a:xfrm>
              <a:off x="340843" y="2225157"/>
              <a:ext cx="453544" cy="615554"/>
            </a:xfrm>
            <a:prstGeom prst="rect">
              <a:avLst/>
            </a:prstGeom>
          </p:spPr>
          <p:txBody>
            <a:bodyPr wrap="none" anchor="ctr">
              <a:spAutoFit/>
            </a:bodyPr>
            <a:lstStyle/>
            <a:p>
              <a:pPr lvl="0" algn="ctr"/>
              <a:r>
                <a:rPr lang="en-US" sz="2400" b="1" dirty="0">
                  <a:solidFill>
                    <a:prstClr val="white"/>
                  </a:solidFill>
                  <a:effectLst>
                    <a:outerShdw blurRad="38100" dist="38100" dir="2700000" algn="tl">
                      <a:srgbClr val="000000">
                        <a:alpha val="43137"/>
                      </a:srgbClr>
                    </a:outerShdw>
                  </a:effectLst>
                </a:rPr>
                <a:t>2</a:t>
              </a:r>
            </a:p>
          </p:txBody>
        </p:sp>
      </p:grpSp>
      <p:sp>
        <p:nvSpPr>
          <p:cNvPr id="96" name="Ορθογώνιο 95">
            <a:extLst>
              <a:ext uri="{FF2B5EF4-FFF2-40B4-BE49-F238E27FC236}">
                <a16:creationId xmlns:a16="http://schemas.microsoft.com/office/drawing/2014/main" id="{014E0491-FE46-4D05-AE74-0AF71DA48834}"/>
              </a:ext>
            </a:extLst>
          </p:cNvPr>
          <p:cNvSpPr/>
          <p:nvPr/>
        </p:nvSpPr>
        <p:spPr>
          <a:xfrm>
            <a:off x="1126173" y="3728211"/>
            <a:ext cx="10620121" cy="1200329"/>
          </a:xfrm>
          <a:prstGeom prst="rect">
            <a:avLst/>
          </a:prstGeom>
        </p:spPr>
        <p:txBody>
          <a:bodyPr wrap="square">
            <a:spAutoFit/>
          </a:bodyPr>
          <a:lstStyle/>
          <a:p>
            <a:pPr algn="just"/>
            <a:r>
              <a:rPr lang="el-GR" sz="1800" dirty="0">
                <a:latin typeface="Century Gothic" panose="020B0502020202020204" pitchFamily="34" charset="0"/>
                <a:ea typeface="Times New Roman" panose="02020603050405020304" pitchFamily="18" charset="0"/>
              </a:rPr>
              <a:t>Υπάρχουν μελέτες που εστιάζουν στη μάθηση σε μουσεία τέχνης με τη χρήση τεχνολογίας (</a:t>
            </a:r>
            <a:r>
              <a:rPr lang="el-GR" sz="1800" dirty="0" err="1">
                <a:latin typeface="Century Gothic" panose="020B0502020202020204" pitchFamily="34" charset="0"/>
                <a:ea typeface="Times New Roman" panose="02020603050405020304" pitchFamily="18" charset="0"/>
              </a:rPr>
              <a:t>Proctor</a:t>
            </a:r>
            <a:r>
              <a:rPr lang="el-GR" sz="1800" dirty="0">
                <a:latin typeface="Century Gothic" panose="020B0502020202020204" pitchFamily="34" charset="0"/>
                <a:ea typeface="Times New Roman" panose="02020603050405020304" pitchFamily="18" charset="0"/>
              </a:rPr>
              <a:t> &amp; </a:t>
            </a:r>
            <a:r>
              <a:rPr lang="el-GR" sz="1800" dirty="0" err="1">
                <a:latin typeface="Century Gothic" panose="020B0502020202020204" pitchFamily="34" charset="0"/>
                <a:ea typeface="Times New Roman" panose="02020603050405020304" pitchFamily="18" charset="0"/>
              </a:rPr>
              <a:t>Tellis</a:t>
            </a:r>
            <a:r>
              <a:rPr lang="el-GR" sz="1800" dirty="0">
                <a:latin typeface="Century Gothic" panose="020B0502020202020204" pitchFamily="34" charset="0"/>
                <a:ea typeface="Times New Roman" panose="02020603050405020304" pitchFamily="18" charset="0"/>
              </a:rPr>
              <a:t> , 2003), μελέτες για τα κέντρα επιστημών (</a:t>
            </a:r>
            <a:r>
              <a:rPr lang="el-GR" sz="1800" dirty="0" err="1">
                <a:latin typeface="Century Gothic" panose="020B0502020202020204" pitchFamily="34" charset="0"/>
                <a:ea typeface="Times New Roman" panose="02020603050405020304" pitchFamily="18" charset="0"/>
              </a:rPr>
              <a:t>Exploratorium</a:t>
            </a:r>
            <a:r>
              <a:rPr lang="el-GR" sz="1800" dirty="0">
                <a:latin typeface="Century Gothic" panose="020B0502020202020204" pitchFamily="34" charset="0"/>
                <a:ea typeface="Times New Roman" panose="02020603050405020304" pitchFamily="18" charset="0"/>
              </a:rPr>
              <a:t>, 2001; </a:t>
            </a:r>
            <a:r>
              <a:rPr lang="el-GR" sz="1800" dirty="0" err="1">
                <a:latin typeface="Century Gothic" panose="020B0502020202020204" pitchFamily="34" charset="0"/>
                <a:ea typeface="Times New Roman" panose="02020603050405020304" pitchFamily="18" charset="0"/>
              </a:rPr>
              <a:t>Meisner</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et</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al</a:t>
            </a:r>
            <a:r>
              <a:rPr lang="el-GR" sz="1800" dirty="0">
                <a:latin typeface="Century Gothic" panose="020B0502020202020204" pitchFamily="34" charset="0"/>
                <a:ea typeface="Times New Roman" panose="02020603050405020304" pitchFamily="18" charset="0"/>
              </a:rPr>
              <a:t>., 2007), καθώς και κάποιες προσπάθειες για την αποτίμηση των νέων τεχνολογιών στη μάθηση σε ζωολογικούς κήπους και ενυδρεία (</a:t>
            </a:r>
            <a:r>
              <a:rPr lang="el-GR" sz="1800" dirty="0" err="1">
                <a:latin typeface="Century Gothic" panose="020B0502020202020204" pitchFamily="34" charset="0"/>
                <a:ea typeface="Times New Roman" panose="02020603050405020304" pitchFamily="18" charset="0"/>
              </a:rPr>
              <a:t>Bellotti</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et</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al</a:t>
            </a:r>
            <a:r>
              <a:rPr lang="el-GR" sz="1800" dirty="0">
                <a:latin typeface="Century Gothic" panose="020B0502020202020204" pitchFamily="34" charset="0"/>
                <a:ea typeface="Times New Roman" panose="02020603050405020304" pitchFamily="18" charset="0"/>
              </a:rPr>
              <a:t>., 2002 ; </a:t>
            </a:r>
            <a:r>
              <a:rPr lang="el-GR" sz="1800" dirty="0" err="1">
                <a:latin typeface="Century Gothic" panose="020B0502020202020204" pitchFamily="34" charset="0"/>
                <a:ea typeface="Times New Roman" panose="02020603050405020304" pitchFamily="18" charset="0"/>
              </a:rPr>
              <a:t>Falk</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et</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al</a:t>
            </a:r>
            <a:r>
              <a:rPr lang="el-GR" sz="1800" dirty="0">
                <a:latin typeface="Century Gothic" panose="020B0502020202020204" pitchFamily="34" charset="0"/>
                <a:ea typeface="Times New Roman" panose="02020603050405020304" pitchFamily="18" charset="0"/>
              </a:rPr>
              <a:t>., 2008). </a:t>
            </a:r>
            <a:endParaRPr lang="el-GR" sz="1800" dirty="0">
              <a:latin typeface="Century Gothic" panose="020B0502020202020204" pitchFamily="34" charset="0"/>
            </a:endParaRPr>
          </a:p>
        </p:txBody>
      </p:sp>
      <p:grpSp>
        <p:nvGrpSpPr>
          <p:cNvPr id="97" name="Group 187">
            <a:extLst>
              <a:ext uri="{FF2B5EF4-FFF2-40B4-BE49-F238E27FC236}">
                <a16:creationId xmlns:a16="http://schemas.microsoft.com/office/drawing/2014/main" id="{7D7D0B86-1C8C-41E2-851D-7ABDC427A183}"/>
              </a:ext>
            </a:extLst>
          </p:cNvPr>
          <p:cNvGrpSpPr/>
          <p:nvPr/>
        </p:nvGrpSpPr>
        <p:grpSpPr>
          <a:xfrm>
            <a:off x="327965" y="3599720"/>
            <a:ext cx="724076" cy="775193"/>
            <a:chOff x="84898" y="2103969"/>
            <a:chExt cx="965435" cy="1033591"/>
          </a:xfrm>
        </p:grpSpPr>
        <p:grpSp>
          <p:nvGrpSpPr>
            <p:cNvPr id="98" name="组合 36">
              <a:extLst>
                <a:ext uri="{FF2B5EF4-FFF2-40B4-BE49-F238E27FC236}">
                  <a16:creationId xmlns:a16="http://schemas.microsoft.com/office/drawing/2014/main" id="{D08CDBCA-3B5F-4E46-9CA2-DAE75EB8CD7C}"/>
                </a:ext>
              </a:extLst>
            </p:cNvPr>
            <p:cNvGrpSpPr/>
            <p:nvPr/>
          </p:nvGrpSpPr>
          <p:grpSpPr>
            <a:xfrm>
              <a:off x="84898" y="2103969"/>
              <a:ext cx="965435" cy="1033591"/>
              <a:chOff x="4427538" y="954088"/>
              <a:chExt cx="3333750" cy="3729038"/>
            </a:xfrm>
          </p:grpSpPr>
          <p:sp>
            <p:nvSpPr>
              <p:cNvPr id="100" name="Freeform 7">
                <a:extLst>
                  <a:ext uri="{FF2B5EF4-FFF2-40B4-BE49-F238E27FC236}">
                    <a16:creationId xmlns:a16="http://schemas.microsoft.com/office/drawing/2014/main" id="{43872226-788F-432E-8D27-60397212C7CC}"/>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1" name="Freeform 8">
                <a:extLst>
                  <a:ext uri="{FF2B5EF4-FFF2-40B4-BE49-F238E27FC236}">
                    <a16:creationId xmlns:a16="http://schemas.microsoft.com/office/drawing/2014/main" id="{D6534F1B-90E1-41AC-B407-FF032521D989}"/>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2" name="Freeform 9">
                <a:extLst>
                  <a:ext uri="{FF2B5EF4-FFF2-40B4-BE49-F238E27FC236}">
                    <a16:creationId xmlns:a16="http://schemas.microsoft.com/office/drawing/2014/main" id="{687EEFF9-C78D-4942-BCD0-926A0593E35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3" name="Freeform 10">
                <a:extLst>
                  <a:ext uri="{FF2B5EF4-FFF2-40B4-BE49-F238E27FC236}">
                    <a16:creationId xmlns:a16="http://schemas.microsoft.com/office/drawing/2014/main" id="{72B6E040-4657-4D27-9BDA-3F0AB0AEEA28}"/>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4" name="Freeform 11">
                <a:extLst>
                  <a:ext uri="{FF2B5EF4-FFF2-40B4-BE49-F238E27FC236}">
                    <a16:creationId xmlns:a16="http://schemas.microsoft.com/office/drawing/2014/main" id="{4036B237-C510-4D3C-BB5E-0ADB0EC0B6E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5" name="Freeform 12">
                <a:extLst>
                  <a:ext uri="{FF2B5EF4-FFF2-40B4-BE49-F238E27FC236}">
                    <a16:creationId xmlns:a16="http://schemas.microsoft.com/office/drawing/2014/main" id="{1576EE83-5647-4EA9-9F78-B37C2A70C265}"/>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6" name="Freeform 13">
                <a:extLst>
                  <a:ext uri="{FF2B5EF4-FFF2-40B4-BE49-F238E27FC236}">
                    <a16:creationId xmlns:a16="http://schemas.microsoft.com/office/drawing/2014/main" id="{7528F890-85CD-4C24-A16F-2F240C596FD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7" name="Freeform 14">
                <a:extLst>
                  <a:ext uri="{FF2B5EF4-FFF2-40B4-BE49-F238E27FC236}">
                    <a16:creationId xmlns:a16="http://schemas.microsoft.com/office/drawing/2014/main" id="{E3CABFF2-DA43-4408-BD53-ECFE008EE0C3}"/>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8" name="Freeform 15">
                <a:extLst>
                  <a:ext uri="{FF2B5EF4-FFF2-40B4-BE49-F238E27FC236}">
                    <a16:creationId xmlns:a16="http://schemas.microsoft.com/office/drawing/2014/main" id="{1A0604BB-12E5-48DA-8E1F-DDC83EC279E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9" name="Freeform 16">
                <a:extLst>
                  <a:ext uri="{FF2B5EF4-FFF2-40B4-BE49-F238E27FC236}">
                    <a16:creationId xmlns:a16="http://schemas.microsoft.com/office/drawing/2014/main" id="{427ADC98-CD8E-4FBA-8C80-4569CECB9AB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0" name="Freeform 17">
                <a:extLst>
                  <a:ext uri="{FF2B5EF4-FFF2-40B4-BE49-F238E27FC236}">
                    <a16:creationId xmlns:a16="http://schemas.microsoft.com/office/drawing/2014/main" id="{98083A6F-2FC5-4521-BE19-B146A41EC8FE}"/>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1" name="Freeform 18">
                <a:extLst>
                  <a:ext uri="{FF2B5EF4-FFF2-40B4-BE49-F238E27FC236}">
                    <a16:creationId xmlns:a16="http://schemas.microsoft.com/office/drawing/2014/main" id="{CEF04975-0515-4128-81B6-8F5E992EEFB8}"/>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2" name="Freeform 19">
                <a:extLst>
                  <a:ext uri="{FF2B5EF4-FFF2-40B4-BE49-F238E27FC236}">
                    <a16:creationId xmlns:a16="http://schemas.microsoft.com/office/drawing/2014/main" id="{0790D38D-2FCD-4204-BBDE-138B2E358A4D}"/>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3" name="Freeform 20">
                <a:extLst>
                  <a:ext uri="{FF2B5EF4-FFF2-40B4-BE49-F238E27FC236}">
                    <a16:creationId xmlns:a16="http://schemas.microsoft.com/office/drawing/2014/main" id="{A84BB86E-17A6-4537-B132-687F1F36F8E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4" name="Freeform 21">
                <a:extLst>
                  <a:ext uri="{FF2B5EF4-FFF2-40B4-BE49-F238E27FC236}">
                    <a16:creationId xmlns:a16="http://schemas.microsoft.com/office/drawing/2014/main" id="{268D774D-A7A5-4881-A333-37FAF2C6B22D}"/>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5" name="Freeform 22">
                <a:extLst>
                  <a:ext uri="{FF2B5EF4-FFF2-40B4-BE49-F238E27FC236}">
                    <a16:creationId xmlns:a16="http://schemas.microsoft.com/office/drawing/2014/main" id="{DF993814-6DAF-4E83-BC45-7D94A1A461EF}"/>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6" name="Freeform 23">
                <a:extLst>
                  <a:ext uri="{FF2B5EF4-FFF2-40B4-BE49-F238E27FC236}">
                    <a16:creationId xmlns:a16="http://schemas.microsoft.com/office/drawing/2014/main" id="{8BD98BCF-F712-4496-B953-6209D63A6217}"/>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7" name="Freeform 24">
                <a:extLst>
                  <a:ext uri="{FF2B5EF4-FFF2-40B4-BE49-F238E27FC236}">
                    <a16:creationId xmlns:a16="http://schemas.microsoft.com/office/drawing/2014/main" id="{B4708787-22B7-4F36-9CFC-450A2D1E9689}"/>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8" name="Freeform 25">
                <a:extLst>
                  <a:ext uri="{FF2B5EF4-FFF2-40B4-BE49-F238E27FC236}">
                    <a16:creationId xmlns:a16="http://schemas.microsoft.com/office/drawing/2014/main" id="{C57197F5-7C43-4596-A915-884203901164}"/>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9" name="Freeform 26">
                <a:extLst>
                  <a:ext uri="{FF2B5EF4-FFF2-40B4-BE49-F238E27FC236}">
                    <a16:creationId xmlns:a16="http://schemas.microsoft.com/office/drawing/2014/main" id="{B71A50A3-761B-4CC3-BC80-42DF36EC4941}"/>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0" name="Freeform 27">
                <a:extLst>
                  <a:ext uri="{FF2B5EF4-FFF2-40B4-BE49-F238E27FC236}">
                    <a16:creationId xmlns:a16="http://schemas.microsoft.com/office/drawing/2014/main" id="{5D2C3E69-0045-48A0-8BD4-ED9668B7174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1" name="Freeform 28">
                <a:extLst>
                  <a:ext uri="{FF2B5EF4-FFF2-40B4-BE49-F238E27FC236}">
                    <a16:creationId xmlns:a16="http://schemas.microsoft.com/office/drawing/2014/main" id="{B08C513E-F57B-4DCE-8940-F1D723DD14FA}"/>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2" name="Freeform 29">
                <a:extLst>
                  <a:ext uri="{FF2B5EF4-FFF2-40B4-BE49-F238E27FC236}">
                    <a16:creationId xmlns:a16="http://schemas.microsoft.com/office/drawing/2014/main" id="{DBC2AD7D-A8B0-47F2-8817-76A3D2AB9D71}"/>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3" name="Freeform 30">
                <a:extLst>
                  <a:ext uri="{FF2B5EF4-FFF2-40B4-BE49-F238E27FC236}">
                    <a16:creationId xmlns:a16="http://schemas.microsoft.com/office/drawing/2014/main" id="{C8946330-CB62-4CCA-96B5-2CB8E0E766F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4" name="Freeform 31">
                <a:extLst>
                  <a:ext uri="{FF2B5EF4-FFF2-40B4-BE49-F238E27FC236}">
                    <a16:creationId xmlns:a16="http://schemas.microsoft.com/office/drawing/2014/main" id="{F0E6DEF1-3E6F-468B-971D-8E0C9E58921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5" name="Freeform 32">
                <a:extLst>
                  <a:ext uri="{FF2B5EF4-FFF2-40B4-BE49-F238E27FC236}">
                    <a16:creationId xmlns:a16="http://schemas.microsoft.com/office/drawing/2014/main" id="{8A72D28F-AFF3-4ADD-B1AB-4DE83E20CD8F}"/>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6" name="Freeform 33">
                <a:extLst>
                  <a:ext uri="{FF2B5EF4-FFF2-40B4-BE49-F238E27FC236}">
                    <a16:creationId xmlns:a16="http://schemas.microsoft.com/office/drawing/2014/main" id="{8F05DDAD-F127-4E86-9DF5-E3E4C522125B}"/>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7" name="Freeform 34">
                <a:extLst>
                  <a:ext uri="{FF2B5EF4-FFF2-40B4-BE49-F238E27FC236}">
                    <a16:creationId xmlns:a16="http://schemas.microsoft.com/office/drawing/2014/main" id="{17F854E0-A612-4255-96C8-C339520BF8BF}"/>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8" name="Freeform 35">
                <a:extLst>
                  <a:ext uri="{FF2B5EF4-FFF2-40B4-BE49-F238E27FC236}">
                    <a16:creationId xmlns:a16="http://schemas.microsoft.com/office/drawing/2014/main" id="{0C32E3EF-CD01-4446-8966-7556C7FEB668}"/>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9" name="Freeform 36">
                <a:extLst>
                  <a:ext uri="{FF2B5EF4-FFF2-40B4-BE49-F238E27FC236}">
                    <a16:creationId xmlns:a16="http://schemas.microsoft.com/office/drawing/2014/main" id="{8841ABDA-17E0-47D7-AFD7-53D010640382}"/>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0" name="Freeform 37">
                <a:extLst>
                  <a:ext uri="{FF2B5EF4-FFF2-40B4-BE49-F238E27FC236}">
                    <a16:creationId xmlns:a16="http://schemas.microsoft.com/office/drawing/2014/main" id="{56928A3D-BE37-478B-BE30-B7B7CC928F9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1" name="Freeform 38">
                <a:extLst>
                  <a:ext uri="{FF2B5EF4-FFF2-40B4-BE49-F238E27FC236}">
                    <a16:creationId xmlns:a16="http://schemas.microsoft.com/office/drawing/2014/main" id="{075C23A1-3329-40C7-BFA8-1E2B0E22001A}"/>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2" name="Freeform 39">
                <a:extLst>
                  <a:ext uri="{FF2B5EF4-FFF2-40B4-BE49-F238E27FC236}">
                    <a16:creationId xmlns:a16="http://schemas.microsoft.com/office/drawing/2014/main" id="{2BD9F5BF-B559-44B5-B484-64FEE93E8EF2}"/>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3" name="Freeform 40">
                <a:extLst>
                  <a:ext uri="{FF2B5EF4-FFF2-40B4-BE49-F238E27FC236}">
                    <a16:creationId xmlns:a16="http://schemas.microsoft.com/office/drawing/2014/main" id="{670194C9-D003-48EC-BE29-D33F4D8044A0}"/>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4" name="Freeform 41">
                <a:extLst>
                  <a:ext uri="{FF2B5EF4-FFF2-40B4-BE49-F238E27FC236}">
                    <a16:creationId xmlns:a16="http://schemas.microsoft.com/office/drawing/2014/main" id="{298C96CF-0F89-490A-BCC0-C23E475533AD}"/>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5" name="Freeform 42">
                <a:extLst>
                  <a:ext uri="{FF2B5EF4-FFF2-40B4-BE49-F238E27FC236}">
                    <a16:creationId xmlns:a16="http://schemas.microsoft.com/office/drawing/2014/main" id="{B9DC265F-0871-4F34-AA47-05588623541B}"/>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6" name="Freeform 43">
                <a:extLst>
                  <a:ext uri="{FF2B5EF4-FFF2-40B4-BE49-F238E27FC236}">
                    <a16:creationId xmlns:a16="http://schemas.microsoft.com/office/drawing/2014/main" id="{B5B672A3-5719-4828-AC84-F7AC759D3055}"/>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7" name="Freeform 44">
                <a:extLst>
                  <a:ext uri="{FF2B5EF4-FFF2-40B4-BE49-F238E27FC236}">
                    <a16:creationId xmlns:a16="http://schemas.microsoft.com/office/drawing/2014/main" id="{9E0315FA-5894-41D4-AD7D-71F0857D4313}"/>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8" name="Freeform 45">
                <a:extLst>
                  <a:ext uri="{FF2B5EF4-FFF2-40B4-BE49-F238E27FC236}">
                    <a16:creationId xmlns:a16="http://schemas.microsoft.com/office/drawing/2014/main" id="{ADFE6230-9DE6-4550-8788-669EAFDFC2A5}"/>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9" name="Freeform 46">
                <a:extLst>
                  <a:ext uri="{FF2B5EF4-FFF2-40B4-BE49-F238E27FC236}">
                    <a16:creationId xmlns:a16="http://schemas.microsoft.com/office/drawing/2014/main" id="{6BBA3686-7A2C-436B-B0DD-077A51A6C7B5}"/>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40" name="Freeform 5">
                <a:extLst>
                  <a:ext uri="{FF2B5EF4-FFF2-40B4-BE49-F238E27FC236}">
                    <a16:creationId xmlns:a16="http://schemas.microsoft.com/office/drawing/2014/main" id="{4D2A11E9-CC91-4F29-8CB4-126D9BC5361B}"/>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99" name="Rectangle 189">
              <a:extLst>
                <a:ext uri="{FF2B5EF4-FFF2-40B4-BE49-F238E27FC236}">
                  <a16:creationId xmlns:a16="http://schemas.microsoft.com/office/drawing/2014/main" id="{AC82A9DC-66E1-412C-BF36-593EDD45D521}"/>
                </a:ext>
              </a:extLst>
            </p:cNvPr>
            <p:cNvSpPr/>
            <p:nvPr/>
          </p:nvSpPr>
          <p:spPr>
            <a:xfrm>
              <a:off x="340843" y="2225157"/>
              <a:ext cx="453544" cy="615554"/>
            </a:xfrm>
            <a:prstGeom prst="rect">
              <a:avLst/>
            </a:prstGeom>
          </p:spPr>
          <p:txBody>
            <a:bodyPr wrap="none" anchor="ctr">
              <a:spAutoFit/>
            </a:bodyPr>
            <a:lstStyle/>
            <a:p>
              <a:pPr lvl="0" algn="ctr"/>
              <a:r>
                <a:rPr lang="en-US" sz="2400" b="1" dirty="0">
                  <a:solidFill>
                    <a:prstClr val="white"/>
                  </a:solidFill>
                  <a:effectLst>
                    <a:outerShdw blurRad="38100" dist="38100" dir="2700000" algn="tl">
                      <a:srgbClr val="000000">
                        <a:alpha val="43137"/>
                      </a:srgbClr>
                    </a:outerShdw>
                  </a:effectLst>
                </a:rPr>
                <a:t>3</a:t>
              </a:r>
            </a:p>
          </p:txBody>
        </p:sp>
      </p:grpSp>
      <p:sp>
        <p:nvSpPr>
          <p:cNvPr id="141" name="Ορθογώνιο 140">
            <a:extLst>
              <a:ext uri="{FF2B5EF4-FFF2-40B4-BE49-F238E27FC236}">
                <a16:creationId xmlns:a16="http://schemas.microsoft.com/office/drawing/2014/main" id="{53788CA7-2E5C-40B5-B4A3-D7CAC6C020E5}"/>
              </a:ext>
            </a:extLst>
          </p:cNvPr>
          <p:cNvSpPr/>
          <p:nvPr/>
        </p:nvSpPr>
        <p:spPr>
          <a:xfrm>
            <a:off x="1108567" y="5179726"/>
            <a:ext cx="10534267" cy="923330"/>
          </a:xfrm>
          <a:prstGeom prst="rect">
            <a:avLst/>
          </a:prstGeom>
        </p:spPr>
        <p:txBody>
          <a:bodyPr wrap="square">
            <a:spAutoFit/>
          </a:bodyPr>
          <a:lstStyle/>
          <a:p>
            <a:pPr algn="just"/>
            <a:r>
              <a:rPr lang="el-GR" sz="1800" dirty="0">
                <a:latin typeface="Century Gothic" panose="020B0502020202020204" pitchFamily="34" charset="0"/>
                <a:ea typeface="Times New Roman" panose="02020603050405020304" pitchFamily="18" charset="0"/>
              </a:rPr>
              <a:t>Μελέτες έχουν επίσης γίνει για θέματα μάθησης μέσω εκπαιδευτικών </a:t>
            </a:r>
            <a:r>
              <a:rPr lang="el-GR" sz="1800" dirty="0" err="1">
                <a:latin typeface="Century Gothic" panose="020B0502020202020204" pitchFamily="34" charset="0"/>
                <a:ea typeface="Times New Roman" panose="02020603050405020304" pitchFamily="18" charset="0"/>
              </a:rPr>
              <a:t>ιστοχώρων</a:t>
            </a:r>
            <a:r>
              <a:rPr lang="el-GR" sz="1800" dirty="0">
                <a:latin typeface="Century Gothic" panose="020B0502020202020204" pitchFamily="34" charset="0"/>
                <a:ea typeface="Times New Roman" panose="02020603050405020304" pitchFamily="18" charset="0"/>
              </a:rPr>
              <a:t> μουσείων (</a:t>
            </a:r>
            <a:r>
              <a:rPr lang="el-GR" sz="1800" dirty="0" err="1">
                <a:latin typeface="Century Gothic" panose="020B0502020202020204" pitchFamily="34" charset="0"/>
                <a:ea typeface="Times New Roman" panose="02020603050405020304" pitchFamily="18" charset="0"/>
              </a:rPr>
              <a:t>Schaller</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et</a:t>
            </a:r>
            <a:r>
              <a:rPr lang="el-GR" sz="1800" dirty="0">
                <a:latin typeface="Century Gothic" panose="020B0502020202020204" pitchFamily="34" charset="0"/>
                <a:ea typeface="Times New Roman" panose="02020603050405020304" pitchFamily="18" charset="0"/>
              </a:rPr>
              <a:t> </a:t>
            </a:r>
            <a:r>
              <a:rPr lang="el-GR" sz="1800" dirty="0" err="1">
                <a:latin typeface="Century Gothic" panose="020B0502020202020204" pitchFamily="34" charset="0"/>
                <a:ea typeface="Times New Roman" panose="02020603050405020304" pitchFamily="18" charset="0"/>
              </a:rPr>
              <a:t>al</a:t>
            </a:r>
            <a:r>
              <a:rPr lang="el-GR" sz="1800" dirty="0">
                <a:latin typeface="Century Gothic" panose="020B0502020202020204" pitchFamily="34" charset="0"/>
                <a:ea typeface="Times New Roman" panose="02020603050405020304" pitchFamily="18" charset="0"/>
              </a:rPr>
              <a:t>., 2002) και αξιοποίησης της εικονικής πραγματικότητας (VR) σε μουσεία και χώρους πολιτισμικής αναφοράς (</a:t>
            </a:r>
            <a:r>
              <a:rPr lang="el-GR" sz="1800" dirty="0" err="1">
                <a:latin typeface="Century Gothic" panose="020B0502020202020204" pitchFamily="34" charset="0"/>
                <a:ea typeface="Times New Roman" panose="02020603050405020304" pitchFamily="18" charset="0"/>
              </a:rPr>
              <a:t>Economou</a:t>
            </a:r>
            <a:r>
              <a:rPr lang="el-GR" sz="1800" dirty="0">
                <a:latin typeface="Century Gothic" panose="020B0502020202020204" pitchFamily="34" charset="0"/>
                <a:ea typeface="Times New Roman" panose="02020603050405020304" pitchFamily="18" charset="0"/>
              </a:rPr>
              <a:t> &amp; </a:t>
            </a:r>
            <a:r>
              <a:rPr lang="el-GR" sz="1800" dirty="0" err="1">
                <a:latin typeface="Century Gothic" panose="020B0502020202020204" pitchFamily="34" charset="0"/>
                <a:ea typeface="Times New Roman" panose="02020603050405020304" pitchFamily="18" charset="0"/>
              </a:rPr>
              <a:t>Tost</a:t>
            </a:r>
            <a:r>
              <a:rPr lang="el-GR" sz="1800" dirty="0">
                <a:latin typeface="Century Gothic" panose="020B0502020202020204" pitchFamily="34" charset="0"/>
                <a:ea typeface="Times New Roman" panose="02020603050405020304" pitchFamily="18" charset="0"/>
              </a:rPr>
              <a:t>, 2008). </a:t>
            </a:r>
            <a:endParaRPr lang="el-GR" sz="1800" dirty="0">
              <a:latin typeface="Century Gothic" panose="020B0502020202020204" pitchFamily="34" charset="0"/>
            </a:endParaRPr>
          </a:p>
        </p:txBody>
      </p:sp>
      <p:grpSp>
        <p:nvGrpSpPr>
          <p:cNvPr id="142" name="Group 11">
            <a:extLst>
              <a:ext uri="{FF2B5EF4-FFF2-40B4-BE49-F238E27FC236}">
                <a16:creationId xmlns:a16="http://schemas.microsoft.com/office/drawing/2014/main" id="{8061848B-6509-4520-8155-F4AE7A9B691F}"/>
              </a:ext>
            </a:extLst>
          </p:cNvPr>
          <p:cNvGrpSpPr/>
          <p:nvPr/>
        </p:nvGrpSpPr>
        <p:grpSpPr>
          <a:xfrm>
            <a:off x="330378" y="5093553"/>
            <a:ext cx="724076" cy="775193"/>
            <a:chOff x="84898" y="2103969"/>
            <a:chExt cx="965435" cy="1033591"/>
          </a:xfrm>
        </p:grpSpPr>
        <p:grpSp>
          <p:nvGrpSpPr>
            <p:cNvPr id="143" name="组合 36">
              <a:extLst>
                <a:ext uri="{FF2B5EF4-FFF2-40B4-BE49-F238E27FC236}">
                  <a16:creationId xmlns:a16="http://schemas.microsoft.com/office/drawing/2014/main" id="{40CA7563-FBA8-42BF-98CB-F34C17C31177}"/>
                </a:ext>
              </a:extLst>
            </p:cNvPr>
            <p:cNvGrpSpPr/>
            <p:nvPr/>
          </p:nvGrpSpPr>
          <p:grpSpPr>
            <a:xfrm>
              <a:off x="84898" y="2103969"/>
              <a:ext cx="965435" cy="1033591"/>
              <a:chOff x="4427538" y="954088"/>
              <a:chExt cx="3333750" cy="3729038"/>
            </a:xfrm>
          </p:grpSpPr>
          <p:sp>
            <p:nvSpPr>
              <p:cNvPr id="145" name="Freeform 7">
                <a:extLst>
                  <a:ext uri="{FF2B5EF4-FFF2-40B4-BE49-F238E27FC236}">
                    <a16:creationId xmlns:a16="http://schemas.microsoft.com/office/drawing/2014/main" id="{622B30AA-FA7C-4F67-9A38-F1F124FCBC8F}"/>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6" name="Freeform 8">
                <a:extLst>
                  <a:ext uri="{FF2B5EF4-FFF2-40B4-BE49-F238E27FC236}">
                    <a16:creationId xmlns:a16="http://schemas.microsoft.com/office/drawing/2014/main" id="{2061CC71-B963-4544-B75A-BD9F3F51B34C}"/>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7" name="Freeform 9">
                <a:extLst>
                  <a:ext uri="{FF2B5EF4-FFF2-40B4-BE49-F238E27FC236}">
                    <a16:creationId xmlns:a16="http://schemas.microsoft.com/office/drawing/2014/main" id="{65E1DC5C-7280-44D6-BA79-6C5C58DB76C5}"/>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8" name="Freeform 10">
                <a:extLst>
                  <a:ext uri="{FF2B5EF4-FFF2-40B4-BE49-F238E27FC236}">
                    <a16:creationId xmlns:a16="http://schemas.microsoft.com/office/drawing/2014/main" id="{87A001FF-BBEC-405D-AB22-8FA299368E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9" name="Freeform 11">
                <a:extLst>
                  <a:ext uri="{FF2B5EF4-FFF2-40B4-BE49-F238E27FC236}">
                    <a16:creationId xmlns:a16="http://schemas.microsoft.com/office/drawing/2014/main" id="{E92CFFC3-7894-4B4E-BED8-7AE4CA93288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0" name="Freeform 12">
                <a:extLst>
                  <a:ext uri="{FF2B5EF4-FFF2-40B4-BE49-F238E27FC236}">
                    <a16:creationId xmlns:a16="http://schemas.microsoft.com/office/drawing/2014/main" id="{FCB99C99-5904-49CB-982C-06870A0EC9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1" name="Freeform 13">
                <a:extLst>
                  <a:ext uri="{FF2B5EF4-FFF2-40B4-BE49-F238E27FC236}">
                    <a16:creationId xmlns:a16="http://schemas.microsoft.com/office/drawing/2014/main" id="{A60278A3-FFB6-4CDB-9AF5-60738D4BDDEE}"/>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2" name="Freeform 14">
                <a:extLst>
                  <a:ext uri="{FF2B5EF4-FFF2-40B4-BE49-F238E27FC236}">
                    <a16:creationId xmlns:a16="http://schemas.microsoft.com/office/drawing/2014/main" id="{AA67574D-53DD-4E23-BB1F-13523C883E54}"/>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3" name="Freeform 15">
                <a:extLst>
                  <a:ext uri="{FF2B5EF4-FFF2-40B4-BE49-F238E27FC236}">
                    <a16:creationId xmlns:a16="http://schemas.microsoft.com/office/drawing/2014/main" id="{1FD31825-9C29-48FF-BCE8-3F09857959A4}"/>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4" name="Freeform 16">
                <a:extLst>
                  <a:ext uri="{FF2B5EF4-FFF2-40B4-BE49-F238E27FC236}">
                    <a16:creationId xmlns:a16="http://schemas.microsoft.com/office/drawing/2014/main" id="{A39FD122-BA33-45C3-BD40-D9676AC7F7B2}"/>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5" name="Freeform 17">
                <a:extLst>
                  <a:ext uri="{FF2B5EF4-FFF2-40B4-BE49-F238E27FC236}">
                    <a16:creationId xmlns:a16="http://schemas.microsoft.com/office/drawing/2014/main" id="{4CACFE94-42A3-4988-9112-8CF601496DA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6" name="Freeform 18">
                <a:extLst>
                  <a:ext uri="{FF2B5EF4-FFF2-40B4-BE49-F238E27FC236}">
                    <a16:creationId xmlns:a16="http://schemas.microsoft.com/office/drawing/2014/main" id="{5282FDA5-C93A-45DA-9B98-9EC10173BAFA}"/>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7" name="Freeform 19">
                <a:extLst>
                  <a:ext uri="{FF2B5EF4-FFF2-40B4-BE49-F238E27FC236}">
                    <a16:creationId xmlns:a16="http://schemas.microsoft.com/office/drawing/2014/main" id="{101F0DD4-A6A7-4A4B-BF3B-37DE257C69AB}"/>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8" name="Freeform 20">
                <a:extLst>
                  <a:ext uri="{FF2B5EF4-FFF2-40B4-BE49-F238E27FC236}">
                    <a16:creationId xmlns:a16="http://schemas.microsoft.com/office/drawing/2014/main" id="{93BD1079-36D2-4F7E-BE09-D5FC8B99152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9" name="Freeform 21">
                <a:extLst>
                  <a:ext uri="{FF2B5EF4-FFF2-40B4-BE49-F238E27FC236}">
                    <a16:creationId xmlns:a16="http://schemas.microsoft.com/office/drawing/2014/main" id="{0E6D326B-ED4D-456D-A6C4-B72D95738AA7}"/>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0" name="Freeform 22">
                <a:extLst>
                  <a:ext uri="{FF2B5EF4-FFF2-40B4-BE49-F238E27FC236}">
                    <a16:creationId xmlns:a16="http://schemas.microsoft.com/office/drawing/2014/main" id="{C1F1FA0E-690C-47BE-935F-B57ACB5F5419}"/>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1" name="Freeform 23">
                <a:extLst>
                  <a:ext uri="{FF2B5EF4-FFF2-40B4-BE49-F238E27FC236}">
                    <a16:creationId xmlns:a16="http://schemas.microsoft.com/office/drawing/2014/main" id="{A3F37391-DD1F-499F-A509-DD2CD1343379}"/>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2" name="Freeform 24">
                <a:extLst>
                  <a:ext uri="{FF2B5EF4-FFF2-40B4-BE49-F238E27FC236}">
                    <a16:creationId xmlns:a16="http://schemas.microsoft.com/office/drawing/2014/main" id="{A9813ABC-A35E-42DB-B448-522D78145EA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3" name="Freeform 25">
                <a:extLst>
                  <a:ext uri="{FF2B5EF4-FFF2-40B4-BE49-F238E27FC236}">
                    <a16:creationId xmlns:a16="http://schemas.microsoft.com/office/drawing/2014/main" id="{95EE0BC6-0CAE-4C23-8087-70B3BA043A4D}"/>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4" name="Freeform 26">
                <a:extLst>
                  <a:ext uri="{FF2B5EF4-FFF2-40B4-BE49-F238E27FC236}">
                    <a16:creationId xmlns:a16="http://schemas.microsoft.com/office/drawing/2014/main" id="{98990F26-0D40-49E9-8FBC-9A38AB22AD45}"/>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5" name="Freeform 27">
                <a:extLst>
                  <a:ext uri="{FF2B5EF4-FFF2-40B4-BE49-F238E27FC236}">
                    <a16:creationId xmlns:a16="http://schemas.microsoft.com/office/drawing/2014/main" id="{F81E89D8-4474-41A5-B010-10251C0416F4}"/>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6" name="Freeform 28">
                <a:extLst>
                  <a:ext uri="{FF2B5EF4-FFF2-40B4-BE49-F238E27FC236}">
                    <a16:creationId xmlns:a16="http://schemas.microsoft.com/office/drawing/2014/main" id="{7661DEB3-D903-4030-8BAB-DDE963DE0276}"/>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7" name="Freeform 29">
                <a:extLst>
                  <a:ext uri="{FF2B5EF4-FFF2-40B4-BE49-F238E27FC236}">
                    <a16:creationId xmlns:a16="http://schemas.microsoft.com/office/drawing/2014/main" id="{368E3A6F-42DA-41D3-8087-BE356941183B}"/>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8" name="Freeform 30">
                <a:extLst>
                  <a:ext uri="{FF2B5EF4-FFF2-40B4-BE49-F238E27FC236}">
                    <a16:creationId xmlns:a16="http://schemas.microsoft.com/office/drawing/2014/main" id="{E738E79D-EF07-4785-8E4A-80A66B2B988C}"/>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9" name="Freeform 31">
                <a:extLst>
                  <a:ext uri="{FF2B5EF4-FFF2-40B4-BE49-F238E27FC236}">
                    <a16:creationId xmlns:a16="http://schemas.microsoft.com/office/drawing/2014/main" id="{7ECACE08-3FCA-4A55-92D0-DCD6D81A74F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0" name="Freeform 32">
                <a:extLst>
                  <a:ext uri="{FF2B5EF4-FFF2-40B4-BE49-F238E27FC236}">
                    <a16:creationId xmlns:a16="http://schemas.microsoft.com/office/drawing/2014/main" id="{AFFA7081-E067-4C84-AA59-493B9C8C729D}"/>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1" name="Freeform 33">
                <a:extLst>
                  <a:ext uri="{FF2B5EF4-FFF2-40B4-BE49-F238E27FC236}">
                    <a16:creationId xmlns:a16="http://schemas.microsoft.com/office/drawing/2014/main" id="{949C8656-5D0F-4152-BAD9-7BA7792999DE}"/>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2" name="Freeform 34">
                <a:extLst>
                  <a:ext uri="{FF2B5EF4-FFF2-40B4-BE49-F238E27FC236}">
                    <a16:creationId xmlns:a16="http://schemas.microsoft.com/office/drawing/2014/main" id="{F39A1EE1-0CF1-49DC-B406-A76CEB10BBE7}"/>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3" name="Freeform 35">
                <a:extLst>
                  <a:ext uri="{FF2B5EF4-FFF2-40B4-BE49-F238E27FC236}">
                    <a16:creationId xmlns:a16="http://schemas.microsoft.com/office/drawing/2014/main" id="{2F804399-B5CD-486C-B53F-A2A0854E0D08}"/>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4" name="Freeform 36">
                <a:extLst>
                  <a:ext uri="{FF2B5EF4-FFF2-40B4-BE49-F238E27FC236}">
                    <a16:creationId xmlns:a16="http://schemas.microsoft.com/office/drawing/2014/main" id="{A0EF8368-E043-4AF2-B3DA-61ED157FBBB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5" name="Freeform 37">
                <a:extLst>
                  <a:ext uri="{FF2B5EF4-FFF2-40B4-BE49-F238E27FC236}">
                    <a16:creationId xmlns:a16="http://schemas.microsoft.com/office/drawing/2014/main" id="{531C8E8D-176C-4FC1-A28D-0913779C42F2}"/>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6" name="Freeform 38">
                <a:extLst>
                  <a:ext uri="{FF2B5EF4-FFF2-40B4-BE49-F238E27FC236}">
                    <a16:creationId xmlns:a16="http://schemas.microsoft.com/office/drawing/2014/main" id="{D1C82BD2-70E1-4445-A142-FD0FB9AEED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7" name="Freeform 39">
                <a:extLst>
                  <a:ext uri="{FF2B5EF4-FFF2-40B4-BE49-F238E27FC236}">
                    <a16:creationId xmlns:a16="http://schemas.microsoft.com/office/drawing/2014/main" id="{EE2A3114-5E3F-4120-BC15-414BBD1BC263}"/>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8" name="Freeform 40">
                <a:extLst>
                  <a:ext uri="{FF2B5EF4-FFF2-40B4-BE49-F238E27FC236}">
                    <a16:creationId xmlns:a16="http://schemas.microsoft.com/office/drawing/2014/main" id="{5EE739D4-D497-4447-98B6-488D56A94952}"/>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9" name="Freeform 41">
                <a:extLst>
                  <a:ext uri="{FF2B5EF4-FFF2-40B4-BE49-F238E27FC236}">
                    <a16:creationId xmlns:a16="http://schemas.microsoft.com/office/drawing/2014/main" id="{BFBC6905-0564-4143-AF10-AD633763D5E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0" name="Freeform 42">
                <a:extLst>
                  <a:ext uri="{FF2B5EF4-FFF2-40B4-BE49-F238E27FC236}">
                    <a16:creationId xmlns:a16="http://schemas.microsoft.com/office/drawing/2014/main" id="{80FC45E5-0A38-4172-AC88-1681AF9D6C1C}"/>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1" name="Freeform 43">
                <a:extLst>
                  <a:ext uri="{FF2B5EF4-FFF2-40B4-BE49-F238E27FC236}">
                    <a16:creationId xmlns:a16="http://schemas.microsoft.com/office/drawing/2014/main" id="{A31C05A0-D446-497B-AF83-BD5139FAC8C2}"/>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2" name="Freeform 44">
                <a:extLst>
                  <a:ext uri="{FF2B5EF4-FFF2-40B4-BE49-F238E27FC236}">
                    <a16:creationId xmlns:a16="http://schemas.microsoft.com/office/drawing/2014/main" id="{F00B45C5-F843-48E3-9381-3B0FE1A16073}"/>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3" name="Freeform 45">
                <a:extLst>
                  <a:ext uri="{FF2B5EF4-FFF2-40B4-BE49-F238E27FC236}">
                    <a16:creationId xmlns:a16="http://schemas.microsoft.com/office/drawing/2014/main" id="{E9AE5326-4AD1-4F69-9F4A-399AF6C957B5}"/>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4" name="Freeform 46">
                <a:extLst>
                  <a:ext uri="{FF2B5EF4-FFF2-40B4-BE49-F238E27FC236}">
                    <a16:creationId xmlns:a16="http://schemas.microsoft.com/office/drawing/2014/main" id="{B50EF33C-55E9-442E-9807-017F7BF8C81D}"/>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5" name="Freeform 5">
                <a:extLst>
                  <a:ext uri="{FF2B5EF4-FFF2-40B4-BE49-F238E27FC236}">
                    <a16:creationId xmlns:a16="http://schemas.microsoft.com/office/drawing/2014/main" id="{DAB4A3AE-9FC9-4406-8474-38DF73DC006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grpSp>
        <p:sp>
          <p:nvSpPr>
            <p:cNvPr id="144" name="Rectangle 142">
              <a:extLst>
                <a:ext uri="{FF2B5EF4-FFF2-40B4-BE49-F238E27FC236}">
                  <a16:creationId xmlns:a16="http://schemas.microsoft.com/office/drawing/2014/main" id="{E53EE36D-3423-497D-9DD6-3BD23DE29CED}"/>
                </a:ext>
              </a:extLst>
            </p:cNvPr>
            <p:cNvSpPr/>
            <p:nvPr/>
          </p:nvSpPr>
          <p:spPr>
            <a:xfrm>
              <a:off x="340843" y="2225157"/>
              <a:ext cx="453544" cy="615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b="1" kern="0" dirty="0">
                  <a:solidFill>
                    <a:prstClr val="white"/>
                  </a:solidFill>
                  <a:effectLst>
                    <a:outerShdw blurRad="38100" dist="38100" dir="2700000" algn="tl">
                      <a:srgbClr val="000000">
                        <a:alpha val="43137"/>
                      </a:srgbClr>
                    </a:outerShdw>
                  </a:effectLst>
                </a:rPr>
                <a:t>4</a:t>
              </a: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grpSp>
    </p:spTree>
    <p:extLst>
      <p:ext uri="{BB962C8B-B14F-4D97-AF65-F5344CB8AC3E}">
        <p14:creationId xmlns:p14="http://schemas.microsoft.com/office/powerpoint/2010/main" val="26557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141"/>
                                        </p:tgtEl>
                                        <p:attrNameLst>
                                          <p:attrName>style.visibility</p:attrName>
                                        </p:attrNameLst>
                                      </p:cBhvr>
                                      <p:to>
                                        <p:strVal val="visible"/>
                                      </p:to>
                                    </p:set>
                                    <p:anim calcmode="lin" valueType="num">
                                      <p:cBhvr additive="base">
                                        <p:cTn id="25" dur="500" fill="hold"/>
                                        <p:tgtEl>
                                          <p:spTgt spid="141"/>
                                        </p:tgtEl>
                                        <p:attrNameLst>
                                          <p:attrName>ppt_x</p:attrName>
                                        </p:attrNameLst>
                                      </p:cBhvr>
                                      <p:tavLst>
                                        <p:tav tm="0">
                                          <p:val>
                                            <p:strVal val="#ppt_x"/>
                                          </p:val>
                                        </p:tav>
                                        <p:tav tm="100000">
                                          <p:val>
                                            <p:strVal val="#ppt_x"/>
                                          </p:val>
                                        </p:tav>
                                      </p:tavLst>
                                    </p:anim>
                                    <p:anim calcmode="lin" valueType="num">
                                      <p:cBhvr additive="base">
                                        <p:cTn id="26"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96" grpId="0"/>
      <p:bldP spid="1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25AA9-CE6B-4689-B0FE-06649ADCC2F2}"/>
              </a:ext>
            </a:extLst>
          </p:cNvPr>
          <p:cNvSpPr txBox="1"/>
          <p:nvPr/>
        </p:nvSpPr>
        <p:spPr>
          <a:xfrm>
            <a:off x="2998068" y="42973"/>
            <a:ext cx="6600200" cy="523220"/>
          </a:xfrm>
          <a:prstGeom prst="rect">
            <a:avLst/>
          </a:prstGeom>
          <a:noFill/>
        </p:spPr>
        <p:txBody>
          <a:bodyPr wrap="square" rtlCol="0">
            <a:spAutoFit/>
          </a:bodyPr>
          <a:lstStyle/>
          <a:p>
            <a:pPr algn="ctr"/>
            <a:r>
              <a:rPr lang="el-GR" sz="2800" b="1" dirty="0">
                <a:latin typeface="Century Gothic" panose="020B0502020202020204" pitchFamily="34" charset="0"/>
              </a:rPr>
              <a:t>ΣΥΣΧΕΤΙΣΗ ΜΕ ΑΛΛΕΣ ΕΡΕΥΝΕΣ 2/2</a:t>
            </a:r>
          </a:p>
        </p:txBody>
      </p:sp>
      <p:grpSp>
        <p:nvGrpSpPr>
          <p:cNvPr id="5" name="Group 11">
            <a:extLst>
              <a:ext uri="{FF2B5EF4-FFF2-40B4-BE49-F238E27FC236}">
                <a16:creationId xmlns:a16="http://schemas.microsoft.com/office/drawing/2014/main" id="{93625D8B-6497-4923-B3DD-40D47FBFC739}"/>
              </a:ext>
            </a:extLst>
          </p:cNvPr>
          <p:cNvGrpSpPr/>
          <p:nvPr/>
        </p:nvGrpSpPr>
        <p:grpSpPr>
          <a:xfrm>
            <a:off x="261764" y="764704"/>
            <a:ext cx="724076" cy="775193"/>
            <a:chOff x="84898" y="2103969"/>
            <a:chExt cx="965435" cy="1033591"/>
          </a:xfrm>
        </p:grpSpPr>
        <p:grpSp>
          <p:nvGrpSpPr>
            <p:cNvPr id="6" name="组合 36">
              <a:extLst>
                <a:ext uri="{FF2B5EF4-FFF2-40B4-BE49-F238E27FC236}">
                  <a16:creationId xmlns:a16="http://schemas.microsoft.com/office/drawing/2014/main" id="{BBC3C0CA-03F3-48DC-A453-D6881E456445}"/>
                </a:ext>
              </a:extLst>
            </p:cNvPr>
            <p:cNvGrpSpPr/>
            <p:nvPr/>
          </p:nvGrpSpPr>
          <p:grpSpPr>
            <a:xfrm>
              <a:off x="84898" y="2103969"/>
              <a:ext cx="965435" cy="1033591"/>
              <a:chOff x="4427538" y="954088"/>
              <a:chExt cx="3333750" cy="3729038"/>
            </a:xfrm>
          </p:grpSpPr>
          <p:sp>
            <p:nvSpPr>
              <p:cNvPr id="8" name="Freeform 7">
                <a:extLst>
                  <a:ext uri="{FF2B5EF4-FFF2-40B4-BE49-F238E27FC236}">
                    <a16:creationId xmlns:a16="http://schemas.microsoft.com/office/drawing/2014/main" id="{FC446C5C-FCD6-411E-A49E-21B57ED4DA11}"/>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9" name="Freeform 8">
                <a:extLst>
                  <a:ext uri="{FF2B5EF4-FFF2-40B4-BE49-F238E27FC236}">
                    <a16:creationId xmlns:a16="http://schemas.microsoft.com/office/drawing/2014/main" id="{C61C450C-1863-4C1E-94FC-5AEEBF003A59}"/>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0" name="Freeform 9">
                <a:extLst>
                  <a:ext uri="{FF2B5EF4-FFF2-40B4-BE49-F238E27FC236}">
                    <a16:creationId xmlns:a16="http://schemas.microsoft.com/office/drawing/2014/main" id="{371DA1BC-767E-4470-8347-65992F7820B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1" name="Freeform 10">
                <a:extLst>
                  <a:ext uri="{FF2B5EF4-FFF2-40B4-BE49-F238E27FC236}">
                    <a16:creationId xmlns:a16="http://schemas.microsoft.com/office/drawing/2014/main" id="{ED40B992-6A67-4E0B-AC05-648F23A57FE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2" name="Freeform 11">
                <a:extLst>
                  <a:ext uri="{FF2B5EF4-FFF2-40B4-BE49-F238E27FC236}">
                    <a16:creationId xmlns:a16="http://schemas.microsoft.com/office/drawing/2014/main" id="{058DB9CF-E672-42DB-92A9-880202912975}"/>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3" name="Freeform 12">
                <a:extLst>
                  <a:ext uri="{FF2B5EF4-FFF2-40B4-BE49-F238E27FC236}">
                    <a16:creationId xmlns:a16="http://schemas.microsoft.com/office/drawing/2014/main" id="{C4DBC3AA-CA14-4EE1-AA42-21927A1BEB3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 name="Freeform 13">
                <a:extLst>
                  <a:ext uri="{FF2B5EF4-FFF2-40B4-BE49-F238E27FC236}">
                    <a16:creationId xmlns:a16="http://schemas.microsoft.com/office/drawing/2014/main" id="{E9CDF4AF-72FB-4F02-BE7A-2718BBF45D8E}"/>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 name="Freeform 14">
                <a:extLst>
                  <a:ext uri="{FF2B5EF4-FFF2-40B4-BE49-F238E27FC236}">
                    <a16:creationId xmlns:a16="http://schemas.microsoft.com/office/drawing/2014/main" id="{52580785-24E2-4893-BC9C-AC8D3C5181B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 name="Freeform 15">
                <a:extLst>
                  <a:ext uri="{FF2B5EF4-FFF2-40B4-BE49-F238E27FC236}">
                    <a16:creationId xmlns:a16="http://schemas.microsoft.com/office/drawing/2014/main" id="{35EB1BFF-7EB7-419E-AE47-7C6BA96ABA4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 name="Freeform 16">
                <a:extLst>
                  <a:ext uri="{FF2B5EF4-FFF2-40B4-BE49-F238E27FC236}">
                    <a16:creationId xmlns:a16="http://schemas.microsoft.com/office/drawing/2014/main" id="{A90B42CA-0923-4F59-BA04-53D5A7CCF7A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 name="Freeform 17">
                <a:extLst>
                  <a:ext uri="{FF2B5EF4-FFF2-40B4-BE49-F238E27FC236}">
                    <a16:creationId xmlns:a16="http://schemas.microsoft.com/office/drawing/2014/main" id="{76B6BC8E-7132-4861-8819-F7D23C29C92D}"/>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9" name="Freeform 18">
                <a:extLst>
                  <a:ext uri="{FF2B5EF4-FFF2-40B4-BE49-F238E27FC236}">
                    <a16:creationId xmlns:a16="http://schemas.microsoft.com/office/drawing/2014/main" id="{FC45F404-A70B-4F82-8830-41CA106E8DE3}"/>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0" name="Freeform 19">
                <a:extLst>
                  <a:ext uri="{FF2B5EF4-FFF2-40B4-BE49-F238E27FC236}">
                    <a16:creationId xmlns:a16="http://schemas.microsoft.com/office/drawing/2014/main" id="{A1532779-00C0-41E7-A41C-0E7E9CAC51EE}"/>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1" name="Freeform 20">
                <a:extLst>
                  <a:ext uri="{FF2B5EF4-FFF2-40B4-BE49-F238E27FC236}">
                    <a16:creationId xmlns:a16="http://schemas.microsoft.com/office/drawing/2014/main" id="{AD07DF97-DD4F-4DBD-9B83-33C6F6C031BC}"/>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2" name="Freeform 21">
                <a:extLst>
                  <a:ext uri="{FF2B5EF4-FFF2-40B4-BE49-F238E27FC236}">
                    <a16:creationId xmlns:a16="http://schemas.microsoft.com/office/drawing/2014/main" id="{CD7A5197-1B22-4241-AA54-78C9CF463239}"/>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3" name="Freeform 22">
                <a:extLst>
                  <a:ext uri="{FF2B5EF4-FFF2-40B4-BE49-F238E27FC236}">
                    <a16:creationId xmlns:a16="http://schemas.microsoft.com/office/drawing/2014/main" id="{DDB590AB-91D6-4938-907C-67B46D202B19}"/>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4" name="Freeform 23">
                <a:extLst>
                  <a:ext uri="{FF2B5EF4-FFF2-40B4-BE49-F238E27FC236}">
                    <a16:creationId xmlns:a16="http://schemas.microsoft.com/office/drawing/2014/main" id="{00F7AA03-A90F-4CE5-8E29-719EFC8DFE17}"/>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5" name="Freeform 24">
                <a:extLst>
                  <a:ext uri="{FF2B5EF4-FFF2-40B4-BE49-F238E27FC236}">
                    <a16:creationId xmlns:a16="http://schemas.microsoft.com/office/drawing/2014/main" id="{A0A41117-A606-47CB-BF6B-C2513A03AD50}"/>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6" name="Freeform 25">
                <a:extLst>
                  <a:ext uri="{FF2B5EF4-FFF2-40B4-BE49-F238E27FC236}">
                    <a16:creationId xmlns:a16="http://schemas.microsoft.com/office/drawing/2014/main" id="{82A8C54F-1B9C-471C-BF3F-FC922C364EC8}"/>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7" name="Freeform 26">
                <a:extLst>
                  <a:ext uri="{FF2B5EF4-FFF2-40B4-BE49-F238E27FC236}">
                    <a16:creationId xmlns:a16="http://schemas.microsoft.com/office/drawing/2014/main" id="{D194E5BE-F195-4A7D-AA64-4744AD38AAD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8" name="Freeform 27">
                <a:extLst>
                  <a:ext uri="{FF2B5EF4-FFF2-40B4-BE49-F238E27FC236}">
                    <a16:creationId xmlns:a16="http://schemas.microsoft.com/office/drawing/2014/main" id="{EE2B2630-F3B0-43EF-BA7F-584E3D16B7A1}"/>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29" name="Freeform 28">
                <a:extLst>
                  <a:ext uri="{FF2B5EF4-FFF2-40B4-BE49-F238E27FC236}">
                    <a16:creationId xmlns:a16="http://schemas.microsoft.com/office/drawing/2014/main" id="{75786397-B873-41B3-8020-372367B93667}"/>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0" name="Freeform 29">
                <a:extLst>
                  <a:ext uri="{FF2B5EF4-FFF2-40B4-BE49-F238E27FC236}">
                    <a16:creationId xmlns:a16="http://schemas.microsoft.com/office/drawing/2014/main" id="{2C291A34-5A4C-42F6-A332-89D13162253F}"/>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1" name="Freeform 30">
                <a:extLst>
                  <a:ext uri="{FF2B5EF4-FFF2-40B4-BE49-F238E27FC236}">
                    <a16:creationId xmlns:a16="http://schemas.microsoft.com/office/drawing/2014/main" id="{A9CFF700-6543-4E05-B7BD-6B7BF01A007A}"/>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2" name="Freeform 31">
                <a:extLst>
                  <a:ext uri="{FF2B5EF4-FFF2-40B4-BE49-F238E27FC236}">
                    <a16:creationId xmlns:a16="http://schemas.microsoft.com/office/drawing/2014/main" id="{6A919BA5-2388-4151-A856-1B5AD239EFE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3" name="Freeform 32">
                <a:extLst>
                  <a:ext uri="{FF2B5EF4-FFF2-40B4-BE49-F238E27FC236}">
                    <a16:creationId xmlns:a16="http://schemas.microsoft.com/office/drawing/2014/main" id="{AE670B30-73FB-4CAA-889A-56CE74AD25A9}"/>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4" name="Freeform 33">
                <a:extLst>
                  <a:ext uri="{FF2B5EF4-FFF2-40B4-BE49-F238E27FC236}">
                    <a16:creationId xmlns:a16="http://schemas.microsoft.com/office/drawing/2014/main" id="{2AD29652-60BB-4627-B1EE-E29A0DD6C6C9}"/>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5" name="Freeform 34">
                <a:extLst>
                  <a:ext uri="{FF2B5EF4-FFF2-40B4-BE49-F238E27FC236}">
                    <a16:creationId xmlns:a16="http://schemas.microsoft.com/office/drawing/2014/main" id="{4EEB0D6C-00C6-4FEC-8C99-85BA74A5129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6" name="Freeform 35">
                <a:extLst>
                  <a:ext uri="{FF2B5EF4-FFF2-40B4-BE49-F238E27FC236}">
                    <a16:creationId xmlns:a16="http://schemas.microsoft.com/office/drawing/2014/main" id="{916A08BE-8DA5-4253-BA91-38D42A8E8087}"/>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7" name="Freeform 36">
                <a:extLst>
                  <a:ext uri="{FF2B5EF4-FFF2-40B4-BE49-F238E27FC236}">
                    <a16:creationId xmlns:a16="http://schemas.microsoft.com/office/drawing/2014/main" id="{34CDB6B7-D285-4CB6-BD87-0A5F6DBC81AF}"/>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8" name="Freeform 37">
                <a:extLst>
                  <a:ext uri="{FF2B5EF4-FFF2-40B4-BE49-F238E27FC236}">
                    <a16:creationId xmlns:a16="http://schemas.microsoft.com/office/drawing/2014/main" id="{10721363-5736-4642-BC00-566119CA451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39" name="Freeform 38">
                <a:extLst>
                  <a:ext uri="{FF2B5EF4-FFF2-40B4-BE49-F238E27FC236}">
                    <a16:creationId xmlns:a16="http://schemas.microsoft.com/office/drawing/2014/main" id="{4182E39B-9E71-47B7-B1EE-1AAFBBFB20F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0" name="Freeform 39">
                <a:extLst>
                  <a:ext uri="{FF2B5EF4-FFF2-40B4-BE49-F238E27FC236}">
                    <a16:creationId xmlns:a16="http://schemas.microsoft.com/office/drawing/2014/main" id="{EB3EE314-6419-4F31-BDA5-14B33F0DFFE2}"/>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1" name="Freeform 40">
                <a:extLst>
                  <a:ext uri="{FF2B5EF4-FFF2-40B4-BE49-F238E27FC236}">
                    <a16:creationId xmlns:a16="http://schemas.microsoft.com/office/drawing/2014/main" id="{9B878C58-44E2-4C0C-B4E4-6F7703CE5F1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2" name="Freeform 41">
                <a:extLst>
                  <a:ext uri="{FF2B5EF4-FFF2-40B4-BE49-F238E27FC236}">
                    <a16:creationId xmlns:a16="http://schemas.microsoft.com/office/drawing/2014/main" id="{F1F02E29-C805-466F-AAE2-3C96F94191A6}"/>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3" name="Freeform 42">
                <a:extLst>
                  <a:ext uri="{FF2B5EF4-FFF2-40B4-BE49-F238E27FC236}">
                    <a16:creationId xmlns:a16="http://schemas.microsoft.com/office/drawing/2014/main" id="{CBA5E4AB-9D16-4796-ACD9-BF5DEB8CE579}"/>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4" name="Freeform 43">
                <a:extLst>
                  <a:ext uri="{FF2B5EF4-FFF2-40B4-BE49-F238E27FC236}">
                    <a16:creationId xmlns:a16="http://schemas.microsoft.com/office/drawing/2014/main" id="{977ADFF0-D481-422F-9ED3-86F67A00AA6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5" name="Freeform 44">
                <a:extLst>
                  <a:ext uri="{FF2B5EF4-FFF2-40B4-BE49-F238E27FC236}">
                    <a16:creationId xmlns:a16="http://schemas.microsoft.com/office/drawing/2014/main" id="{D7F57050-2756-43A8-8DE6-C987DD1A8B17}"/>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6" name="Freeform 45">
                <a:extLst>
                  <a:ext uri="{FF2B5EF4-FFF2-40B4-BE49-F238E27FC236}">
                    <a16:creationId xmlns:a16="http://schemas.microsoft.com/office/drawing/2014/main" id="{768D1828-6843-4C2E-A29F-EDD76D7D1A85}"/>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7" name="Freeform 46">
                <a:extLst>
                  <a:ext uri="{FF2B5EF4-FFF2-40B4-BE49-F238E27FC236}">
                    <a16:creationId xmlns:a16="http://schemas.microsoft.com/office/drawing/2014/main" id="{74413DF6-5BBE-4A49-AE4C-1024962ECD5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48" name="Freeform 5">
                <a:extLst>
                  <a:ext uri="{FF2B5EF4-FFF2-40B4-BE49-F238E27FC236}">
                    <a16:creationId xmlns:a16="http://schemas.microsoft.com/office/drawing/2014/main" id="{1CE83780-7935-4F23-9786-567525E4EBC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grpSp>
        <p:sp>
          <p:nvSpPr>
            <p:cNvPr id="7" name="Rectangle 142">
              <a:extLst>
                <a:ext uri="{FF2B5EF4-FFF2-40B4-BE49-F238E27FC236}">
                  <a16:creationId xmlns:a16="http://schemas.microsoft.com/office/drawing/2014/main" id="{5B1BD8A2-FC4C-47BD-9695-F5BEEB0FFCB6}"/>
                </a:ext>
              </a:extLst>
            </p:cNvPr>
            <p:cNvSpPr/>
            <p:nvPr/>
          </p:nvSpPr>
          <p:spPr>
            <a:xfrm>
              <a:off x="340843" y="2225157"/>
              <a:ext cx="453544" cy="615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b="1" kern="0" dirty="0">
                  <a:solidFill>
                    <a:prstClr val="white"/>
                  </a:solidFill>
                  <a:effectLst>
                    <a:outerShdw blurRad="38100" dist="38100" dir="2700000" algn="tl">
                      <a:srgbClr val="000000">
                        <a:alpha val="43137"/>
                      </a:srgbClr>
                    </a:outerShdw>
                  </a:effectLst>
                </a:rPr>
                <a:t>5</a:t>
              </a: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grpSp>
      <p:sp>
        <p:nvSpPr>
          <p:cNvPr id="50" name="Ορθογώνιο 49">
            <a:extLst>
              <a:ext uri="{FF2B5EF4-FFF2-40B4-BE49-F238E27FC236}">
                <a16:creationId xmlns:a16="http://schemas.microsoft.com/office/drawing/2014/main" id="{9CB63E15-97A3-442E-B3F0-2DB040B4832B}"/>
              </a:ext>
            </a:extLst>
          </p:cNvPr>
          <p:cNvSpPr/>
          <p:nvPr/>
        </p:nvSpPr>
        <p:spPr>
          <a:xfrm>
            <a:off x="1123164" y="841424"/>
            <a:ext cx="10682184" cy="923330"/>
          </a:xfrm>
          <a:prstGeom prst="rect">
            <a:avLst/>
          </a:prstGeom>
        </p:spPr>
        <p:txBody>
          <a:bodyPr wrap="square">
            <a:spAutoFit/>
          </a:bodyPr>
          <a:lstStyle/>
          <a:p>
            <a:pPr algn="just"/>
            <a:r>
              <a:rPr lang="el-GR" sz="1800" dirty="0">
                <a:latin typeface="Century Gothic" panose="020B0502020202020204" pitchFamily="34" charset="0"/>
                <a:ea typeface="Times New Roman" panose="02020603050405020304" pitchFamily="18" charset="0"/>
              </a:rPr>
              <a:t>Σύμφωνα με τους </a:t>
            </a:r>
            <a:r>
              <a:rPr lang="el-GR" sz="1800" dirty="0" err="1">
                <a:latin typeface="Century Gothic" panose="020B0502020202020204" pitchFamily="34" charset="0"/>
                <a:ea typeface="Times New Roman" panose="02020603050405020304" pitchFamily="18" charset="0"/>
              </a:rPr>
              <a:t>Saltan</a:t>
            </a:r>
            <a:r>
              <a:rPr lang="el-GR" sz="1800" dirty="0">
                <a:latin typeface="Century Gothic" panose="020B0502020202020204" pitchFamily="34" charset="0"/>
                <a:ea typeface="Times New Roman" panose="02020603050405020304" pitchFamily="18" charset="0"/>
              </a:rPr>
              <a:t> &amp; </a:t>
            </a:r>
            <a:r>
              <a:rPr lang="el-GR" sz="1800" dirty="0" err="1">
                <a:latin typeface="Century Gothic" panose="020B0502020202020204" pitchFamily="34" charset="0"/>
                <a:ea typeface="Times New Roman" panose="02020603050405020304" pitchFamily="18" charset="0"/>
              </a:rPr>
              <a:t>Arslan</a:t>
            </a:r>
            <a:r>
              <a:rPr lang="el-GR" sz="1800" dirty="0">
                <a:latin typeface="Century Gothic" panose="020B0502020202020204" pitchFamily="34" charset="0"/>
                <a:ea typeface="Times New Roman" panose="02020603050405020304" pitchFamily="18" charset="0"/>
              </a:rPr>
              <a:t> (2017), τα αποτελέσματα πολλών μελετών έχουν δείξει ότι η χρήση της Ε.Π. στην τάξη ενισχύει τα κίνητρα των μαθητών για μάθηση, την ικανοποίηση, καθώς και την ενεργό συμμετοχή τους.</a:t>
            </a:r>
            <a:endParaRPr lang="el-GR" sz="1800" dirty="0">
              <a:latin typeface="Century Gothic" panose="020B0502020202020204" pitchFamily="34" charset="0"/>
            </a:endParaRPr>
          </a:p>
        </p:txBody>
      </p:sp>
      <p:grpSp>
        <p:nvGrpSpPr>
          <p:cNvPr id="52" name="Group 143">
            <a:extLst>
              <a:ext uri="{FF2B5EF4-FFF2-40B4-BE49-F238E27FC236}">
                <a16:creationId xmlns:a16="http://schemas.microsoft.com/office/drawing/2014/main" id="{D7E54933-0D80-499B-8AE8-EC9A747DD235}"/>
              </a:ext>
            </a:extLst>
          </p:cNvPr>
          <p:cNvGrpSpPr/>
          <p:nvPr/>
        </p:nvGrpSpPr>
        <p:grpSpPr>
          <a:xfrm>
            <a:off x="299347" y="1707895"/>
            <a:ext cx="724076" cy="775193"/>
            <a:chOff x="84898" y="2103969"/>
            <a:chExt cx="965435" cy="1033591"/>
          </a:xfrm>
        </p:grpSpPr>
        <p:grpSp>
          <p:nvGrpSpPr>
            <p:cNvPr id="53" name="组合 36">
              <a:extLst>
                <a:ext uri="{FF2B5EF4-FFF2-40B4-BE49-F238E27FC236}">
                  <a16:creationId xmlns:a16="http://schemas.microsoft.com/office/drawing/2014/main" id="{51203AF2-1B6D-4C26-9059-EBB9DB370789}"/>
                </a:ext>
              </a:extLst>
            </p:cNvPr>
            <p:cNvGrpSpPr/>
            <p:nvPr/>
          </p:nvGrpSpPr>
          <p:grpSpPr>
            <a:xfrm>
              <a:off x="84898" y="2103969"/>
              <a:ext cx="965435" cy="1033591"/>
              <a:chOff x="4427538" y="954088"/>
              <a:chExt cx="3333750" cy="3729038"/>
            </a:xfrm>
          </p:grpSpPr>
          <p:sp>
            <p:nvSpPr>
              <p:cNvPr id="55" name="Freeform 7">
                <a:extLst>
                  <a:ext uri="{FF2B5EF4-FFF2-40B4-BE49-F238E27FC236}">
                    <a16:creationId xmlns:a16="http://schemas.microsoft.com/office/drawing/2014/main" id="{23BA6FCE-CCE7-45CA-BDA9-21D298D675F6}"/>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6" name="Freeform 8">
                <a:extLst>
                  <a:ext uri="{FF2B5EF4-FFF2-40B4-BE49-F238E27FC236}">
                    <a16:creationId xmlns:a16="http://schemas.microsoft.com/office/drawing/2014/main" id="{DF165231-8813-4E2A-B891-8914EE63DBEB}"/>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7" name="Freeform 9">
                <a:extLst>
                  <a:ext uri="{FF2B5EF4-FFF2-40B4-BE49-F238E27FC236}">
                    <a16:creationId xmlns:a16="http://schemas.microsoft.com/office/drawing/2014/main" id="{2B4EB76E-F3EF-42A1-AA50-BFA4C73D0E42}"/>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8" name="Freeform 10">
                <a:extLst>
                  <a:ext uri="{FF2B5EF4-FFF2-40B4-BE49-F238E27FC236}">
                    <a16:creationId xmlns:a16="http://schemas.microsoft.com/office/drawing/2014/main" id="{74E5E6F3-A95E-40CF-9D16-FA7B45D5C6B8}"/>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59" name="Freeform 11">
                <a:extLst>
                  <a:ext uri="{FF2B5EF4-FFF2-40B4-BE49-F238E27FC236}">
                    <a16:creationId xmlns:a16="http://schemas.microsoft.com/office/drawing/2014/main" id="{466135FF-7176-45B2-A21D-EC2D3DE1A1F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0" name="Freeform 12">
                <a:extLst>
                  <a:ext uri="{FF2B5EF4-FFF2-40B4-BE49-F238E27FC236}">
                    <a16:creationId xmlns:a16="http://schemas.microsoft.com/office/drawing/2014/main" id="{DBFB6596-7182-4813-A928-DDAF348EFA1B}"/>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1" name="Freeform 13">
                <a:extLst>
                  <a:ext uri="{FF2B5EF4-FFF2-40B4-BE49-F238E27FC236}">
                    <a16:creationId xmlns:a16="http://schemas.microsoft.com/office/drawing/2014/main" id="{DBB357DB-FFDB-4586-801B-DB6630FB0FB8}"/>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2" name="Freeform 14">
                <a:extLst>
                  <a:ext uri="{FF2B5EF4-FFF2-40B4-BE49-F238E27FC236}">
                    <a16:creationId xmlns:a16="http://schemas.microsoft.com/office/drawing/2014/main" id="{8DD6D477-0BF3-4834-BC01-EC5DAA1DCA22}"/>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3" name="Freeform 15">
                <a:extLst>
                  <a:ext uri="{FF2B5EF4-FFF2-40B4-BE49-F238E27FC236}">
                    <a16:creationId xmlns:a16="http://schemas.microsoft.com/office/drawing/2014/main" id="{79786FBA-5696-46D2-BB4F-EB54D4E34490}"/>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4" name="Freeform 16">
                <a:extLst>
                  <a:ext uri="{FF2B5EF4-FFF2-40B4-BE49-F238E27FC236}">
                    <a16:creationId xmlns:a16="http://schemas.microsoft.com/office/drawing/2014/main" id="{10B524D2-2B5F-40E3-9EA3-5DA00C89499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5" name="Freeform 17">
                <a:extLst>
                  <a:ext uri="{FF2B5EF4-FFF2-40B4-BE49-F238E27FC236}">
                    <a16:creationId xmlns:a16="http://schemas.microsoft.com/office/drawing/2014/main" id="{88FF8D63-9316-40F8-8896-BE5FCEE3982F}"/>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6" name="Freeform 18">
                <a:extLst>
                  <a:ext uri="{FF2B5EF4-FFF2-40B4-BE49-F238E27FC236}">
                    <a16:creationId xmlns:a16="http://schemas.microsoft.com/office/drawing/2014/main" id="{C0052772-9068-44F4-9A03-18724BAA41A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7" name="Freeform 19">
                <a:extLst>
                  <a:ext uri="{FF2B5EF4-FFF2-40B4-BE49-F238E27FC236}">
                    <a16:creationId xmlns:a16="http://schemas.microsoft.com/office/drawing/2014/main" id="{78382FCA-2748-465D-9AAC-81C7CC1B25F2}"/>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8" name="Freeform 20">
                <a:extLst>
                  <a:ext uri="{FF2B5EF4-FFF2-40B4-BE49-F238E27FC236}">
                    <a16:creationId xmlns:a16="http://schemas.microsoft.com/office/drawing/2014/main" id="{FE7F83C2-3992-45A3-9543-974D425E8CC5}"/>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69" name="Freeform 21">
                <a:extLst>
                  <a:ext uri="{FF2B5EF4-FFF2-40B4-BE49-F238E27FC236}">
                    <a16:creationId xmlns:a16="http://schemas.microsoft.com/office/drawing/2014/main" id="{CE9C613E-BAE8-4A71-ACBB-AB451C49027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0" name="Freeform 22">
                <a:extLst>
                  <a:ext uri="{FF2B5EF4-FFF2-40B4-BE49-F238E27FC236}">
                    <a16:creationId xmlns:a16="http://schemas.microsoft.com/office/drawing/2014/main" id="{FFE352A2-18A3-4C51-8782-EE8E7C03B4A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1" name="Freeform 23">
                <a:extLst>
                  <a:ext uri="{FF2B5EF4-FFF2-40B4-BE49-F238E27FC236}">
                    <a16:creationId xmlns:a16="http://schemas.microsoft.com/office/drawing/2014/main" id="{4E7DDAC8-EA17-4213-8816-F73157FE0882}"/>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2" name="Freeform 24">
                <a:extLst>
                  <a:ext uri="{FF2B5EF4-FFF2-40B4-BE49-F238E27FC236}">
                    <a16:creationId xmlns:a16="http://schemas.microsoft.com/office/drawing/2014/main" id="{2AF850DD-D2EB-478A-9813-CC70A0585625}"/>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3" name="Freeform 25">
                <a:extLst>
                  <a:ext uri="{FF2B5EF4-FFF2-40B4-BE49-F238E27FC236}">
                    <a16:creationId xmlns:a16="http://schemas.microsoft.com/office/drawing/2014/main" id="{31A2D868-271D-43D4-882D-BB755FA89D78}"/>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4" name="Freeform 26">
                <a:extLst>
                  <a:ext uri="{FF2B5EF4-FFF2-40B4-BE49-F238E27FC236}">
                    <a16:creationId xmlns:a16="http://schemas.microsoft.com/office/drawing/2014/main" id="{D518A6EE-344F-45C3-B184-E4C1C05B1042}"/>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5" name="Freeform 27">
                <a:extLst>
                  <a:ext uri="{FF2B5EF4-FFF2-40B4-BE49-F238E27FC236}">
                    <a16:creationId xmlns:a16="http://schemas.microsoft.com/office/drawing/2014/main" id="{DA8BC4B1-EBE4-4588-8D04-46385144C2C5}"/>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6" name="Freeform 28">
                <a:extLst>
                  <a:ext uri="{FF2B5EF4-FFF2-40B4-BE49-F238E27FC236}">
                    <a16:creationId xmlns:a16="http://schemas.microsoft.com/office/drawing/2014/main" id="{FF5820AE-1654-4D94-9526-2B794A423B6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7" name="Freeform 29">
                <a:extLst>
                  <a:ext uri="{FF2B5EF4-FFF2-40B4-BE49-F238E27FC236}">
                    <a16:creationId xmlns:a16="http://schemas.microsoft.com/office/drawing/2014/main" id="{4DC6F7DA-4641-4BE3-B778-90D46FC741B6}"/>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8" name="Freeform 30">
                <a:extLst>
                  <a:ext uri="{FF2B5EF4-FFF2-40B4-BE49-F238E27FC236}">
                    <a16:creationId xmlns:a16="http://schemas.microsoft.com/office/drawing/2014/main" id="{A8B58368-50F0-4055-8E1B-0D44256AD9A2}"/>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79" name="Freeform 31">
                <a:extLst>
                  <a:ext uri="{FF2B5EF4-FFF2-40B4-BE49-F238E27FC236}">
                    <a16:creationId xmlns:a16="http://schemas.microsoft.com/office/drawing/2014/main" id="{E369B1C9-BE81-4A7A-9B51-97DAC50F9BE5}"/>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0" name="Freeform 32">
                <a:extLst>
                  <a:ext uri="{FF2B5EF4-FFF2-40B4-BE49-F238E27FC236}">
                    <a16:creationId xmlns:a16="http://schemas.microsoft.com/office/drawing/2014/main" id="{B4E935DB-C411-4B7C-8DF3-5AAAFF610DE9}"/>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1" name="Freeform 33">
                <a:extLst>
                  <a:ext uri="{FF2B5EF4-FFF2-40B4-BE49-F238E27FC236}">
                    <a16:creationId xmlns:a16="http://schemas.microsoft.com/office/drawing/2014/main" id="{8C07CF27-8296-4F68-B9FB-6DA4B1B5AB44}"/>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2" name="Freeform 34">
                <a:extLst>
                  <a:ext uri="{FF2B5EF4-FFF2-40B4-BE49-F238E27FC236}">
                    <a16:creationId xmlns:a16="http://schemas.microsoft.com/office/drawing/2014/main" id="{39E0ED6E-FE12-4324-9634-B05A2678531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3" name="Freeform 35">
                <a:extLst>
                  <a:ext uri="{FF2B5EF4-FFF2-40B4-BE49-F238E27FC236}">
                    <a16:creationId xmlns:a16="http://schemas.microsoft.com/office/drawing/2014/main" id="{12F15383-0190-40AF-8DBB-D0AAAD5DF503}"/>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4" name="Freeform 36">
                <a:extLst>
                  <a:ext uri="{FF2B5EF4-FFF2-40B4-BE49-F238E27FC236}">
                    <a16:creationId xmlns:a16="http://schemas.microsoft.com/office/drawing/2014/main" id="{8901E2CB-E16F-43C0-95E5-4CD8C469B106}"/>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5" name="Freeform 37">
                <a:extLst>
                  <a:ext uri="{FF2B5EF4-FFF2-40B4-BE49-F238E27FC236}">
                    <a16:creationId xmlns:a16="http://schemas.microsoft.com/office/drawing/2014/main" id="{82265F7A-A5FE-4BD1-89BC-7E047EC3DC6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6" name="Freeform 38">
                <a:extLst>
                  <a:ext uri="{FF2B5EF4-FFF2-40B4-BE49-F238E27FC236}">
                    <a16:creationId xmlns:a16="http://schemas.microsoft.com/office/drawing/2014/main" id="{5505D172-2E22-4380-98E4-2B354F0603D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7" name="Freeform 39">
                <a:extLst>
                  <a:ext uri="{FF2B5EF4-FFF2-40B4-BE49-F238E27FC236}">
                    <a16:creationId xmlns:a16="http://schemas.microsoft.com/office/drawing/2014/main" id="{5C9A26BD-0AFB-4727-A9E4-22BC8C95164D}"/>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8" name="Freeform 40">
                <a:extLst>
                  <a:ext uri="{FF2B5EF4-FFF2-40B4-BE49-F238E27FC236}">
                    <a16:creationId xmlns:a16="http://schemas.microsoft.com/office/drawing/2014/main" id="{3E9CBCA2-058B-46CB-8739-01FB3447F7CA}"/>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89" name="Freeform 41">
                <a:extLst>
                  <a:ext uri="{FF2B5EF4-FFF2-40B4-BE49-F238E27FC236}">
                    <a16:creationId xmlns:a16="http://schemas.microsoft.com/office/drawing/2014/main" id="{1D851AEF-743E-4DB8-801A-95AB95BCEB73}"/>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0" name="Freeform 42">
                <a:extLst>
                  <a:ext uri="{FF2B5EF4-FFF2-40B4-BE49-F238E27FC236}">
                    <a16:creationId xmlns:a16="http://schemas.microsoft.com/office/drawing/2014/main" id="{3B783D93-C650-49CE-B682-95697462E10A}"/>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1" name="Freeform 43">
                <a:extLst>
                  <a:ext uri="{FF2B5EF4-FFF2-40B4-BE49-F238E27FC236}">
                    <a16:creationId xmlns:a16="http://schemas.microsoft.com/office/drawing/2014/main" id="{A437EC98-E788-46CB-AFD3-C5B156F228C0}"/>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2" name="Freeform 44">
                <a:extLst>
                  <a:ext uri="{FF2B5EF4-FFF2-40B4-BE49-F238E27FC236}">
                    <a16:creationId xmlns:a16="http://schemas.microsoft.com/office/drawing/2014/main" id="{1D680AF6-FC6A-4A81-9DA4-25D026FC011F}"/>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3" name="Freeform 45">
                <a:extLst>
                  <a:ext uri="{FF2B5EF4-FFF2-40B4-BE49-F238E27FC236}">
                    <a16:creationId xmlns:a16="http://schemas.microsoft.com/office/drawing/2014/main" id="{9443062C-6861-4376-A578-D899A8DF652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4" name="Freeform 46">
                <a:extLst>
                  <a:ext uri="{FF2B5EF4-FFF2-40B4-BE49-F238E27FC236}">
                    <a16:creationId xmlns:a16="http://schemas.microsoft.com/office/drawing/2014/main" id="{3102A5F0-9F89-4382-B4C6-417651EE64A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95" name="Freeform 5">
                <a:extLst>
                  <a:ext uri="{FF2B5EF4-FFF2-40B4-BE49-F238E27FC236}">
                    <a16:creationId xmlns:a16="http://schemas.microsoft.com/office/drawing/2014/main" id="{A7A9BE04-7B48-4CCC-8E33-8651FDF91EE8}"/>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54" name="Rectangle 145">
              <a:extLst>
                <a:ext uri="{FF2B5EF4-FFF2-40B4-BE49-F238E27FC236}">
                  <a16:creationId xmlns:a16="http://schemas.microsoft.com/office/drawing/2014/main" id="{9E2EA647-BDFF-4A86-9F8D-BAEE575566C2}"/>
                </a:ext>
              </a:extLst>
            </p:cNvPr>
            <p:cNvSpPr/>
            <p:nvPr/>
          </p:nvSpPr>
          <p:spPr>
            <a:xfrm>
              <a:off x="340843" y="2225157"/>
              <a:ext cx="453544" cy="615554"/>
            </a:xfrm>
            <a:prstGeom prst="rect">
              <a:avLst/>
            </a:prstGeom>
          </p:spPr>
          <p:txBody>
            <a:bodyPr wrap="none" anchor="ctr">
              <a:spAutoFit/>
            </a:bodyPr>
            <a:lstStyle/>
            <a:p>
              <a:pPr lvl="0" algn="ctr"/>
              <a:r>
                <a:rPr lang="el-GR" b="1" dirty="0">
                  <a:solidFill>
                    <a:prstClr val="white"/>
                  </a:solidFill>
                  <a:effectLst>
                    <a:outerShdw blurRad="38100" dist="38100" dir="2700000" algn="tl">
                      <a:srgbClr val="000000">
                        <a:alpha val="43137"/>
                      </a:srgbClr>
                    </a:outerShdw>
                  </a:effectLst>
                </a:rPr>
                <a:t>6</a:t>
              </a:r>
              <a:endParaRPr lang="en-US" sz="2400" b="1" dirty="0">
                <a:solidFill>
                  <a:prstClr val="white"/>
                </a:solidFill>
                <a:effectLst>
                  <a:outerShdw blurRad="38100" dist="38100" dir="2700000" algn="tl">
                    <a:srgbClr val="000000">
                      <a:alpha val="43137"/>
                    </a:srgbClr>
                  </a:outerShdw>
                </a:effectLst>
              </a:endParaRPr>
            </a:p>
          </p:txBody>
        </p:sp>
      </p:grpSp>
      <p:grpSp>
        <p:nvGrpSpPr>
          <p:cNvPr id="97" name="Group 187">
            <a:extLst>
              <a:ext uri="{FF2B5EF4-FFF2-40B4-BE49-F238E27FC236}">
                <a16:creationId xmlns:a16="http://schemas.microsoft.com/office/drawing/2014/main" id="{7D7D0B86-1C8C-41E2-851D-7ABDC427A183}"/>
              </a:ext>
            </a:extLst>
          </p:cNvPr>
          <p:cNvGrpSpPr/>
          <p:nvPr/>
        </p:nvGrpSpPr>
        <p:grpSpPr>
          <a:xfrm>
            <a:off x="327965" y="2782120"/>
            <a:ext cx="724076" cy="775193"/>
            <a:chOff x="84898" y="2103969"/>
            <a:chExt cx="965435" cy="1033591"/>
          </a:xfrm>
        </p:grpSpPr>
        <p:grpSp>
          <p:nvGrpSpPr>
            <p:cNvPr id="98" name="组合 36">
              <a:extLst>
                <a:ext uri="{FF2B5EF4-FFF2-40B4-BE49-F238E27FC236}">
                  <a16:creationId xmlns:a16="http://schemas.microsoft.com/office/drawing/2014/main" id="{D08CDBCA-3B5F-4E46-9CA2-DAE75EB8CD7C}"/>
                </a:ext>
              </a:extLst>
            </p:cNvPr>
            <p:cNvGrpSpPr/>
            <p:nvPr/>
          </p:nvGrpSpPr>
          <p:grpSpPr>
            <a:xfrm>
              <a:off x="84898" y="2103969"/>
              <a:ext cx="965435" cy="1033591"/>
              <a:chOff x="4427538" y="954088"/>
              <a:chExt cx="3333750" cy="3729038"/>
            </a:xfrm>
          </p:grpSpPr>
          <p:sp>
            <p:nvSpPr>
              <p:cNvPr id="100" name="Freeform 7">
                <a:extLst>
                  <a:ext uri="{FF2B5EF4-FFF2-40B4-BE49-F238E27FC236}">
                    <a16:creationId xmlns:a16="http://schemas.microsoft.com/office/drawing/2014/main" id="{43872226-788F-432E-8D27-60397212C7CC}"/>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1" name="Freeform 8">
                <a:extLst>
                  <a:ext uri="{FF2B5EF4-FFF2-40B4-BE49-F238E27FC236}">
                    <a16:creationId xmlns:a16="http://schemas.microsoft.com/office/drawing/2014/main" id="{D6534F1B-90E1-41AC-B407-FF032521D989}"/>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2" name="Freeform 9">
                <a:extLst>
                  <a:ext uri="{FF2B5EF4-FFF2-40B4-BE49-F238E27FC236}">
                    <a16:creationId xmlns:a16="http://schemas.microsoft.com/office/drawing/2014/main" id="{687EEFF9-C78D-4942-BCD0-926A0593E35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3" name="Freeform 10">
                <a:extLst>
                  <a:ext uri="{FF2B5EF4-FFF2-40B4-BE49-F238E27FC236}">
                    <a16:creationId xmlns:a16="http://schemas.microsoft.com/office/drawing/2014/main" id="{72B6E040-4657-4D27-9BDA-3F0AB0AEEA28}"/>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4" name="Freeform 11">
                <a:extLst>
                  <a:ext uri="{FF2B5EF4-FFF2-40B4-BE49-F238E27FC236}">
                    <a16:creationId xmlns:a16="http://schemas.microsoft.com/office/drawing/2014/main" id="{4036B237-C510-4D3C-BB5E-0ADB0EC0B6E4}"/>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5" name="Freeform 12">
                <a:extLst>
                  <a:ext uri="{FF2B5EF4-FFF2-40B4-BE49-F238E27FC236}">
                    <a16:creationId xmlns:a16="http://schemas.microsoft.com/office/drawing/2014/main" id="{1576EE83-5647-4EA9-9F78-B37C2A70C265}"/>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6" name="Freeform 13">
                <a:extLst>
                  <a:ext uri="{FF2B5EF4-FFF2-40B4-BE49-F238E27FC236}">
                    <a16:creationId xmlns:a16="http://schemas.microsoft.com/office/drawing/2014/main" id="{7528F890-85CD-4C24-A16F-2F240C596FDC}"/>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chemeClr val="accent4"/>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7" name="Freeform 14">
                <a:extLst>
                  <a:ext uri="{FF2B5EF4-FFF2-40B4-BE49-F238E27FC236}">
                    <a16:creationId xmlns:a16="http://schemas.microsoft.com/office/drawing/2014/main" id="{E3CABFF2-DA43-4408-BD53-ECFE008EE0C3}"/>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8" name="Freeform 15">
                <a:extLst>
                  <a:ext uri="{FF2B5EF4-FFF2-40B4-BE49-F238E27FC236}">
                    <a16:creationId xmlns:a16="http://schemas.microsoft.com/office/drawing/2014/main" id="{1A0604BB-12E5-48DA-8E1F-DDC83EC279E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09" name="Freeform 16">
                <a:extLst>
                  <a:ext uri="{FF2B5EF4-FFF2-40B4-BE49-F238E27FC236}">
                    <a16:creationId xmlns:a16="http://schemas.microsoft.com/office/drawing/2014/main" id="{427ADC98-CD8E-4FBA-8C80-4569CECB9AB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0" name="Freeform 17">
                <a:extLst>
                  <a:ext uri="{FF2B5EF4-FFF2-40B4-BE49-F238E27FC236}">
                    <a16:creationId xmlns:a16="http://schemas.microsoft.com/office/drawing/2014/main" id="{98083A6F-2FC5-4521-BE19-B146A41EC8FE}"/>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1" name="Freeform 18">
                <a:extLst>
                  <a:ext uri="{FF2B5EF4-FFF2-40B4-BE49-F238E27FC236}">
                    <a16:creationId xmlns:a16="http://schemas.microsoft.com/office/drawing/2014/main" id="{CEF04975-0515-4128-81B6-8F5E992EEFB8}"/>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2" name="Freeform 19">
                <a:extLst>
                  <a:ext uri="{FF2B5EF4-FFF2-40B4-BE49-F238E27FC236}">
                    <a16:creationId xmlns:a16="http://schemas.microsoft.com/office/drawing/2014/main" id="{0790D38D-2FCD-4204-BBDE-138B2E358A4D}"/>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3" name="Freeform 20">
                <a:extLst>
                  <a:ext uri="{FF2B5EF4-FFF2-40B4-BE49-F238E27FC236}">
                    <a16:creationId xmlns:a16="http://schemas.microsoft.com/office/drawing/2014/main" id="{A84BB86E-17A6-4537-B132-687F1F36F8E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4" name="Freeform 21">
                <a:extLst>
                  <a:ext uri="{FF2B5EF4-FFF2-40B4-BE49-F238E27FC236}">
                    <a16:creationId xmlns:a16="http://schemas.microsoft.com/office/drawing/2014/main" id="{268D774D-A7A5-4881-A333-37FAF2C6B22D}"/>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5" name="Freeform 22">
                <a:extLst>
                  <a:ext uri="{FF2B5EF4-FFF2-40B4-BE49-F238E27FC236}">
                    <a16:creationId xmlns:a16="http://schemas.microsoft.com/office/drawing/2014/main" id="{DF993814-6DAF-4E83-BC45-7D94A1A461EF}"/>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6" name="Freeform 23">
                <a:extLst>
                  <a:ext uri="{FF2B5EF4-FFF2-40B4-BE49-F238E27FC236}">
                    <a16:creationId xmlns:a16="http://schemas.microsoft.com/office/drawing/2014/main" id="{8BD98BCF-F712-4496-B953-6209D63A6217}"/>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7" name="Freeform 24">
                <a:extLst>
                  <a:ext uri="{FF2B5EF4-FFF2-40B4-BE49-F238E27FC236}">
                    <a16:creationId xmlns:a16="http://schemas.microsoft.com/office/drawing/2014/main" id="{B4708787-22B7-4F36-9CFC-450A2D1E9689}"/>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8" name="Freeform 25">
                <a:extLst>
                  <a:ext uri="{FF2B5EF4-FFF2-40B4-BE49-F238E27FC236}">
                    <a16:creationId xmlns:a16="http://schemas.microsoft.com/office/drawing/2014/main" id="{C57197F5-7C43-4596-A915-884203901164}"/>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19" name="Freeform 26">
                <a:extLst>
                  <a:ext uri="{FF2B5EF4-FFF2-40B4-BE49-F238E27FC236}">
                    <a16:creationId xmlns:a16="http://schemas.microsoft.com/office/drawing/2014/main" id="{B71A50A3-761B-4CC3-BC80-42DF36EC4941}"/>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0" name="Freeform 27">
                <a:extLst>
                  <a:ext uri="{FF2B5EF4-FFF2-40B4-BE49-F238E27FC236}">
                    <a16:creationId xmlns:a16="http://schemas.microsoft.com/office/drawing/2014/main" id="{5D2C3E69-0045-48A0-8BD4-ED9668B7174C}"/>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1" name="Freeform 28">
                <a:extLst>
                  <a:ext uri="{FF2B5EF4-FFF2-40B4-BE49-F238E27FC236}">
                    <a16:creationId xmlns:a16="http://schemas.microsoft.com/office/drawing/2014/main" id="{B08C513E-F57B-4DCE-8940-F1D723DD14FA}"/>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2" name="Freeform 29">
                <a:extLst>
                  <a:ext uri="{FF2B5EF4-FFF2-40B4-BE49-F238E27FC236}">
                    <a16:creationId xmlns:a16="http://schemas.microsoft.com/office/drawing/2014/main" id="{DBC2AD7D-A8B0-47F2-8817-76A3D2AB9D71}"/>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3" name="Freeform 30">
                <a:extLst>
                  <a:ext uri="{FF2B5EF4-FFF2-40B4-BE49-F238E27FC236}">
                    <a16:creationId xmlns:a16="http://schemas.microsoft.com/office/drawing/2014/main" id="{C8946330-CB62-4CCA-96B5-2CB8E0E766F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4" name="Freeform 31">
                <a:extLst>
                  <a:ext uri="{FF2B5EF4-FFF2-40B4-BE49-F238E27FC236}">
                    <a16:creationId xmlns:a16="http://schemas.microsoft.com/office/drawing/2014/main" id="{F0E6DEF1-3E6F-468B-971D-8E0C9E58921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5" name="Freeform 32">
                <a:extLst>
                  <a:ext uri="{FF2B5EF4-FFF2-40B4-BE49-F238E27FC236}">
                    <a16:creationId xmlns:a16="http://schemas.microsoft.com/office/drawing/2014/main" id="{8A72D28F-AFF3-4ADD-B1AB-4DE83E20CD8F}"/>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6" name="Freeform 33">
                <a:extLst>
                  <a:ext uri="{FF2B5EF4-FFF2-40B4-BE49-F238E27FC236}">
                    <a16:creationId xmlns:a16="http://schemas.microsoft.com/office/drawing/2014/main" id="{8F05DDAD-F127-4E86-9DF5-E3E4C522125B}"/>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7" name="Freeform 34">
                <a:extLst>
                  <a:ext uri="{FF2B5EF4-FFF2-40B4-BE49-F238E27FC236}">
                    <a16:creationId xmlns:a16="http://schemas.microsoft.com/office/drawing/2014/main" id="{17F854E0-A612-4255-96C8-C339520BF8BF}"/>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8" name="Freeform 35">
                <a:extLst>
                  <a:ext uri="{FF2B5EF4-FFF2-40B4-BE49-F238E27FC236}">
                    <a16:creationId xmlns:a16="http://schemas.microsoft.com/office/drawing/2014/main" id="{0C32E3EF-CD01-4446-8966-7556C7FEB668}"/>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29" name="Freeform 36">
                <a:extLst>
                  <a:ext uri="{FF2B5EF4-FFF2-40B4-BE49-F238E27FC236}">
                    <a16:creationId xmlns:a16="http://schemas.microsoft.com/office/drawing/2014/main" id="{8841ABDA-17E0-47D7-AFD7-53D010640382}"/>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0" name="Freeform 37">
                <a:extLst>
                  <a:ext uri="{FF2B5EF4-FFF2-40B4-BE49-F238E27FC236}">
                    <a16:creationId xmlns:a16="http://schemas.microsoft.com/office/drawing/2014/main" id="{56928A3D-BE37-478B-BE30-B7B7CC928F9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1" name="Freeform 38">
                <a:extLst>
                  <a:ext uri="{FF2B5EF4-FFF2-40B4-BE49-F238E27FC236}">
                    <a16:creationId xmlns:a16="http://schemas.microsoft.com/office/drawing/2014/main" id="{075C23A1-3329-40C7-BFA8-1E2B0E22001A}"/>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2" name="Freeform 39">
                <a:extLst>
                  <a:ext uri="{FF2B5EF4-FFF2-40B4-BE49-F238E27FC236}">
                    <a16:creationId xmlns:a16="http://schemas.microsoft.com/office/drawing/2014/main" id="{2BD9F5BF-B559-44B5-B484-64FEE93E8EF2}"/>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3" name="Freeform 40">
                <a:extLst>
                  <a:ext uri="{FF2B5EF4-FFF2-40B4-BE49-F238E27FC236}">
                    <a16:creationId xmlns:a16="http://schemas.microsoft.com/office/drawing/2014/main" id="{670194C9-D003-48EC-BE29-D33F4D8044A0}"/>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4" name="Freeform 41">
                <a:extLst>
                  <a:ext uri="{FF2B5EF4-FFF2-40B4-BE49-F238E27FC236}">
                    <a16:creationId xmlns:a16="http://schemas.microsoft.com/office/drawing/2014/main" id="{298C96CF-0F89-490A-BCC0-C23E475533AD}"/>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5" name="Freeform 42">
                <a:extLst>
                  <a:ext uri="{FF2B5EF4-FFF2-40B4-BE49-F238E27FC236}">
                    <a16:creationId xmlns:a16="http://schemas.microsoft.com/office/drawing/2014/main" id="{B9DC265F-0871-4F34-AA47-05588623541B}"/>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6" name="Freeform 43">
                <a:extLst>
                  <a:ext uri="{FF2B5EF4-FFF2-40B4-BE49-F238E27FC236}">
                    <a16:creationId xmlns:a16="http://schemas.microsoft.com/office/drawing/2014/main" id="{B5B672A3-5719-4828-AC84-F7AC759D3055}"/>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7" name="Freeform 44">
                <a:extLst>
                  <a:ext uri="{FF2B5EF4-FFF2-40B4-BE49-F238E27FC236}">
                    <a16:creationId xmlns:a16="http://schemas.microsoft.com/office/drawing/2014/main" id="{9E0315FA-5894-41D4-AD7D-71F0857D4313}"/>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8" name="Freeform 45">
                <a:extLst>
                  <a:ext uri="{FF2B5EF4-FFF2-40B4-BE49-F238E27FC236}">
                    <a16:creationId xmlns:a16="http://schemas.microsoft.com/office/drawing/2014/main" id="{ADFE6230-9DE6-4550-8788-669EAFDFC2A5}"/>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39" name="Freeform 46">
                <a:extLst>
                  <a:ext uri="{FF2B5EF4-FFF2-40B4-BE49-F238E27FC236}">
                    <a16:creationId xmlns:a16="http://schemas.microsoft.com/office/drawing/2014/main" id="{6BBA3686-7A2C-436B-B0DD-077A51A6C7B5}"/>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sp>
            <p:nvSpPr>
              <p:cNvPr id="140" name="Freeform 5">
                <a:extLst>
                  <a:ext uri="{FF2B5EF4-FFF2-40B4-BE49-F238E27FC236}">
                    <a16:creationId xmlns:a16="http://schemas.microsoft.com/office/drawing/2014/main" id="{4D2A11E9-CC91-4F29-8CB4-126D9BC5361B}"/>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ea typeface="Arial Unicode MS" panose="020B0604020202020204" pitchFamily="34" charset="-128"/>
                </a:endParaRPr>
              </a:p>
            </p:txBody>
          </p:sp>
        </p:grpSp>
        <p:sp>
          <p:nvSpPr>
            <p:cNvPr id="99" name="Rectangle 189">
              <a:extLst>
                <a:ext uri="{FF2B5EF4-FFF2-40B4-BE49-F238E27FC236}">
                  <a16:creationId xmlns:a16="http://schemas.microsoft.com/office/drawing/2014/main" id="{AC82A9DC-66E1-412C-BF36-593EDD45D521}"/>
                </a:ext>
              </a:extLst>
            </p:cNvPr>
            <p:cNvSpPr/>
            <p:nvPr/>
          </p:nvSpPr>
          <p:spPr>
            <a:xfrm>
              <a:off x="340843" y="2225157"/>
              <a:ext cx="453544" cy="615554"/>
            </a:xfrm>
            <a:prstGeom prst="rect">
              <a:avLst/>
            </a:prstGeom>
          </p:spPr>
          <p:txBody>
            <a:bodyPr wrap="none" anchor="ctr">
              <a:spAutoFit/>
            </a:bodyPr>
            <a:lstStyle/>
            <a:p>
              <a:pPr lvl="0" algn="ctr"/>
              <a:r>
                <a:rPr lang="el-GR" b="1" dirty="0">
                  <a:solidFill>
                    <a:prstClr val="white"/>
                  </a:solidFill>
                  <a:effectLst>
                    <a:outerShdw blurRad="38100" dist="38100" dir="2700000" algn="tl">
                      <a:srgbClr val="000000">
                        <a:alpha val="43137"/>
                      </a:srgbClr>
                    </a:outerShdw>
                  </a:effectLst>
                </a:rPr>
                <a:t>7</a:t>
              </a:r>
              <a:endParaRPr lang="en-US" sz="2400" b="1" dirty="0">
                <a:solidFill>
                  <a:prstClr val="white"/>
                </a:solidFill>
                <a:effectLst>
                  <a:outerShdw blurRad="38100" dist="38100" dir="2700000" algn="tl">
                    <a:srgbClr val="000000">
                      <a:alpha val="43137"/>
                    </a:srgbClr>
                  </a:outerShdw>
                </a:effectLst>
              </a:endParaRPr>
            </a:p>
          </p:txBody>
        </p:sp>
      </p:grpSp>
      <p:grpSp>
        <p:nvGrpSpPr>
          <p:cNvPr id="142" name="Group 11">
            <a:extLst>
              <a:ext uri="{FF2B5EF4-FFF2-40B4-BE49-F238E27FC236}">
                <a16:creationId xmlns:a16="http://schemas.microsoft.com/office/drawing/2014/main" id="{8061848B-6509-4520-8155-F4AE7A9B691F}"/>
              </a:ext>
            </a:extLst>
          </p:cNvPr>
          <p:cNvGrpSpPr/>
          <p:nvPr/>
        </p:nvGrpSpPr>
        <p:grpSpPr>
          <a:xfrm>
            <a:off x="330378" y="4660475"/>
            <a:ext cx="724076" cy="775193"/>
            <a:chOff x="84898" y="2103969"/>
            <a:chExt cx="965435" cy="1033591"/>
          </a:xfrm>
        </p:grpSpPr>
        <p:grpSp>
          <p:nvGrpSpPr>
            <p:cNvPr id="143" name="组合 36">
              <a:extLst>
                <a:ext uri="{FF2B5EF4-FFF2-40B4-BE49-F238E27FC236}">
                  <a16:creationId xmlns:a16="http://schemas.microsoft.com/office/drawing/2014/main" id="{40CA7563-FBA8-42BF-98CB-F34C17C31177}"/>
                </a:ext>
              </a:extLst>
            </p:cNvPr>
            <p:cNvGrpSpPr/>
            <p:nvPr/>
          </p:nvGrpSpPr>
          <p:grpSpPr>
            <a:xfrm>
              <a:off x="84898" y="2103969"/>
              <a:ext cx="965435" cy="1033591"/>
              <a:chOff x="4427538" y="954088"/>
              <a:chExt cx="3333750" cy="3729038"/>
            </a:xfrm>
          </p:grpSpPr>
          <p:sp>
            <p:nvSpPr>
              <p:cNvPr id="145" name="Freeform 7">
                <a:extLst>
                  <a:ext uri="{FF2B5EF4-FFF2-40B4-BE49-F238E27FC236}">
                    <a16:creationId xmlns:a16="http://schemas.microsoft.com/office/drawing/2014/main" id="{622B30AA-FA7C-4F67-9A38-F1F124FCBC8F}"/>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6" name="Freeform 8">
                <a:extLst>
                  <a:ext uri="{FF2B5EF4-FFF2-40B4-BE49-F238E27FC236}">
                    <a16:creationId xmlns:a16="http://schemas.microsoft.com/office/drawing/2014/main" id="{2061CC71-B963-4544-B75A-BD9F3F51B34C}"/>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7" name="Freeform 9">
                <a:extLst>
                  <a:ext uri="{FF2B5EF4-FFF2-40B4-BE49-F238E27FC236}">
                    <a16:creationId xmlns:a16="http://schemas.microsoft.com/office/drawing/2014/main" id="{65E1DC5C-7280-44D6-BA79-6C5C58DB76C5}"/>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8" name="Freeform 10">
                <a:extLst>
                  <a:ext uri="{FF2B5EF4-FFF2-40B4-BE49-F238E27FC236}">
                    <a16:creationId xmlns:a16="http://schemas.microsoft.com/office/drawing/2014/main" id="{87A001FF-BBEC-405D-AB22-8FA299368E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49" name="Freeform 11">
                <a:extLst>
                  <a:ext uri="{FF2B5EF4-FFF2-40B4-BE49-F238E27FC236}">
                    <a16:creationId xmlns:a16="http://schemas.microsoft.com/office/drawing/2014/main" id="{E92CFFC3-7894-4B4E-BED8-7AE4CA93288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0" name="Freeform 12">
                <a:extLst>
                  <a:ext uri="{FF2B5EF4-FFF2-40B4-BE49-F238E27FC236}">
                    <a16:creationId xmlns:a16="http://schemas.microsoft.com/office/drawing/2014/main" id="{FCB99C99-5904-49CB-982C-06870A0EC9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1" name="Freeform 13">
                <a:extLst>
                  <a:ext uri="{FF2B5EF4-FFF2-40B4-BE49-F238E27FC236}">
                    <a16:creationId xmlns:a16="http://schemas.microsoft.com/office/drawing/2014/main" id="{A60278A3-FFB6-4CDB-9AF5-60738D4BDDEE}"/>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00B0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2" name="Freeform 14">
                <a:extLst>
                  <a:ext uri="{FF2B5EF4-FFF2-40B4-BE49-F238E27FC236}">
                    <a16:creationId xmlns:a16="http://schemas.microsoft.com/office/drawing/2014/main" id="{AA67574D-53DD-4E23-BB1F-13523C883E54}"/>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3" name="Freeform 15">
                <a:extLst>
                  <a:ext uri="{FF2B5EF4-FFF2-40B4-BE49-F238E27FC236}">
                    <a16:creationId xmlns:a16="http://schemas.microsoft.com/office/drawing/2014/main" id="{1FD31825-9C29-48FF-BCE8-3F09857959A4}"/>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4" name="Freeform 16">
                <a:extLst>
                  <a:ext uri="{FF2B5EF4-FFF2-40B4-BE49-F238E27FC236}">
                    <a16:creationId xmlns:a16="http://schemas.microsoft.com/office/drawing/2014/main" id="{A39FD122-BA33-45C3-BD40-D9676AC7F7B2}"/>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5" name="Freeform 17">
                <a:extLst>
                  <a:ext uri="{FF2B5EF4-FFF2-40B4-BE49-F238E27FC236}">
                    <a16:creationId xmlns:a16="http://schemas.microsoft.com/office/drawing/2014/main" id="{4CACFE94-42A3-4988-9112-8CF601496DA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6" name="Freeform 18">
                <a:extLst>
                  <a:ext uri="{FF2B5EF4-FFF2-40B4-BE49-F238E27FC236}">
                    <a16:creationId xmlns:a16="http://schemas.microsoft.com/office/drawing/2014/main" id="{5282FDA5-C93A-45DA-9B98-9EC10173BAFA}"/>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7" name="Freeform 19">
                <a:extLst>
                  <a:ext uri="{FF2B5EF4-FFF2-40B4-BE49-F238E27FC236}">
                    <a16:creationId xmlns:a16="http://schemas.microsoft.com/office/drawing/2014/main" id="{101F0DD4-A6A7-4A4B-BF3B-37DE257C69AB}"/>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8" name="Freeform 20">
                <a:extLst>
                  <a:ext uri="{FF2B5EF4-FFF2-40B4-BE49-F238E27FC236}">
                    <a16:creationId xmlns:a16="http://schemas.microsoft.com/office/drawing/2014/main" id="{93BD1079-36D2-4F7E-BE09-D5FC8B99152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59" name="Freeform 21">
                <a:extLst>
                  <a:ext uri="{FF2B5EF4-FFF2-40B4-BE49-F238E27FC236}">
                    <a16:creationId xmlns:a16="http://schemas.microsoft.com/office/drawing/2014/main" id="{0E6D326B-ED4D-456D-A6C4-B72D95738AA7}"/>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0" name="Freeform 22">
                <a:extLst>
                  <a:ext uri="{FF2B5EF4-FFF2-40B4-BE49-F238E27FC236}">
                    <a16:creationId xmlns:a16="http://schemas.microsoft.com/office/drawing/2014/main" id="{C1F1FA0E-690C-47BE-935F-B57ACB5F5419}"/>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1" name="Freeform 23">
                <a:extLst>
                  <a:ext uri="{FF2B5EF4-FFF2-40B4-BE49-F238E27FC236}">
                    <a16:creationId xmlns:a16="http://schemas.microsoft.com/office/drawing/2014/main" id="{A3F37391-DD1F-499F-A509-DD2CD1343379}"/>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2" name="Freeform 24">
                <a:extLst>
                  <a:ext uri="{FF2B5EF4-FFF2-40B4-BE49-F238E27FC236}">
                    <a16:creationId xmlns:a16="http://schemas.microsoft.com/office/drawing/2014/main" id="{A9813ABC-A35E-42DB-B448-522D78145EA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3" name="Freeform 25">
                <a:extLst>
                  <a:ext uri="{FF2B5EF4-FFF2-40B4-BE49-F238E27FC236}">
                    <a16:creationId xmlns:a16="http://schemas.microsoft.com/office/drawing/2014/main" id="{95EE0BC6-0CAE-4C23-8087-70B3BA043A4D}"/>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4" name="Freeform 26">
                <a:extLst>
                  <a:ext uri="{FF2B5EF4-FFF2-40B4-BE49-F238E27FC236}">
                    <a16:creationId xmlns:a16="http://schemas.microsoft.com/office/drawing/2014/main" id="{98990F26-0D40-49E9-8FBC-9A38AB22AD45}"/>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5" name="Freeform 27">
                <a:extLst>
                  <a:ext uri="{FF2B5EF4-FFF2-40B4-BE49-F238E27FC236}">
                    <a16:creationId xmlns:a16="http://schemas.microsoft.com/office/drawing/2014/main" id="{F81E89D8-4474-41A5-B010-10251C0416F4}"/>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6" name="Freeform 28">
                <a:extLst>
                  <a:ext uri="{FF2B5EF4-FFF2-40B4-BE49-F238E27FC236}">
                    <a16:creationId xmlns:a16="http://schemas.microsoft.com/office/drawing/2014/main" id="{7661DEB3-D903-4030-8BAB-DDE963DE0276}"/>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7" name="Freeform 29">
                <a:extLst>
                  <a:ext uri="{FF2B5EF4-FFF2-40B4-BE49-F238E27FC236}">
                    <a16:creationId xmlns:a16="http://schemas.microsoft.com/office/drawing/2014/main" id="{368E3A6F-42DA-41D3-8087-BE356941183B}"/>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8" name="Freeform 30">
                <a:extLst>
                  <a:ext uri="{FF2B5EF4-FFF2-40B4-BE49-F238E27FC236}">
                    <a16:creationId xmlns:a16="http://schemas.microsoft.com/office/drawing/2014/main" id="{E738E79D-EF07-4785-8E4A-80A66B2B988C}"/>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69" name="Freeform 31">
                <a:extLst>
                  <a:ext uri="{FF2B5EF4-FFF2-40B4-BE49-F238E27FC236}">
                    <a16:creationId xmlns:a16="http://schemas.microsoft.com/office/drawing/2014/main" id="{7ECACE08-3FCA-4A55-92D0-DCD6D81A74FE}"/>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0" name="Freeform 32">
                <a:extLst>
                  <a:ext uri="{FF2B5EF4-FFF2-40B4-BE49-F238E27FC236}">
                    <a16:creationId xmlns:a16="http://schemas.microsoft.com/office/drawing/2014/main" id="{AFFA7081-E067-4C84-AA59-493B9C8C729D}"/>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00B09B">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1" name="Freeform 33">
                <a:extLst>
                  <a:ext uri="{FF2B5EF4-FFF2-40B4-BE49-F238E27FC236}">
                    <a16:creationId xmlns:a16="http://schemas.microsoft.com/office/drawing/2014/main" id="{949C8656-5D0F-4152-BAD9-7BA7792999DE}"/>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2" name="Freeform 34">
                <a:extLst>
                  <a:ext uri="{FF2B5EF4-FFF2-40B4-BE49-F238E27FC236}">
                    <a16:creationId xmlns:a16="http://schemas.microsoft.com/office/drawing/2014/main" id="{F39A1EE1-0CF1-49DC-B406-A76CEB10BBE7}"/>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3" name="Freeform 35">
                <a:extLst>
                  <a:ext uri="{FF2B5EF4-FFF2-40B4-BE49-F238E27FC236}">
                    <a16:creationId xmlns:a16="http://schemas.microsoft.com/office/drawing/2014/main" id="{2F804399-B5CD-486C-B53F-A2A0854E0D08}"/>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4" name="Freeform 36">
                <a:extLst>
                  <a:ext uri="{FF2B5EF4-FFF2-40B4-BE49-F238E27FC236}">
                    <a16:creationId xmlns:a16="http://schemas.microsoft.com/office/drawing/2014/main" id="{A0EF8368-E043-4AF2-B3DA-61ED157FBBB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5" name="Freeform 37">
                <a:extLst>
                  <a:ext uri="{FF2B5EF4-FFF2-40B4-BE49-F238E27FC236}">
                    <a16:creationId xmlns:a16="http://schemas.microsoft.com/office/drawing/2014/main" id="{531C8E8D-176C-4FC1-A28D-0913779C42F2}"/>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6" name="Freeform 38">
                <a:extLst>
                  <a:ext uri="{FF2B5EF4-FFF2-40B4-BE49-F238E27FC236}">
                    <a16:creationId xmlns:a16="http://schemas.microsoft.com/office/drawing/2014/main" id="{D1C82BD2-70E1-4445-A142-FD0FB9AEED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7" name="Freeform 39">
                <a:extLst>
                  <a:ext uri="{FF2B5EF4-FFF2-40B4-BE49-F238E27FC236}">
                    <a16:creationId xmlns:a16="http://schemas.microsoft.com/office/drawing/2014/main" id="{EE2A3114-5E3F-4120-BC15-414BBD1BC263}"/>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8" name="Freeform 40">
                <a:extLst>
                  <a:ext uri="{FF2B5EF4-FFF2-40B4-BE49-F238E27FC236}">
                    <a16:creationId xmlns:a16="http://schemas.microsoft.com/office/drawing/2014/main" id="{5EE739D4-D497-4447-98B6-488D56A94952}"/>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79" name="Freeform 41">
                <a:extLst>
                  <a:ext uri="{FF2B5EF4-FFF2-40B4-BE49-F238E27FC236}">
                    <a16:creationId xmlns:a16="http://schemas.microsoft.com/office/drawing/2014/main" id="{BFBC6905-0564-4143-AF10-AD633763D5E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0" name="Freeform 42">
                <a:extLst>
                  <a:ext uri="{FF2B5EF4-FFF2-40B4-BE49-F238E27FC236}">
                    <a16:creationId xmlns:a16="http://schemas.microsoft.com/office/drawing/2014/main" id="{80FC45E5-0A38-4172-AC88-1681AF9D6C1C}"/>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1" name="Freeform 43">
                <a:extLst>
                  <a:ext uri="{FF2B5EF4-FFF2-40B4-BE49-F238E27FC236}">
                    <a16:creationId xmlns:a16="http://schemas.microsoft.com/office/drawing/2014/main" id="{A31C05A0-D446-497B-AF83-BD5139FAC8C2}"/>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2" name="Freeform 44">
                <a:extLst>
                  <a:ext uri="{FF2B5EF4-FFF2-40B4-BE49-F238E27FC236}">
                    <a16:creationId xmlns:a16="http://schemas.microsoft.com/office/drawing/2014/main" id="{F00B45C5-F843-48E3-9381-3B0FE1A16073}"/>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3" name="Freeform 45">
                <a:extLst>
                  <a:ext uri="{FF2B5EF4-FFF2-40B4-BE49-F238E27FC236}">
                    <a16:creationId xmlns:a16="http://schemas.microsoft.com/office/drawing/2014/main" id="{E9AE5326-4AD1-4F69-9F4A-399AF6C957B5}"/>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4" name="Freeform 46">
                <a:extLst>
                  <a:ext uri="{FF2B5EF4-FFF2-40B4-BE49-F238E27FC236}">
                    <a16:creationId xmlns:a16="http://schemas.microsoft.com/office/drawing/2014/main" id="{B50EF33C-55E9-442E-9807-017F7BF8C81D}"/>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sp>
            <p:nvSpPr>
              <p:cNvPr id="185" name="Freeform 5">
                <a:extLst>
                  <a:ext uri="{FF2B5EF4-FFF2-40B4-BE49-F238E27FC236}">
                    <a16:creationId xmlns:a16="http://schemas.microsoft.com/office/drawing/2014/main" id="{DAB4A3AE-9FC9-4406-8474-38DF73DC006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a typeface="Arial Unicode MS" panose="020B0604020202020204" pitchFamily="34" charset="-128"/>
                </a:endParaRPr>
              </a:p>
            </p:txBody>
          </p:sp>
        </p:grpSp>
        <p:sp>
          <p:nvSpPr>
            <p:cNvPr id="144" name="Rectangle 142">
              <a:extLst>
                <a:ext uri="{FF2B5EF4-FFF2-40B4-BE49-F238E27FC236}">
                  <a16:creationId xmlns:a16="http://schemas.microsoft.com/office/drawing/2014/main" id="{E53EE36D-3423-497D-9DD6-3BD23DE29CED}"/>
                </a:ext>
              </a:extLst>
            </p:cNvPr>
            <p:cNvSpPr/>
            <p:nvPr/>
          </p:nvSpPr>
          <p:spPr>
            <a:xfrm>
              <a:off x="340843" y="2225157"/>
              <a:ext cx="453544" cy="615554"/>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rPr>
                <a:t>8</a:t>
              </a: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ndParaRPr>
            </a:p>
          </p:txBody>
        </p:sp>
      </p:grpSp>
      <p:sp>
        <p:nvSpPr>
          <p:cNvPr id="3" name="Ορθογώνιο 2">
            <a:extLst>
              <a:ext uri="{FF2B5EF4-FFF2-40B4-BE49-F238E27FC236}">
                <a16:creationId xmlns:a16="http://schemas.microsoft.com/office/drawing/2014/main" id="{E8137C10-EC57-4874-9BD3-1FB63318D0D7}"/>
              </a:ext>
            </a:extLst>
          </p:cNvPr>
          <p:cNvSpPr/>
          <p:nvPr/>
        </p:nvSpPr>
        <p:spPr>
          <a:xfrm>
            <a:off x="1145827" y="1797658"/>
            <a:ext cx="10702527" cy="923330"/>
          </a:xfrm>
          <a:prstGeom prst="rect">
            <a:avLst/>
          </a:prstGeom>
        </p:spPr>
        <p:txBody>
          <a:bodyPr wrap="square">
            <a:spAutoFit/>
          </a:bodyPr>
          <a:lstStyle/>
          <a:p>
            <a:pPr algn="just"/>
            <a:r>
              <a:rPr lang="el-GR" sz="1800" dirty="0">
                <a:latin typeface="Century Gothic" panose="020B0502020202020204" pitchFamily="34" charset="0"/>
              </a:rPr>
              <a:t>Σύμφωνα με τους </a:t>
            </a:r>
            <a:r>
              <a:rPr lang="el-GR" sz="1800" dirty="0" err="1">
                <a:latin typeface="Century Gothic" panose="020B0502020202020204" pitchFamily="34" charset="0"/>
              </a:rPr>
              <a:t>Chen</a:t>
            </a:r>
            <a:r>
              <a:rPr lang="el-GR" sz="1800" dirty="0">
                <a:latin typeface="Century Gothic" panose="020B0502020202020204" pitchFamily="34" charset="0"/>
              </a:rPr>
              <a:t> </a:t>
            </a:r>
            <a:r>
              <a:rPr lang="el-GR" sz="1800" dirty="0" err="1">
                <a:latin typeface="Century Gothic" panose="020B0502020202020204" pitchFamily="34" charset="0"/>
              </a:rPr>
              <a:t>et</a:t>
            </a:r>
            <a:r>
              <a:rPr lang="el-GR" sz="1800" dirty="0">
                <a:latin typeface="Century Gothic" panose="020B0502020202020204" pitchFamily="34" charset="0"/>
              </a:rPr>
              <a:t> </a:t>
            </a:r>
            <a:r>
              <a:rPr lang="el-GR" sz="1800" dirty="0" err="1">
                <a:latin typeface="Century Gothic" panose="020B0502020202020204" pitchFamily="34" charset="0"/>
              </a:rPr>
              <a:t>al</a:t>
            </a:r>
            <a:r>
              <a:rPr lang="el-GR" sz="1800" dirty="0">
                <a:latin typeface="Century Gothic" panose="020B0502020202020204" pitchFamily="34" charset="0"/>
              </a:rPr>
              <a:t>. (2017), τα πιο σημαντικά πλεονεκτήματα τα οποία αναφέρονται στις έρευνες, που μελετήθηκαν, είναι οι καλύτερες μαθησιακές επιδόσεις, η προαγωγή κινήτρων μάθησης, η συμμετοχή των μαθητών στη μαθησιακή διαδικασία καθώς και η ικανοποίησή τους.</a:t>
            </a:r>
          </a:p>
        </p:txBody>
      </p:sp>
      <p:sp>
        <p:nvSpPr>
          <p:cNvPr id="49" name="Ορθογώνιο 48">
            <a:extLst>
              <a:ext uri="{FF2B5EF4-FFF2-40B4-BE49-F238E27FC236}">
                <a16:creationId xmlns:a16="http://schemas.microsoft.com/office/drawing/2014/main" id="{0A1ECD8B-C7D8-4038-9852-62FED7053315}"/>
              </a:ext>
            </a:extLst>
          </p:cNvPr>
          <p:cNvSpPr/>
          <p:nvPr/>
        </p:nvSpPr>
        <p:spPr>
          <a:xfrm>
            <a:off x="1104773" y="2825846"/>
            <a:ext cx="10679770" cy="1754326"/>
          </a:xfrm>
          <a:prstGeom prst="rect">
            <a:avLst/>
          </a:prstGeom>
        </p:spPr>
        <p:txBody>
          <a:bodyPr wrap="square">
            <a:spAutoFit/>
          </a:bodyPr>
          <a:lstStyle/>
          <a:p>
            <a:pPr algn="just"/>
            <a:r>
              <a:rPr lang="el-GR" sz="1800" dirty="0">
                <a:latin typeface="Century Gothic" panose="020B0502020202020204" pitchFamily="34" charset="0"/>
              </a:rPr>
              <a:t>Οι </a:t>
            </a:r>
            <a:r>
              <a:rPr lang="el-GR" sz="1800" dirty="0" err="1">
                <a:latin typeface="Century Gothic" panose="020B0502020202020204" pitchFamily="34" charset="0"/>
              </a:rPr>
              <a:t>Tosik</a:t>
            </a:r>
            <a:r>
              <a:rPr lang="el-GR" sz="1800" dirty="0">
                <a:latin typeface="Century Gothic" panose="020B0502020202020204" pitchFamily="34" charset="0"/>
              </a:rPr>
              <a:t> </a:t>
            </a:r>
            <a:r>
              <a:rPr lang="el-GR" sz="1800" dirty="0" err="1">
                <a:latin typeface="Century Gothic" panose="020B0502020202020204" pitchFamily="34" charset="0"/>
              </a:rPr>
              <a:t>et</a:t>
            </a:r>
            <a:r>
              <a:rPr lang="el-GR" sz="1800" dirty="0">
                <a:latin typeface="Century Gothic" panose="020B0502020202020204" pitchFamily="34" charset="0"/>
              </a:rPr>
              <a:t> </a:t>
            </a:r>
            <a:r>
              <a:rPr lang="el-GR" sz="1800" dirty="0" err="1">
                <a:latin typeface="Century Gothic" panose="020B0502020202020204" pitchFamily="34" charset="0"/>
              </a:rPr>
              <a:t>al</a:t>
            </a:r>
            <a:r>
              <a:rPr lang="el-GR" sz="1800" dirty="0">
                <a:latin typeface="Century Gothic" panose="020B0502020202020204" pitchFamily="34" charset="0"/>
              </a:rPr>
              <a:t>.(2017) αναφέρουν ότι στις απόψεις των εκπαιδευτικών για την Ε.Π. υποστηρίζεται ότι επιλύει προβλήματα που η παραδοσιακή διδασκαλία αδυνατεί να επιλύσει, βοηθάει τους μαθητές να </a:t>
            </a:r>
            <a:r>
              <a:rPr lang="el-GR" sz="1800" dirty="0" err="1">
                <a:latin typeface="Century Gothic" panose="020B0502020202020204" pitchFamily="34" charset="0"/>
              </a:rPr>
              <a:t>οπτικοποιήσουν</a:t>
            </a:r>
            <a:r>
              <a:rPr lang="el-GR" sz="1800" dirty="0">
                <a:latin typeface="Century Gothic" panose="020B0502020202020204" pitchFamily="34" charset="0"/>
              </a:rPr>
              <a:t> έννοιες στο μυαλό τους, βοηθώντας τους έτσι να τις κατανοήσουν και να τις κάνουν γνώσεις, λέγοντας μάλιστα ότι οι μαθητές έρχονται στο μάθημα που χρησιμοποιείται Ε.Π. με περισσότερο ενδιαφέρον, περιέργεια και διάθεση για μάθηση, κάνοντας έτσι ευκολότερο το εγχείρημα να κρατήσουν το ενδιαφέρον τους στο διδακτικό αντικείμενο.</a:t>
            </a:r>
          </a:p>
        </p:txBody>
      </p:sp>
      <p:sp>
        <p:nvSpPr>
          <p:cNvPr id="186" name="Ορθογώνιο 185">
            <a:extLst>
              <a:ext uri="{FF2B5EF4-FFF2-40B4-BE49-F238E27FC236}">
                <a16:creationId xmlns:a16="http://schemas.microsoft.com/office/drawing/2014/main" id="{9BCD5904-14DE-40EE-A898-8B96CFBFDF71}"/>
              </a:ext>
            </a:extLst>
          </p:cNvPr>
          <p:cNvSpPr/>
          <p:nvPr/>
        </p:nvSpPr>
        <p:spPr>
          <a:xfrm>
            <a:off x="1051697" y="4780508"/>
            <a:ext cx="10778132" cy="1477328"/>
          </a:xfrm>
          <a:prstGeom prst="rect">
            <a:avLst/>
          </a:prstGeom>
        </p:spPr>
        <p:txBody>
          <a:bodyPr wrap="square">
            <a:spAutoFit/>
          </a:bodyPr>
          <a:lstStyle/>
          <a:p>
            <a:pPr algn="just"/>
            <a:r>
              <a:rPr lang="el-GR" sz="1800" dirty="0">
                <a:latin typeface="Century Gothic" panose="020B0502020202020204" pitchFamily="34" charset="0"/>
              </a:rPr>
              <a:t>Αποτελεσματικά περιβάλλοντα μάθησης σχεδιάζονται με βάση τα γνωσιακά χαρακτηριστικά του εκπαιδευόμενου, επιδιώκουν τη δυναμική αλληλεπίδραση με αυτόν (</a:t>
            </a:r>
            <a:r>
              <a:rPr lang="el-GR" sz="1800" dirty="0" err="1">
                <a:latin typeface="Century Gothic" panose="020B0502020202020204" pitchFamily="34" charset="0"/>
              </a:rPr>
              <a:t>Sandholtz</a:t>
            </a:r>
            <a:r>
              <a:rPr lang="el-GR" sz="1800" dirty="0">
                <a:latin typeface="Century Gothic" panose="020B0502020202020204" pitchFamily="34" charset="0"/>
              </a:rPr>
              <a:t> </a:t>
            </a:r>
            <a:r>
              <a:rPr lang="el-GR" sz="1800" dirty="0" err="1">
                <a:latin typeface="Century Gothic" panose="020B0502020202020204" pitchFamily="34" charset="0"/>
              </a:rPr>
              <a:t>et</a:t>
            </a:r>
            <a:r>
              <a:rPr lang="el-GR" sz="1800" dirty="0">
                <a:latin typeface="Century Gothic" panose="020B0502020202020204" pitchFamily="34" charset="0"/>
              </a:rPr>
              <a:t> </a:t>
            </a:r>
            <a:r>
              <a:rPr lang="el-GR" sz="1800" dirty="0" err="1">
                <a:latin typeface="Century Gothic" panose="020B0502020202020204" pitchFamily="34" charset="0"/>
              </a:rPr>
              <a:t>al</a:t>
            </a:r>
            <a:r>
              <a:rPr lang="el-GR" sz="1800" dirty="0">
                <a:latin typeface="Century Gothic" panose="020B0502020202020204" pitchFamily="34" charset="0"/>
              </a:rPr>
              <a:t>., 1997), τον εμψυχώνουν και τον υποστηρίζουν να δομήσει σταδιακά και να εσωτερικεύσει (</a:t>
            </a:r>
            <a:r>
              <a:rPr lang="el-GR" sz="1800" dirty="0" err="1">
                <a:latin typeface="Century Gothic" panose="020B0502020202020204" pitchFamily="34" charset="0"/>
              </a:rPr>
              <a:t>scaffolding</a:t>
            </a:r>
            <a:r>
              <a:rPr lang="el-GR" sz="1800" dirty="0">
                <a:latin typeface="Century Gothic" panose="020B0502020202020204" pitchFamily="34" charset="0"/>
              </a:rPr>
              <a:t>) γνώσεις, δεξιότητες και στάσεις, με τελικό στόχο την ανάπτυξη των </a:t>
            </a:r>
            <a:r>
              <a:rPr lang="el-GR" sz="1800" dirty="0" err="1">
                <a:latin typeface="Century Gothic" panose="020B0502020202020204" pitchFamily="34" charset="0"/>
              </a:rPr>
              <a:t>μεταγνωστικών</a:t>
            </a:r>
            <a:r>
              <a:rPr lang="el-GR" sz="1800" dirty="0">
                <a:latin typeface="Century Gothic" panose="020B0502020202020204" pitchFamily="34" charset="0"/>
              </a:rPr>
              <a:t> δεξιοτήτων και τη μαθησιακή αυτονομία (Σπαντιδάκης, 2010).</a:t>
            </a:r>
          </a:p>
        </p:txBody>
      </p:sp>
    </p:spTree>
    <p:extLst>
      <p:ext uri="{BB962C8B-B14F-4D97-AF65-F5344CB8AC3E}">
        <p14:creationId xmlns:p14="http://schemas.microsoft.com/office/powerpoint/2010/main" val="6138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30D108-0ED5-45B2-A8DE-C3F581AC008D}"/>
              </a:ext>
            </a:extLst>
          </p:cNvPr>
          <p:cNvSpPr txBox="1"/>
          <p:nvPr/>
        </p:nvSpPr>
        <p:spPr>
          <a:xfrm>
            <a:off x="1269876" y="188640"/>
            <a:ext cx="10009112" cy="646331"/>
          </a:xfrm>
          <a:prstGeom prst="rect">
            <a:avLst/>
          </a:prstGeom>
          <a:noFill/>
        </p:spPr>
        <p:txBody>
          <a:bodyPr wrap="square" rtlCol="0">
            <a:spAutoFit/>
          </a:bodyPr>
          <a:lstStyle/>
          <a:p>
            <a:r>
              <a:rPr lang="el-GR" sz="3600" dirty="0">
                <a:latin typeface="Century Gothic" panose="020B0502020202020204" pitchFamily="34" charset="0"/>
              </a:rPr>
              <a:t>ΣΑΣ ΕΥΧΑΡΙΣΤΩ ΓΙΑ ΤΗΝ ΠΡΟΣΟΧΗ ΣΑΣ!!!!</a:t>
            </a:r>
          </a:p>
        </p:txBody>
      </p:sp>
      <p:pic>
        <p:nvPicPr>
          <p:cNvPr id="7" name="Picture 157">
            <a:extLst>
              <a:ext uri="{FF2B5EF4-FFF2-40B4-BE49-F238E27FC236}">
                <a16:creationId xmlns:a16="http://schemas.microsoft.com/office/drawing/2014/main" id="{9BD3D588-F1D7-4A03-840F-F966382D25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9836" y="980728"/>
            <a:ext cx="10225135" cy="5877272"/>
          </a:xfrm>
          <a:prstGeom prst="rect">
            <a:avLst/>
          </a:prstGeom>
          <a:noFill/>
          <a:ln>
            <a:noFill/>
          </a:ln>
        </p:spPr>
      </p:pic>
    </p:spTree>
    <p:extLst>
      <p:ext uri="{BB962C8B-B14F-4D97-AF65-F5344CB8AC3E}">
        <p14:creationId xmlns:p14="http://schemas.microsoft.com/office/powerpoint/2010/main" val="49065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6373705-BAB3-425D-A6EF-6EB6014951E5}"/>
              </a:ext>
            </a:extLst>
          </p:cNvPr>
          <p:cNvGrpSpPr/>
          <p:nvPr/>
        </p:nvGrpSpPr>
        <p:grpSpPr>
          <a:xfrm>
            <a:off x="1413892" y="1582801"/>
            <a:ext cx="10440856" cy="1846199"/>
            <a:chOff x="2136285" y="1595510"/>
            <a:chExt cx="7280586" cy="1453631"/>
          </a:xfrm>
        </p:grpSpPr>
        <p:sp>
          <p:nvSpPr>
            <p:cNvPr id="3" name="Parallelogram 3">
              <a:extLst>
                <a:ext uri="{FF2B5EF4-FFF2-40B4-BE49-F238E27FC236}">
                  <a16:creationId xmlns:a16="http://schemas.microsoft.com/office/drawing/2014/main" id="{430E44C0-4EB8-4BB0-B456-FA7DC64C673B}"/>
                </a:ext>
              </a:extLst>
            </p:cNvPr>
            <p:cNvSpPr/>
            <p:nvPr/>
          </p:nvSpPr>
          <p:spPr>
            <a:xfrm>
              <a:off x="3820847" y="1935564"/>
              <a:ext cx="5260062" cy="1113577"/>
            </a:xfrm>
            <a:prstGeom prst="parallelogram">
              <a:avLst/>
            </a:prstGeom>
            <a:solidFill>
              <a:srgbClr val="F36F1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4" name="Oval 4">
              <a:extLst>
                <a:ext uri="{FF2B5EF4-FFF2-40B4-BE49-F238E27FC236}">
                  <a16:creationId xmlns:a16="http://schemas.microsoft.com/office/drawing/2014/main" id="{E1134E39-ED25-47AD-AE9A-1C7FFFF92DB3}"/>
                </a:ext>
              </a:extLst>
            </p:cNvPr>
            <p:cNvSpPr/>
            <p:nvPr/>
          </p:nvSpPr>
          <p:spPr>
            <a:xfrm>
              <a:off x="8374455" y="2044205"/>
              <a:ext cx="104241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36F13"/>
                  </a:solidFill>
                  <a:effectLst/>
                  <a:uLnTx/>
                  <a:uFillTx/>
                  <a:latin typeface="Calibri"/>
                  <a:ea typeface="+mn-ea"/>
                  <a:cs typeface="+mn-cs"/>
                </a:rPr>
                <a:t>01</a:t>
              </a:r>
            </a:p>
          </p:txBody>
        </p:sp>
        <p:sp>
          <p:nvSpPr>
            <p:cNvPr id="5" name="Parallelogram 5">
              <a:extLst>
                <a:ext uri="{FF2B5EF4-FFF2-40B4-BE49-F238E27FC236}">
                  <a16:creationId xmlns:a16="http://schemas.microsoft.com/office/drawing/2014/main" id="{F19CEB5F-97E7-43AD-A0D5-627813F76FCA}"/>
                </a:ext>
              </a:extLst>
            </p:cNvPr>
            <p:cNvSpPr/>
            <p:nvPr/>
          </p:nvSpPr>
          <p:spPr>
            <a:xfrm>
              <a:off x="2136285" y="1595510"/>
              <a:ext cx="6048332"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0D1FF45B-052E-4A71-8C3F-AFBEED77EA20}"/>
              </a:ext>
            </a:extLst>
          </p:cNvPr>
          <p:cNvSpPr txBox="1"/>
          <p:nvPr/>
        </p:nvSpPr>
        <p:spPr>
          <a:xfrm>
            <a:off x="1125860" y="231892"/>
            <a:ext cx="10873208" cy="646331"/>
          </a:xfrm>
          <a:prstGeom prst="rect">
            <a:avLst/>
          </a:prstGeom>
          <a:noFill/>
        </p:spPr>
        <p:txBody>
          <a:bodyPr wrap="square" rtlCol="0">
            <a:spAutoFit/>
          </a:bodyPr>
          <a:lstStyle/>
          <a:p>
            <a:r>
              <a:rPr lang="el-GR" sz="3600" b="1" dirty="0">
                <a:latin typeface="Century Gothic" panose="020B0502020202020204" pitchFamily="34" charset="0"/>
              </a:rPr>
              <a:t>2. Συνεισφορά της διπλωματικής εργασίας</a:t>
            </a:r>
          </a:p>
        </p:txBody>
      </p:sp>
      <p:sp>
        <p:nvSpPr>
          <p:cNvPr id="6" name="Ορθογώνιο 5">
            <a:extLst>
              <a:ext uri="{FF2B5EF4-FFF2-40B4-BE49-F238E27FC236}">
                <a16:creationId xmlns:a16="http://schemas.microsoft.com/office/drawing/2014/main" id="{A51460AB-159F-4AE2-A8B0-0B0E7D279767}"/>
              </a:ext>
            </a:extLst>
          </p:cNvPr>
          <p:cNvSpPr/>
          <p:nvPr/>
        </p:nvSpPr>
        <p:spPr>
          <a:xfrm>
            <a:off x="1957196" y="1565289"/>
            <a:ext cx="7593600" cy="461665"/>
          </a:xfrm>
          <a:prstGeom prst="rect">
            <a:avLst/>
          </a:prstGeom>
        </p:spPr>
        <p:txBody>
          <a:bodyPr wrap="square">
            <a:spAutoFit/>
          </a:bodyPr>
          <a:lstStyle/>
          <a:p>
            <a:r>
              <a:rPr lang="el-GR" dirty="0">
                <a:solidFill>
                  <a:schemeClr val="accent6">
                    <a:lumMod val="75000"/>
                  </a:schemeClr>
                </a:solidFill>
                <a:latin typeface="Century Gothic" panose="020B0502020202020204" pitchFamily="34" charset="0"/>
                <a:ea typeface="Times New Roman" panose="02020603050405020304" pitchFamily="18" charset="0"/>
              </a:rPr>
              <a:t> </a:t>
            </a:r>
            <a:endParaRPr lang="el-GR" dirty="0">
              <a:solidFill>
                <a:schemeClr val="accent6">
                  <a:lumMod val="75000"/>
                </a:schemeClr>
              </a:solidFill>
              <a:latin typeface="Century Gothic" panose="020B0502020202020204" pitchFamily="34" charset="0"/>
            </a:endParaRPr>
          </a:p>
        </p:txBody>
      </p:sp>
      <p:grpSp>
        <p:nvGrpSpPr>
          <p:cNvPr id="8" name="Group 6">
            <a:extLst>
              <a:ext uri="{FF2B5EF4-FFF2-40B4-BE49-F238E27FC236}">
                <a16:creationId xmlns:a16="http://schemas.microsoft.com/office/drawing/2014/main" id="{CBC40733-B6C3-4B8D-8EE4-946EEEF98C7F}"/>
              </a:ext>
            </a:extLst>
          </p:cNvPr>
          <p:cNvGrpSpPr/>
          <p:nvPr/>
        </p:nvGrpSpPr>
        <p:grpSpPr>
          <a:xfrm>
            <a:off x="901852" y="3946825"/>
            <a:ext cx="10784407" cy="1907629"/>
            <a:chOff x="2794030" y="1595510"/>
            <a:chExt cx="6622841" cy="1453631"/>
          </a:xfrm>
        </p:grpSpPr>
        <p:sp>
          <p:nvSpPr>
            <p:cNvPr id="9" name="Parallelogram 7">
              <a:extLst>
                <a:ext uri="{FF2B5EF4-FFF2-40B4-BE49-F238E27FC236}">
                  <a16:creationId xmlns:a16="http://schemas.microsoft.com/office/drawing/2014/main" id="{006D7379-F073-4D0C-8266-D5E0839AF95B}"/>
                </a:ext>
              </a:extLst>
            </p:cNvPr>
            <p:cNvSpPr/>
            <p:nvPr/>
          </p:nvSpPr>
          <p:spPr>
            <a:xfrm>
              <a:off x="3820847" y="1935564"/>
              <a:ext cx="5260062" cy="1113577"/>
            </a:xfrm>
            <a:prstGeom prst="parallelogram">
              <a:avLst/>
            </a:prstGeom>
            <a:solidFill>
              <a:schemeClr val="accent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0" name="Oval 8">
              <a:extLst>
                <a:ext uri="{FF2B5EF4-FFF2-40B4-BE49-F238E27FC236}">
                  <a16:creationId xmlns:a16="http://schemas.microsoft.com/office/drawing/2014/main" id="{01EBC979-F7CA-4929-BB59-5B355DD692B2}"/>
                </a:ext>
              </a:extLst>
            </p:cNvPr>
            <p:cNvSpPr/>
            <p:nvPr/>
          </p:nvSpPr>
          <p:spPr>
            <a:xfrm>
              <a:off x="8495035" y="2044205"/>
              <a:ext cx="921836" cy="896293"/>
            </a:xfrm>
            <a:prstGeom prst="ellipse">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6"/>
                  </a:solidFill>
                  <a:effectLst/>
                  <a:uLnTx/>
                  <a:uFillTx/>
                  <a:latin typeface="Calibri" panose="020F0502020204030204"/>
                </a:rPr>
                <a:t>02</a:t>
              </a:r>
            </a:p>
          </p:txBody>
        </p:sp>
        <p:sp>
          <p:nvSpPr>
            <p:cNvPr id="11" name="Parallelogram 9">
              <a:extLst>
                <a:ext uri="{FF2B5EF4-FFF2-40B4-BE49-F238E27FC236}">
                  <a16:creationId xmlns:a16="http://schemas.microsoft.com/office/drawing/2014/main" id="{C722E847-A727-4F2A-A4A5-891E38D72025}"/>
                </a:ext>
              </a:extLst>
            </p:cNvPr>
            <p:cNvSpPr/>
            <p:nvPr/>
          </p:nvSpPr>
          <p:spPr>
            <a:xfrm>
              <a:off x="2794030" y="1595510"/>
              <a:ext cx="5390586" cy="1113577"/>
            </a:xfrm>
            <a:prstGeom prst="parallelogram">
              <a:avLst/>
            </a:prstGeom>
            <a:solidFill>
              <a:srgbClr val="EAEAEA"/>
            </a:solidFill>
            <a:ln w="28575" cap="flat" cmpd="sng" algn="ctr">
              <a:solidFill>
                <a:sysClr val="window" lastClr="FFFFFF">
                  <a:lumMod val="95000"/>
                </a:sysClr>
              </a:solid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 lastClr="FFFFFF">
                    <a:lumMod val="50000"/>
                  </a:sysClr>
                </a:solidFill>
                <a:effectLst/>
                <a:uLnTx/>
                <a:uFillTx/>
                <a:latin typeface="Calibri" panose="020F0502020204030204"/>
              </a:endParaRPr>
            </a:p>
          </p:txBody>
        </p:sp>
      </p:grpSp>
      <p:sp>
        <p:nvSpPr>
          <p:cNvPr id="12" name="Ορθογώνιο 11">
            <a:extLst>
              <a:ext uri="{FF2B5EF4-FFF2-40B4-BE49-F238E27FC236}">
                <a16:creationId xmlns:a16="http://schemas.microsoft.com/office/drawing/2014/main" id="{8906A91E-A059-42F9-8DB6-B2486141947F}"/>
              </a:ext>
            </a:extLst>
          </p:cNvPr>
          <p:cNvSpPr/>
          <p:nvPr/>
        </p:nvSpPr>
        <p:spPr>
          <a:xfrm>
            <a:off x="1402342" y="4183588"/>
            <a:ext cx="7776864" cy="830997"/>
          </a:xfrm>
          <a:prstGeom prst="rect">
            <a:avLst/>
          </a:prstGeom>
        </p:spPr>
        <p:txBody>
          <a:bodyPr wrap="square">
            <a:spAutoFit/>
          </a:bodyPr>
          <a:lstStyle/>
          <a:p>
            <a:r>
              <a:rPr lang="el-GR" b="1" dirty="0">
                <a:solidFill>
                  <a:schemeClr val="accent6">
                    <a:lumMod val="75000"/>
                  </a:schemeClr>
                </a:solidFill>
                <a:latin typeface="Century Gothic" panose="020B0502020202020204" pitchFamily="34" charset="0"/>
                <a:ea typeface="Times New Roman" panose="02020603050405020304" pitchFamily="18" charset="0"/>
              </a:rPr>
              <a:t>Ο σχεδιασμός και η ανάπτυξη  εξ αποστάσεως εκπαιδευτικού υλικού µε θέμα την τοπική ιστορία.</a:t>
            </a:r>
            <a:endParaRPr lang="el-GR" b="1" dirty="0">
              <a:solidFill>
                <a:schemeClr val="accent6">
                  <a:lumMod val="75000"/>
                </a:schemeClr>
              </a:solidFill>
              <a:latin typeface="Century Gothic" panose="020B0502020202020204" pitchFamily="34" charset="0"/>
            </a:endParaRPr>
          </a:p>
        </p:txBody>
      </p:sp>
      <p:sp>
        <p:nvSpPr>
          <p:cNvPr id="13" name="Ορθογώνιο 12">
            <a:extLst>
              <a:ext uri="{FF2B5EF4-FFF2-40B4-BE49-F238E27FC236}">
                <a16:creationId xmlns:a16="http://schemas.microsoft.com/office/drawing/2014/main" id="{3435480D-D0CF-4164-8066-4C90752A83EC}"/>
              </a:ext>
            </a:extLst>
          </p:cNvPr>
          <p:cNvSpPr/>
          <p:nvPr/>
        </p:nvSpPr>
        <p:spPr>
          <a:xfrm>
            <a:off x="1701925" y="1646633"/>
            <a:ext cx="8176136" cy="1238801"/>
          </a:xfrm>
          <a:prstGeom prst="rect">
            <a:avLst/>
          </a:prstGeom>
        </p:spPr>
        <p:txBody>
          <a:bodyPr wrap="square">
            <a:spAutoFit/>
          </a:bodyPr>
          <a:lstStyle/>
          <a:p>
            <a:pPr algn="just">
              <a:spcBef>
                <a:spcPts val="250"/>
              </a:spcBef>
              <a:spcAft>
                <a:spcPts val="250"/>
              </a:spcAft>
            </a:pPr>
            <a:r>
              <a:rPr lang="el-GR" b="1" dirty="0">
                <a:solidFill>
                  <a:schemeClr val="accent6">
                    <a:lumMod val="75000"/>
                  </a:schemeClr>
                </a:solidFill>
                <a:latin typeface="Century Gothic" panose="020B0502020202020204" pitchFamily="34" charset="0"/>
                <a:ea typeface="Times New Roman" panose="02020603050405020304" pitchFamily="18" charset="0"/>
              </a:rPr>
              <a:t>Η ανάπτυξη </a:t>
            </a:r>
            <a:r>
              <a:rPr lang="el-GR" b="1" dirty="0" err="1">
                <a:solidFill>
                  <a:schemeClr val="accent6">
                    <a:lumMod val="75000"/>
                  </a:schemeClr>
                </a:solidFill>
                <a:latin typeface="Century Gothic" panose="020B0502020202020204" pitchFamily="34" charset="0"/>
                <a:ea typeface="Times New Roman" panose="02020603050405020304" pitchFamily="18" charset="0"/>
              </a:rPr>
              <a:t>χωρο</a:t>
            </a:r>
            <a:r>
              <a:rPr lang="el-GR" b="1" dirty="0">
                <a:solidFill>
                  <a:schemeClr val="accent6">
                    <a:lumMod val="75000"/>
                  </a:schemeClr>
                </a:solidFill>
                <a:latin typeface="Century Gothic" panose="020B0502020202020204" pitchFamily="34" charset="0"/>
                <a:ea typeface="Times New Roman" panose="02020603050405020304" pitchFamily="18" charset="0"/>
              </a:rPr>
              <a:t>-ευαίσθητου παιχνιδιού και η διερεύνηση της εφαρμογής του</a:t>
            </a:r>
            <a:endParaRPr lang="el-GR" b="1" dirty="0">
              <a:latin typeface="Calibri" panose="020F0502020204030204" pitchFamily="34" charset="0"/>
              <a:ea typeface="Times New Roman" panose="02020603050405020304" pitchFamily="18" charset="0"/>
              <a:cs typeface="Times New Roman" panose="02020603050405020304" pitchFamily="18" charset="0"/>
            </a:endParaRPr>
          </a:p>
          <a:p>
            <a:endParaRPr lang="el-GR"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88190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274637"/>
            <a:ext cx="10360501" cy="706091"/>
          </a:xfrm>
        </p:spPr>
        <p:txBody>
          <a:bodyPr rtlCol="0">
            <a:normAutofit/>
          </a:bodyPr>
          <a:lstStyle/>
          <a:p>
            <a:pPr rtl="0"/>
            <a:r>
              <a:rPr lang="el-GR" b="1" dirty="0">
                <a:latin typeface="Century Gothic" panose="020B0502020202020204" pitchFamily="34" charset="0"/>
              </a:rPr>
              <a:t>3. Ερευνητικά ερωτήματα</a:t>
            </a:r>
          </a:p>
        </p:txBody>
      </p:sp>
      <p:graphicFrame>
        <p:nvGraphicFramePr>
          <p:cNvPr id="5" name="Σύμβολο κράτησης θέσης περιεχομένου 4" descr="Ασταθής διαδικασία που εμφανίζει τις εργασίες 3 τακτοποιημένες τη μία κάτω από την άλλη και δύο βέλη που δείχνουν προς τα κάτω για να υποδείξουν την πρόοδο από την πρώτη εργασία στη δεύτερη και από τη δεύτερη στην τρίτη."/>
          <p:cNvGraphicFramePr>
            <a:graphicFrameLocks noGrp="1"/>
          </p:cNvGraphicFramePr>
          <p:nvPr>
            <p:ph sz="half" idx="2"/>
            <p:extLst>
              <p:ext uri="{D42A27DB-BD31-4B8C-83A1-F6EECF244321}">
                <p14:modId xmlns:p14="http://schemas.microsoft.com/office/powerpoint/2010/main" val="2110526613"/>
              </p:ext>
            </p:extLst>
          </p:nvPr>
        </p:nvGraphicFramePr>
        <p:xfrm>
          <a:off x="1053852" y="1498601"/>
          <a:ext cx="10945216" cy="508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30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81292" y="282882"/>
            <a:ext cx="7197365" cy="612853"/>
          </a:xfrm>
        </p:spPr>
        <p:txBody>
          <a:bodyPr>
            <a:noAutofit/>
          </a:bodyPr>
          <a:lstStyle/>
          <a:p>
            <a:pPr algn="ctr"/>
            <a:r>
              <a:rPr lang="el-GR" sz="3599" b="1" dirty="0">
                <a:effectLst>
                  <a:outerShdw blurRad="38100" dist="38100" dir="2700000" algn="tl">
                    <a:srgbClr val="000000">
                      <a:alpha val="43137"/>
                    </a:srgbClr>
                  </a:outerShdw>
                </a:effectLst>
                <a:latin typeface="Century Gothic" panose="020B0502020202020204" pitchFamily="34" charset="0"/>
              </a:rPr>
              <a:t>4. Δομή της εργασίας</a:t>
            </a:r>
          </a:p>
        </p:txBody>
      </p:sp>
      <p:grpSp>
        <p:nvGrpSpPr>
          <p:cNvPr id="4" name="Ομάδα 3"/>
          <p:cNvGrpSpPr/>
          <p:nvPr/>
        </p:nvGrpSpPr>
        <p:grpSpPr>
          <a:xfrm>
            <a:off x="-34085" y="1215735"/>
            <a:ext cx="4244389" cy="5547493"/>
            <a:chOff x="-7801" y="1215159"/>
            <a:chExt cx="3564909" cy="2016556"/>
          </a:xfrm>
          <a:solidFill>
            <a:schemeClr val="accent1"/>
          </a:solidFill>
        </p:grpSpPr>
        <p:sp>
          <p:nvSpPr>
            <p:cNvPr id="6" name="Freeform: Shape 24"/>
            <p:cNvSpPr/>
            <p:nvPr/>
          </p:nvSpPr>
          <p:spPr>
            <a:xfrm>
              <a:off x="531024" y="1215159"/>
              <a:ext cx="3026084" cy="2016556"/>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r>
                <a:rPr lang="en-US" sz="1999" dirty="0">
                  <a:solidFill>
                    <a:schemeClr val="accent1">
                      <a:lumMod val="50000"/>
                    </a:schemeClr>
                  </a:solidFill>
                </a:rPr>
                <a:t>. </a:t>
              </a:r>
              <a:endParaRPr lang="en-US" sz="3199" b="1" dirty="0">
                <a:solidFill>
                  <a:schemeClr val="accent1">
                    <a:lumMod val="50000"/>
                  </a:schemeClr>
                </a:solidFill>
              </a:endParaRPr>
            </a:p>
          </p:txBody>
        </p:sp>
        <p:sp>
          <p:nvSpPr>
            <p:cNvPr id="12" name="Freeform: Shape 15"/>
            <p:cNvSpPr/>
            <p:nvPr/>
          </p:nvSpPr>
          <p:spPr>
            <a:xfrm>
              <a:off x="-7801" y="1414731"/>
              <a:ext cx="888600" cy="1547858"/>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grp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TextBox 2"/>
            <p:cNvSpPr txBox="1"/>
            <p:nvPr/>
          </p:nvSpPr>
          <p:spPr>
            <a:xfrm>
              <a:off x="1117455" y="1306218"/>
              <a:ext cx="2372629" cy="461785"/>
            </a:xfrm>
            <a:prstGeom prst="rect">
              <a:avLst/>
            </a:prstGeom>
            <a:grpFill/>
          </p:spPr>
          <p:txBody>
            <a:bodyPr wrap="square" rtlCol="0">
              <a:spAutoFit/>
            </a:bodyPr>
            <a:lstStyle/>
            <a:p>
              <a:pPr algn="ctr"/>
              <a:endParaRPr lang="el-GR" b="1" dirty="0">
                <a:effectLst>
                  <a:outerShdw blurRad="38100" dist="38100" dir="2700000" algn="tl">
                    <a:srgbClr val="000000">
                      <a:alpha val="43137"/>
                    </a:srgbClr>
                  </a:outerShdw>
                </a:effectLst>
                <a:latin typeface="Century Gothic" panose="020B0502020202020204" pitchFamily="34" charset="0"/>
              </a:endParaRPr>
            </a:p>
          </p:txBody>
        </p:sp>
      </p:grpSp>
      <p:grpSp>
        <p:nvGrpSpPr>
          <p:cNvPr id="23" name="Ομάδα 22"/>
          <p:cNvGrpSpPr/>
          <p:nvPr/>
        </p:nvGrpSpPr>
        <p:grpSpPr>
          <a:xfrm>
            <a:off x="3902548" y="1215735"/>
            <a:ext cx="4237181" cy="5547493"/>
            <a:chOff x="3774741" y="1215159"/>
            <a:chExt cx="4166163" cy="2016556"/>
          </a:xfrm>
        </p:grpSpPr>
        <p:sp>
          <p:nvSpPr>
            <p:cNvPr id="7" name="Freeform: Shape 42"/>
            <p:cNvSpPr/>
            <p:nvPr/>
          </p:nvSpPr>
          <p:spPr>
            <a:xfrm>
              <a:off x="4112945" y="1215159"/>
              <a:ext cx="3827959" cy="2016556"/>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endParaRPr lang="en-US" sz="2000" b="1" dirty="0">
                <a:solidFill>
                  <a:schemeClr val="accent2">
                    <a:lumMod val="50000"/>
                  </a:schemeClr>
                </a:solidFill>
              </a:endParaRPr>
            </a:p>
          </p:txBody>
        </p:sp>
        <p:sp>
          <p:nvSpPr>
            <p:cNvPr id="17" name="Freeform: Shape 43"/>
            <p:cNvSpPr/>
            <p:nvPr/>
          </p:nvSpPr>
          <p:spPr>
            <a:xfrm>
              <a:off x="3774741" y="1422929"/>
              <a:ext cx="1127617" cy="1570183"/>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p>
          </p:txBody>
        </p:sp>
      </p:grpSp>
      <p:grpSp>
        <p:nvGrpSpPr>
          <p:cNvPr id="24" name="Ομάδα 23"/>
          <p:cNvGrpSpPr/>
          <p:nvPr/>
        </p:nvGrpSpPr>
        <p:grpSpPr>
          <a:xfrm>
            <a:off x="8042587" y="1215735"/>
            <a:ext cx="3979266" cy="5547493"/>
            <a:chOff x="8044682" y="1215159"/>
            <a:chExt cx="3980303" cy="2016556"/>
          </a:xfrm>
        </p:grpSpPr>
        <p:sp>
          <p:nvSpPr>
            <p:cNvPr id="8" name="Freeform: Shape 33"/>
            <p:cNvSpPr/>
            <p:nvPr/>
          </p:nvSpPr>
          <p:spPr>
            <a:xfrm>
              <a:off x="8400467" y="1215159"/>
              <a:ext cx="3624518" cy="2016556"/>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7059" tIns="34281" rIns="68562" bIns="3428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ts val="975"/>
                </a:lnSpc>
                <a:spcAft>
                  <a:spcPts val="900"/>
                </a:spcAft>
              </a:pPr>
              <a:endParaRPr lang="en-US" sz="1500" b="1" dirty="0">
                <a:solidFill>
                  <a:schemeClr val="accent3">
                    <a:lumMod val="50000"/>
                  </a:schemeClr>
                </a:solidFill>
              </a:endParaRPr>
            </a:p>
          </p:txBody>
        </p:sp>
        <p:sp>
          <p:nvSpPr>
            <p:cNvPr id="14" name="Freeform: Shape 34"/>
            <p:cNvSpPr/>
            <p:nvPr/>
          </p:nvSpPr>
          <p:spPr>
            <a:xfrm>
              <a:off x="8044682" y="1436974"/>
              <a:ext cx="999127" cy="1570183"/>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chemeClr val="accent3"/>
            </a:solidFill>
            <a:ln w="101600">
              <a:solidFill>
                <a:srgbClr val="2B3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sp>
        <p:nvSpPr>
          <p:cNvPr id="5" name="Ορθογώνιο 4">
            <a:extLst>
              <a:ext uri="{FF2B5EF4-FFF2-40B4-BE49-F238E27FC236}">
                <a16:creationId xmlns:a16="http://schemas.microsoft.com/office/drawing/2014/main" id="{B3B315F4-727C-41D4-A035-598D7DDB6151}"/>
              </a:ext>
            </a:extLst>
          </p:cNvPr>
          <p:cNvSpPr/>
          <p:nvPr/>
        </p:nvSpPr>
        <p:spPr>
          <a:xfrm>
            <a:off x="832524" y="1336293"/>
            <a:ext cx="3465992" cy="5262979"/>
          </a:xfrm>
          <a:prstGeom prst="rect">
            <a:avLst/>
          </a:prstGeom>
        </p:spPr>
        <p:txBody>
          <a:bodyPr wrap="square">
            <a:spAutoFit/>
          </a:bodyPr>
          <a:lstStyle/>
          <a:p>
            <a:r>
              <a:rPr lang="el-GR" altLang="zh-CN" b="1" u="sng" dirty="0">
                <a:latin typeface="Century Gothic" panose="020B0502020202020204" pitchFamily="34" charset="0"/>
                <a:ea typeface="宋体" pitchFamily="2" charset="-122"/>
              </a:rPr>
              <a:t>Α. Θεωρητικό πλαίσιο</a:t>
            </a:r>
            <a:endParaRPr lang="el-GR" u="sng" dirty="0">
              <a:latin typeface="Century Gothic" panose="020B0502020202020204" pitchFamily="34" charset="0"/>
            </a:endParaRPr>
          </a:p>
          <a:p>
            <a:pPr marL="342900" indent="-342900">
              <a:buFont typeface="Arial" panose="020B0604020202020204" pitchFamily="34" charset="0"/>
              <a:buChar char="•"/>
            </a:pPr>
            <a:r>
              <a:rPr lang="el-GR" b="1" dirty="0">
                <a:latin typeface="Century Gothic" panose="020B0502020202020204" pitchFamily="34" charset="0"/>
              </a:rPr>
              <a:t>Σχολική </a:t>
            </a:r>
            <a:r>
              <a:rPr lang="el-GR" b="1" dirty="0" err="1">
                <a:latin typeface="Century Gothic" panose="020B0502020202020204" pitchFamily="34" charset="0"/>
              </a:rPr>
              <a:t>ΕξΑΕ</a:t>
            </a:r>
            <a:endParaRPr lang="el-GR" b="1" dirty="0">
              <a:latin typeface="Century Gothic" panose="020B0502020202020204" pitchFamily="34" charset="0"/>
            </a:endParaRPr>
          </a:p>
          <a:p>
            <a:pPr marL="342900" indent="-342900">
              <a:buFont typeface="Arial" panose="020B0604020202020204" pitchFamily="34" charset="0"/>
              <a:buChar char="•"/>
            </a:pPr>
            <a:r>
              <a:rPr lang="en-US" b="1" dirty="0">
                <a:latin typeface="Century Gothic" panose="020B0502020202020204" pitchFamily="34" charset="0"/>
              </a:rPr>
              <a:t>e-learning</a:t>
            </a:r>
          </a:p>
          <a:p>
            <a:pPr marL="342900" indent="-342900">
              <a:buFont typeface="Arial" panose="020B0604020202020204" pitchFamily="34" charset="0"/>
              <a:buChar char="•"/>
            </a:pPr>
            <a:r>
              <a:rPr lang="en-US" b="1" dirty="0">
                <a:latin typeface="Century Gothic" panose="020B0502020202020204" pitchFamily="34" charset="0"/>
              </a:rPr>
              <a:t>mobile learning</a:t>
            </a:r>
          </a:p>
          <a:p>
            <a:pPr marL="342900" indent="-342900">
              <a:buFont typeface="Arial" panose="020B0604020202020204" pitchFamily="34" charset="0"/>
              <a:buChar char="•"/>
            </a:pPr>
            <a:r>
              <a:rPr lang="el-GR" b="1" dirty="0">
                <a:latin typeface="Century Gothic" panose="020B0502020202020204" pitchFamily="34" charset="0"/>
              </a:rPr>
              <a:t>επαυξημένη </a:t>
            </a:r>
          </a:p>
          <a:p>
            <a:r>
              <a:rPr lang="el-GR" b="1" dirty="0">
                <a:latin typeface="Century Gothic" panose="020B0502020202020204" pitchFamily="34" charset="0"/>
              </a:rPr>
              <a:t>     πραγματικότητα</a:t>
            </a:r>
          </a:p>
          <a:p>
            <a:pPr marL="285750" indent="-285750">
              <a:buFont typeface="Arial" panose="020B0604020202020204" pitchFamily="34" charset="0"/>
              <a:buChar char="•"/>
            </a:pPr>
            <a:r>
              <a:rPr lang="el-GR" b="1" dirty="0">
                <a:latin typeface="Century Gothic" panose="020B0502020202020204" pitchFamily="34" charset="0"/>
              </a:rPr>
              <a:t>Κώδικας γρήγορης </a:t>
            </a:r>
          </a:p>
          <a:p>
            <a:r>
              <a:rPr lang="el-GR" b="1" dirty="0">
                <a:latin typeface="Century Gothic" panose="020B0502020202020204" pitchFamily="34" charset="0"/>
              </a:rPr>
              <a:t>    απόκρισης</a:t>
            </a:r>
          </a:p>
          <a:p>
            <a:pPr marL="285750" indent="-285750">
              <a:buFont typeface="Arial" panose="020B0604020202020204" pitchFamily="34" charset="0"/>
              <a:buChar char="•"/>
            </a:pPr>
            <a:r>
              <a:rPr lang="el-GR" b="1" dirty="0">
                <a:latin typeface="Century Gothic" panose="020B0502020202020204" pitchFamily="34" charset="0"/>
              </a:rPr>
              <a:t>Φορητά </a:t>
            </a:r>
            <a:r>
              <a:rPr lang="el-GR" b="1" dirty="0" err="1">
                <a:latin typeface="Century Gothic" panose="020B0502020202020204" pitchFamily="34" charset="0"/>
              </a:rPr>
              <a:t>Χωρο</a:t>
            </a:r>
            <a:r>
              <a:rPr lang="el-GR" b="1" dirty="0">
                <a:latin typeface="Century Gothic" panose="020B0502020202020204" pitchFamily="34" charset="0"/>
              </a:rPr>
              <a:t>-</a:t>
            </a:r>
          </a:p>
          <a:p>
            <a:r>
              <a:rPr lang="el-GR" b="1" dirty="0">
                <a:latin typeface="Century Gothic" panose="020B0502020202020204" pitchFamily="34" charset="0"/>
              </a:rPr>
              <a:t>    ευαίσθητα παιχνίδια</a:t>
            </a:r>
          </a:p>
          <a:p>
            <a:pPr marL="342900" indent="-342900">
              <a:buFont typeface="Arial" panose="020B0604020202020204" pitchFamily="34" charset="0"/>
              <a:buChar char="•"/>
            </a:pPr>
            <a:r>
              <a:rPr lang="el-GR" b="1" dirty="0">
                <a:latin typeface="Century Gothic" panose="020B0502020202020204" pitchFamily="34" charset="0"/>
              </a:rPr>
              <a:t>Το παιδαγωγικό πλαίσιο της σχολικής </a:t>
            </a:r>
            <a:r>
              <a:rPr lang="el-GR" b="1" dirty="0" err="1">
                <a:latin typeface="Century Gothic" panose="020B0502020202020204" pitchFamily="34" charset="0"/>
              </a:rPr>
              <a:t>εξΑΕ</a:t>
            </a:r>
            <a:endParaRPr lang="el-GR" b="1" dirty="0">
              <a:latin typeface="Century Gothic" panose="020B0502020202020204" pitchFamily="34" charset="0"/>
            </a:endParaRPr>
          </a:p>
        </p:txBody>
      </p:sp>
      <p:sp>
        <p:nvSpPr>
          <p:cNvPr id="18" name="Ορθογώνιο 17">
            <a:extLst>
              <a:ext uri="{FF2B5EF4-FFF2-40B4-BE49-F238E27FC236}">
                <a16:creationId xmlns:a16="http://schemas.microsoft.com/office/drawing/2014/main" id="{87C0390D-D9B9-48AE-91DF-4CE5ACF19AE7}"/>
              </a:ext>
            </a:extLst>
          </p:cNvPr>
          <p:cNvSpPr/>
          <p:nvPr/>
        </p:nvSpPr>
        <p:spPr>
          <a:xfrm>
            <a:off x="4387756" y="1130917"/>
            <a:ext cx="3840855" cy="5262979"/>
          </a:xfrm>
          <a:prstGeom prst="rect">
            <a:avLst/>
          </a:prstGeom>
        </p:spPr>
        <p:txBody>
          <a:bodyPr wrap="square">
            <a:spAutoFit/>
          </a:bodyPr>
          <a:lstStyle/>
          <a:p>
            <a:r>
              <a:rPr lang="el-GR" b="1" u="sng" dirty="0">
                <a:latin typeface="Century Gothic" panose="020B0502020202020204" pitchFamily="34" charset="0"/>
                <a:ea typeface="Times New Roman" panose="02020603050405020304" pitchFamily="18" charset="0"/>
                <a:cs typeface="Times New Roman" panose="02020603050405020304" pitchFamily="18" charset="0"/>
              </a:rPr>
              <a:t>Β. Σχεδιασμός του εκπαιδευτικού υλικού</a:t>
            </a:r>
            <a:endParaRPr lang="el-GR" b="1" u="sng" dirty="0">
              <a:latin typeface="Century Gothic" panose="020B0502020202020204" pitchFamily="34" charset="0"/>
              <a:cs typeface="Times New Roman" panose="02020603050405020304" pitchFamily="18" charset="0"/>
            </a:endParaRPr>
          </a:p>
          <a:p>
            <a:pPr marL="285750" indent="-285750">
              <a:buFont typeface="Arial" panose="020B0604020202020204" pitchFamily="34" charset="0"/>
              <a:buChar char="•"/>
            </a:pPr>
            <a:r>
              <a:rPr lang="el-GR" b="1" dirty="0">
                <a:latin typeface="Century Gothic" panose="020B0502020202020204" pitchFamily="34" charset="0"/>
              </a:rPr>
              <a:t>Δημιουργία εκπαιδευτικού </a:t>
            </a:r>
          </a:p>
          <a:p>
            <a:r>
              <a:rPr lang="el-GR" b="1" dirty="0">
                <a:latin typeface="Century Gothic" panose="020B0502020202020204" pitchFamily="34" charset="0"/>
              </a:rPr>
              <a:t>     υλικού</a:t>
            </a:r>
          </a:p>
          <a:p>
            <a:pPr marL="285750" indent="-285750">
              <a:buFont typeface="Arial" panose="020B0604020202020204" pitchFamily="34" charset="0"/>
              <a:buChar char="•"/>
            </a:pPr>
            <a:r>
              <a:rPr lang="el-GR" b="1" dirty="0">
                <a:latin typeface="Century Gothic" panose="020B0502020202020204" pitchFamily="34" charset="0"/>
              </a:rPr>
              <a:t>ΕΥ σχολικής </a:t>
            </a:r>
            <a:r>
              <a:rPr lang="el-GR" b="1" dirty="0" err="1">
                <a:latin typeface="Century Gothic" panose="020B0502020202020204" pitchFamily="34" charset="0"/>
              </a:rPr>
              <a:t>εξΑΕ</a:t>
            </a:r>
            <a:r>
              <a:rPr lang="el-GR" b="1" dirty="0">
                <a:latin typeface="Century Gothic" panose="020B0502020202020204" pitchFamily="34" charset="0"/>
              </a:rPr>
              <a:t> ( H5P)</a:t>
            </a:r>
          </a:p>
          <a:p>
            <a:pPr marL="285750" indent="-285750">
              <a:buFont typeface="Arial" panose="020B0604020202020204" pitchFamily="34" charset="0"/>
              <a:buChar char="•"/>
            </a:pPr>
            <a:r>
              <a:rPr lang="el-GR" b="1" dirty="0">
                <a:latin typeface="Century Gothic" panose="020B0502020202020204" pitchFamily="34" charset="0"/>
              </a:rPr>
              <a:t>ΕΥ σχολικής </a:t>
            </a:r>
            <a:r>
              <a:rPr lang="el-GR" b="1" dirty="0" err="1">
                <a:latin typeface="Century Gothic" panose="020B0502020202020204" pitchFamily="34" charset="0"/>
              </a:rPr>
              <a:t>εξΑΕ</a:t>
            </a:r>
            <a:r>
              <a:rPr lang="el-GR" b="1" dirty="0">
                <a:latin typeface="Century Gothic" panose="020B0502020202020204" pitchFamily="34" charset="0"/>
              </a:rPr>
              <a:t> </a:t>
            </a:r>
          </a:p>
          <a:p>
            <a:r>
              <a:rPr lang="el-GR" b="1" dirty="0">
                <a:latin typeface="Century Gothic" panose="020B0502020202020204" pitchFamily="34" charset="0"/>
              </a:rPr>
              <a:t>   ( </a:t>
            </a:r>
            <a:r>
              <a:rPr lang="el-GR" b="1" dirty="0" err="1">
                <a:latin typeface="Century Gothic" panose="020B0502020202020204" pitchFamily="34" charset="0"/>
              </a:rPr>
              <a:t>χωρο</a:t>
            </a:r>
            <a:r>
              <a:rPr lang="el-GR" b="1" dirty="0">
                <a:latin typeface="Century Gothic" panose="020B0502020202020204" pitchFamily="34" charset="0"/>
              </a:rPr>
              <a:t>-ευαίσθητο παιχνίδι))</a:t>
            </a:r>
          </a:p>
          <a:p>
            <a:pPr marL="285750" indent="-285750">
              <a:buFont typeface="Arial" panose="020B0604020202020204" pitchFamily="34" charset="0"/>
              <a:buChar char="•"/>
            </a:pPr>
            <a:r>
              <a:rPr lang="el-GR" b="1" dirty="0">
                <a:latin typeface="Century Gothic" panose="020B0502020202020204" pitchFamily="34" charset="0"/>
              </a:rPr>
              <a:t>Εφαρμογή ΕΥ και η </a:t>
            </a:r>
          </a:p>
          <a:p>
            <a:r>
              <a:rPr lang="el-GR" b="1" dirty="0">
                <a:latin typeface="Century Gothic" panose="020B0502020202020204" pitchFamily="34" charset="0"/>
              </a:rPr>
              <a:t>    σχέση του με το  </a:t>
            </a:r>
            <a:r>
              <a:rPr lang="en-US" b="1" dirty="0">
                <a:latin typeface="Century Gothic" panose="020B0502020202020204" pitchFamily="34" charset="0"/>
              </a:rPr>
              <a:t>   </a:t>
            </a:r>
            <a:r>
              <a:rPr lang="el-GR" b="1" dirty="0">
                <a:latin typeface="Century Gothic" panose="020B0502020202020204" pitchFamily="34" charset="0"/>
              </a:rPr>
              <a:t>Αναλυτικό</a:t>
            </a:r>
          </a:p>
          <a:p>
            <a:r>
              <a:rPr lang="el-GR" b="1" dirty="0">
                <a:latin typeface="Century Gothic" panose="020B0502020202020204" pitchFamily="34" charset="0"/>
              </a:rPr>
              <a:t>    Πρόγραμμα Σπουδών</a:t>
            </a:r>
          </a:p>
        </p:txBody>
      </p:sp>
      <p:sp>
        <p:nvSpPr>
          <p:cNvPr id="28" name="Ορθογώνιο 27">
            <a:extLst>
              <a:ext uri="{FF2B5EF4-FFF2-40B4-BE49-F238E27FC236}">
                <a16:creationId xmlns:a16="http://schemas.microsoft.com/office/drawing/2014/main" id="{AF9F8CF5-5D76-41A4-9E96-C4687770E022}"/>
              </a:ext>
            </a:extLst>
          </p:cNvPr>
          <p:cNvSpPr/>
          <p:nvPr/>
        </p:nvSpPr>
        <p:spPr>
          <a:xfrm>
            <a:off x="7078820" y="1216154"/>
            <a:ext cx="6092825" cy="2677656"/>
          </a:xfrm>
          <a:prstGeom prst="rect">
            <a:avLst/>
          </a:prstGeom>
        </p:spPr>
        <p:txBody>
          <a:bodyPr>
            <a:spAutoFit/>
          </a:bodyPr>
          <a:lstStyle/>
          <a:p>
            <a:pPr algn="ctr"/>
            <a:r>
              <a:rPr lang="el-GR" altLang="zh-CN" b="1" u="sng" dirty="0">
                <a:latin typeface="Century Gothic" panose="020B0502020202020204" pitchFamily="34" charset="0"/>
                <a:ea typeface="宋体" pitchFamily="2" charset="-122"/>
                <a:cs typeface="Times New Roman" panose="02020603050405020304" pitchFamily="18" charset="0"/>
              </a:rPr>
              <a:t>Γ. Η έρευνα</a:t>
            </a:r>
          </a:p>
          <a:p>
            <a:pPr algn="ctr"/>
            <a:endParaRPr lang="el-GR" altLang="zh-CN" b="1" dirty="0">
              <a:solidFill>
                <a:srgbClr val="000000"/>
              </a:solidFill>
              <a:ea typeface="宋体" pitchFamily="2" charset="-122"/>
              <a:cs typeface="Times New Roman" panose="02020603050405020304" pitchFamily="18" charset="0"/>
            </a:endParaRPr>
          </a:p>
          <a:p>
            <a:pPr algn="ctr"/>
            <a:endParaRPr lang="el-GR" altLang="zh-CN" b="1" dirty="0">
              <a:solidFill>
                <a:srgbClr val="000000"/>
              </a:solidFill>
              <a:ea typeface="宋体" pitchFamily="2" charset="-122"/>
              <a:cs typeface="Times New Roman" panose="02020603050405020304" pitchFamily="18" charset="0"/>
            </a:endParaRPr>
          </a:p>
          <a:p>
            <a:pPr marL="342900" indent="-342900" algn="ctr">
              <a:buFont typeface="Arial" panose="020B0604020202020204" pitchFamily="34" charset="0"/>
              <a:buChar char="•"/>
            </a:pPr>
            <a:r>
              <a:rPr lang="el-GR" b="1" dirty="0">
                <a:latin typeface="Century Gothic" panose="020B0502020202020204" pitchFamily="34" charset="0"/>
              </a:rPr>
              <a:t>Μεθοδολογία</a:t>
            </a:r>
          </a:p>
          <a:p>
            <a:pPr marL="342900" indent="-342900" algn="ctr">
              <a:buFont typeface="Arial" panose="020B0604020202020204" pitchFamily="34" charset="0"/>
              <a:buChar char="•"/>
            </a:pPr>
            <a:r>
              <a:rPr lang="el-GR" b="1" dirty="0">
                <a:latin typeface="Century Gothic" panose="020B0502020202020204" pitchFamily="34" charset="0"/>
              </a:rPr>
              <a:t>Αποτελέσματα</a:t>
            </a:r>
          </a:p>
          <a:p>
            <a:pPr marL="342900" indent="-342900" algn="ctr">
              <a:buFont typeface="Arial" panose="020B0604020202020204" pitchFamily="34" charset="0"/>
              <a:buChar char="•"/>
            </a:pPr>
            <a:r>
              <a:rPr lang="el-GR" b="1" dirty="0">
                <a:latin typeface="Century Gothic" panose="020B0502020202020204" pitchFamily="34" charset="0"/>
              </a:rPr>
              <a:t>Συμπεράσματα</a:t>
            </a:r>
            <a:endParaRPr lang="el-GR" altLang="zh-CN" b="1" dirty="0">
              <a:solidFill>
                <a:srgbClr val="000000"/>
              </a:solidFill>
              <a:ea typeface="宋体" pitchFamily="2" charset="-122"/>
              <a:cs typeface="Times New Roman" panose="02020603050405020304" pitchFamily="18" charset="0"/>
            </a:endParaRPr>
          </a:p>
          <a:p>
            <a:pPr algn="ctr"/>
            <a:endParaRPr lang="el-GR" altLang="zh-CN" b="1" dirty="0">
              <a:solidFill>
                <a:srgbClr val="000000"/>
              </a:solidFill>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0145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432DC4C1-F8AC-4D29-958F-C531731F201F}"/>
              </a:ext>
            </a:extLst>
          </p:cNvPr>
          <p:cNvCxnSpPr>
            <a:stCxn id="58" idx="4"/>
            <a:endCxn id="61" idx="0"/>
          </p:cNvCxnSpPr>
          <p:nvPr/>
        </p:nvCxnSpPr>
        <p:spPr>
          <a:xfrm flipH="1">
            <a:off x="7459470" y="1571845"/>
            <a:ext cx="47750" cy="330698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8" name="Oval 57">
            <a:extLst>
              <a:ext uri="{FF2B5EF4-FFF2-40B4-BE49-F238E27FC236}">
                <a16:creationId xmlns:a16="http://schemas.microsoft.com/office/drawing/2014/main" id="{5B54B1BB-4718-491B-B029-D6798296F99A}"/>
              </a:ext>
            </a:extLst>
          </p:cNvPr>
          <p:cNvSpPr/>
          <p:nvPr/>
        </p:nvSpPr>
        <p:spPr>
          <a:xfrm>
            <a:off x="7406802" y="1371009"/>
            <a:ext cx="200836" cy="200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a:extLst>
              <a:ext uri="{FF2B5EF4-FFF2-40B4-BE49-F238E27FC236}">
                <a16:creationId xmlns:a16="http://schemas.microsoft.com/office/drawing/2014/main" id="{795365E1-291F-4BA9-87F7-325586C0307E}"/>
              </a:ext>
            </a:extLst>
          </p:cNvPr>
          <p:cNvSpPr/>
          <p:nvPr/>
        </p:nvSpPr>
        <p:spPr>
          <a:xfrm>
            <a:off x="7394581" y="2442495"/>
            <a:ext cx="200836" cy="2008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a:extLst>
              <a:ext uri="{FF2B5EF4-FFF2-40B4-BE49-F238E27FC236}">
                <a16:creationId xmlns:a16="http://schemas.microsoft.com/office/drawing/2014/main" id="{A715BD6E-6FEE-435C-85BB-E43BC9BEA295}"/>
              </a:ext>
            </a:extLst>
          </p:cNvPr>
          <p:cNvSpPr/>
          <p:nvPr/>
        </p:nvSpPr>
        <p:spPr>
          <a:xfrm>
            <a:off x="7420428" y="3353446"/>
            <a:ext cx="200836" cy="2008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a:extLst>
              <a:ext uri="{FF2B5EF4-FFF2-40B4-BE49-F238E27FC236}">
                <a16:creationId xmlns:a16="http://schemas.microsoft.com/office/drawing/2014/main" id="{459E32AB-5909-40AA-B4E8-A7B53CE6F1EA}"/>
              </a:ext>
            </a:extLst>
          </p:cNvPr>
          <p:cNvSpPr/>
          <p:nvPr/>
        </p:nvSpPr>
        <p:spPr>
          <a:xfrm>
            <a:off x="7359052" y="4878830"/>
            <a:ext cx="200836" cy="200836"/>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2" name="Straight Connector 61">
            <a:extLst>
              <a:ext uri="{FF2B5EF4-FFF2-40B4-BE49-F238E27FC236}">
                <a16:creationId xmlns:a16="http://schemas.microsoft.com/office/drawing/2014/main" id="{A1001504-85C0-4420-993C-9005D6C6F680}"/>
              </a:ext>
            </a:extLst>
          </p:cNvPr>
          <p:cNvCxnSpPr>
            <a:cxnSpLocks/>
          </p:cNvCxnSpPr>
          <p:nvPr/>
        </p:nvCxnSpPr>
        <p:spPr>
          <a:xfrm>
            <a:off x="6819295" y="2978179"/>
            <a:ext cx="38671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3" name="Ομάδα 2"/>
          <p:cNvGrpSpPr/>
          <p:nvPr/>
        </p:nvGrpSpPr>
        <p:grpSpPr>
          <a:xfrm>
            <a:off x="3852736" y="1079591"/>
            <a:ext cx="353196" cy="3799238"/>
            <a:chOff x="4958828" y="1824437"/>
            <a:chExt cx="200888" cy="3209126"/>
          </a:xfrm>
        </p:grpSpPr>
        <p:cxnSp>
          <p:nvCxnSpPr>
            <p:cNvPr id="63" name="Straight Connector 62">
              <a:extLst>
                <a:ext uri="{FF2B5EF4-FFF2-40B4-BE49-F238E27FC236}">
                  <a16:creationId xmlns:a16="http://schemas.microsoft.com/office/drawing/2014/main" id="{B126E05F-C25C-4842-A1D9-3072FE83E3BE}"/>
                </a:ext>
              </a:extLst>
            </p:cNvPr>
            <p:cNvCxnSpPr/>
            <p:nvPr/>
          </p:nvCxnSpPr>
          <p:spPr>
            <a:xfrm flipV="1">
              <a:off x="5045504" y="2013804"/>
              <a:ext cx="0" cy="280735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4" name="Oval 63">
              <a:extLst>
                <a:ext uri="{FF2B5EF4-FFF2-40B4-BE49-F238E27FC236}">
                  <a16:creationId xmlns:a16="http://schemas.microsoft.com/office/drawing/2014/main" id="{A418E158-318C-479D-86A5-57FB21E1F90C}"/>
                </a:ext>
              </a:extLst>
            </p:cNvPr>
            <p:cNvSpPr/>
            <p:nvPr/>
          </p:nvSpPr>
          <p:spPr>
            <a:xfrm rot="10800000">
              <a:off x="4958828" y="4832675"/>
              <a:ext cx="200888" cy="200888"/>
            </a:xfrm>
            <a:prstGeom prst="ellipse">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a:extLst>
                <a:ext uri="{FF2B5EF4-FFF2-40B4-BE49-F238E27FC236}">
                  <a16:creationId xmlns:a16="http://schemas.microsoft.com/office/drawing/2014/main" id="{C484B7AE-698F-404F-97EA-FA742FD7B92E}"/>
                </a:ext>
              </a:extLst>
            </p:cNvPr>
            <p:cNvSpPr/>
            <p:nvPr/>
          </p:nvSpPr>
          <p:spPr>
            <a:xfrm rot="10800000">
              <a:off x="4958828" y="3829929"/>
              <a:ext cx="200888" cy="2008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a:extLst>
                <a:ext uri="{FF2B5EF4-FFF2-40B4-BE49-F238E27FC236}">
                  <a16:creationId xmlns:a16="http://schemas.microsoft.com/office/drawing/2014/main" id="{F49C2C5B-9081-4C0F-906D-490277746199}"/>
                </a:ext>
              </a:extLst>
            </p:cNvPr>
            <p:cNvSpPr/>
            <p:nvPr/>
          </p:nvSpPr>
          <p:spPr>
            <a:xfrm rot="10800000">
              <a:off x="4958828" y="2827182"/>
              <a:ext cx="200888" cy="200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00DF80C3-0FC5-42D7-B5EB-A60EF202DFB9}"/>
                </a:ext>
              </a:extLst>
            </p:cNvPr>
            <p:cNvSpPr/>
            <p:nvPr/>
          </p:nvSpPr>
          <p:spPr>
            <a:xfrm rot="10800000">
              <a:off x="4958828" y="1824437"/>
              <a:ext cx="200888" cy="200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68" name="Straight Connector 67">
            <a:extLst>
              <a:ext uri="{FF2B5EF4-FFF2-40B4-BE49-F238E27FC236}">
                <a16:creationId xmlns:a16="http://schemas.microsoft.com/office/drawing/2014/main" id="{8C5E603F-77A2-417E-8D37-7095E6145266}"/>
              </a:ext>
            </a:extLst>
          </p:cNvPr>
          <p:cNvCxnSpPr/>
          <p:nvPr/>
        </p:nvCxnSpPr>
        <p:spPr>
          <a:xfrm rot="10800000" flipV="1">
            <a:off x="3941601" y="2987571"/>
            <a:ext cx="386712" cy="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69" name="Group 68">
            <a:extLst>
              <a:ext uri="{FF2B5EF4-FFF2-40B4-BE49-F238E27FC236}">
                <a16:creationId xmlns:a16="http://schemas.microsoft.com/office/drawing/2014/main" id="{3166888B-2C60-4530-8CC0-3CFD52195AB2}"/>
              </a:ext>
            </a:extLst>
          </p:cNvPr>
          <p:cNvGrpSpPr/>
          <p:nvPr/>
        </p:nvGrpSpPr>
        <p:grpSpPr>
          <a:xfrm>
            <a:off x="7775276" y="1064396"/>
            <a:ext cx="3928407" cy="793843"/>
            <a:chOff x="5692588" y="1560606"/>
            <a:chExt cx="4394420" cy="936812"/>
          </a:xfrm>
        </p:grpSpPr>
        <p:sp>
          <p:nvSpPr>
            <p:cNvPr id="70" name="Rectangle: Rounded Corners 69">
              <a:extLst>
                <a:ext uri="{FF2B5EF4-FFF2-40B4-BE49-F238E27FC236}">
                  <a16:creationId xmlns:a16="http://schemas.microsoft.com/office/drawing/2014/main" id="{4E1AA367-8EDE-4E9C-AE21-80146B9D1442}"/>
                </a:ext>
              </a:extLst>
            </p:cNvPr>
            <p:cNvSpPr/>
            <p:nvPr/>
          </p:nvSpPr>
          <p:spPr>
            <a:xfrm>
              <a:off x="5800164" y="1625599"/>
              <a:ext cx="4286844" cy="806824"/>
            </a:xfrm>
            <a:prstGeom prst="roundRect">
              <a:avLst>
                <a:gd name="adj" fmla="val 50000"/>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77517927-2A9B-438D-AC2A-592FFAE280A7}"/>
                </a:ext>
              </a:extLst>
            </p:cNvPr>
            <p:cNvSpPr/>
            <p:nvPr/>
          </p:nvSpPr>
          <p:spPr>
            <a:xfrm>
              <a:off x="6389749" y="1780239"/>
              <a:ext cx="3453247" cy="49754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p>
          </p:txBody>
        </p:sp>
        <p:sp>
          <p:nvSpPr>
            <p:cNvPr id="72" name="Oval 71">
              <a:extLst>
                <a:ext uri="{FF2B5EF4-FFF2-40B4-BE49-F238E27FC236}">
                  <a16:creationId xmlns:a16="http://schemas.microsoft.com/office/drawing/2014/main" id="{C240A59D-A703-423E-8DC6-7869DE84C9A3}"/>
                </a:ext>
              </a:extLst>
            </p:cNvPr>
            <p:cNvSpPr/>
            <p:nvPr/>
          </p:nvSpPr>
          <p:spPr>
            <a:xfrm>
              <a:off x="5692588" y="1560606"/>
              <a:ext cx="936812" cy="936812"/>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Oval 86">
              <a:extLst>
                <a:ext uri="{FF2B5EF4-FFF2-40B4-BE49-F238E27FC236}">
                  <a16:creationId xmlns:a16="http://schemas.microsoft.com/office/drawing/2014/main" id="{611C5D15-A9F5-45B7-B53F-538C8FBE66B4}"/>
                </a:ext>
              </a:extLst>
            </p:cNvPr>
            <p:cNvSpPr/>
            <p:nvPr/>
          </p:nvSpPr>
          <p:spPr>
            <a:xfrm>
              <a:off x="5692588" y="1625600"/>
              <a:ext cx="806824" cy="806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399" b="1" dirty="0">
                  <a:latin typeface="Century Gothic" panose="020B0502020202020204" pitchFamily="34" charset="0"/>
                </a:rPr>
                <a:t>1</a:t>
              </a:r>
              <a:endParaRPr lang="en-US" sz="2399" b="1" dirty="0">
                <a:latin typeface="Century Gothic" panose="020B0502020202020204" pitchFamily="34" charset="0"/>
              </a:endParaRPr>
            </a:p>
          </p:txBody>
        </p:sp>
      </p:grpSp>
      <p:grpSp>
        <p:nvGrpSpPr>
          <p:cNvPr id="94" name="Group 93">
            <a:extLst>
              <a:ext uri="{FF2B5EF4-FFF2-40B4-BE49-F238E27FC236}">
                <a16:creationId xmlns:a16="http://schemas.microsoft.com/office/drawing/2014/main" id="{50AD918E-5C4B-4B63-A064-8B40E560DE7A}"/>
              </a:ext>
            </a:extLst>
          </p:cNvPr>
          <p:cNvGrpSpPr/>
          <p:nvPr/>
        </p:nvGrpSpPr>
        <p:grpSpPr>
          <a:xfrm>
            <a:off x="7650835" y="2093832"/>
            <a:ext cx="4332173" cy="898163"/>
            <a:chOff x="5692588" y="1560606"/>
            <a:chExt cx="4204727" cy="936812"/>
          </a:xfrm>
        </p:grpSpPr>
        <p:sp>
          <p:nvSpPr>
            <p:cNvPr id="115" name="Rectangle: Rounded Corners 114">
              <a:extLst>
                <a:ext uri="{FF2B5EF4-FFF2-40B4-BE49-F238E27FC236}">
                  <a16:creationId xmlns:a16="http://schemas.microsoft.com/office/drawing/2014/main" id="{F6C44315-7675-4B27-8298-DB95CFABD3E8}"/>
                </a:ext>
              </a:extLst>
            </p:cNvPr>
            <p:cNvSpPr/>
            <p:nvPr/>
          </p:nvSpPr>
          <p:spPr>
            <a:xfrm>
              <a:off x="5800163" y="1625599"/>
              <a:ext cx="4097152" cy="842246"/>
            </a:xfrm>
            <a:prstGeom prst="roundRect">
              <a:avLst>
                <a:gd name="adj" fmla="val 50000"/>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C6501B27-1590-4773-8CF9-F04D885EAEF0}"/>
                </a:ext>
              </a:extLst>
            </p:cNvPr>
            <p:cNvSpPr/>
            <p:nvPr/>
          </p:nvSpPr>
          <p:spPr>
            <a:xfrm>
              <a:off x="6251046" y="1763431"/>
              <a:ext cx="3439647" cy="59584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p>
          </p:txBody>
        </p:sp>
        <p:sp>
          <p:nvSpPr>
            <p:cNvPr id="117" name="Oval 116">
              <a:extLst>
                <a:ext uri="{FF2B5EF4-FFF2-40B4-BE49-F238E27FC236}">
                  <a16:creationId xmlns:a16="http://schemas.microsoft.com/office/drawing/2014/main" id="{34736E21-90AF-4783-905B-E493FAFC56A3}"/>
                </a:ext>
              </a:extLst>
            </p:cNvPr>
            <p:cNvSpPr/>
            <p:nvPr/>
          </p:nvSpPr>
          <p:spPr>
            <a:xfrm>
              <a:off x="5692588" y="1560606"/>
              <a:ext cx="936812" cy="936812"/>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Oval 117">
              <a:extLst>
                <a:ext uri="{FF2B5EF4-FFF2-40B4-BE49-F238E27FC236}">
                  <a16:creationId xmlns:a16="http://schemas.microsoft.com/office/drawing/2014/main" id="{7816C658-17B9-4C15-885A-47FB35C74BB0}"/>
                </a:ext>
              </a:extLst>
            </p:cNvPr>
            <p:cNvSpPr/>
            <p:nvPr/>
          </p:nvSpPr>
          <p:spPr>
            <a:xfrm>
              <a:off x="5692588" y="1625600"/>
              <a:ext cx="806824" cy="8068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399" b="1" dirty="0">
                  <a:latin typeface="Century Gothic" panose="020B0502020202020204" pitchFamily="34" charset="0"/>
                </a:rPr>
                <a:t>2</a:t>
              </a:r>
              <a:endParaRPr lang="en-US" sz="2399" b="1" dirty="0">
                <a:latin typeface="Century Gothic" panose="020B0502020202020204" pitchFamily="34" charset="0"/>
              </a:endParaRPr>
            </a:p>
          </p:txBody>
        </p:sp>
      </p:grpSp>
      <p:grpSp>
        <p:nvGrpSpPr>
          <p:cNvPr id="119" name="Group 118">
            <a:extLst>
              <a:ext uri="{FF2B5EF4-FFF2-40B4-BE49-F238E27FC236}">
                <a16:creationId xmlns:a16="http://schemas.microsoft.com/office/drawing/2014/main" id="{669ED523-1067-4075-86B9-1C3921FD8D3E}"/>
              </a:ext>
            </a:extLst>
          </p:cNvPr>
          <p:cNvGrpSpPr/>
          <p:nvPr/>
        </p:nvGrpSpPr>
        <p:grpSpPr>
          <a:xfrm>
            <a:off x="7673933" y="3078374"/>
            <a:ext cx="4309076" cy="1187429"/>
            <a:chOff x="5663568" y="1560606"/>
            <a:chExt cx="4423440" cy="936812"/>
          </a:xfrm>
        </p:grpSpPr>
        <p:sp>
          <p:nvSpPr>
            <p:cNvPr id="120" name="Rectangle: Rounded Corners 119">
              <a:extLst>
                <a:ext uri="{FF2B5EF4-FFF2-40B4-BE49-F238E27FC236}">
                  <a16:creationId xmlns:a16="http://schemas.microsoft.com/office/drawing/2014/main" id="{EB1227A2-6693-4920-BCE2-C8B7BD844345}"/>
                </a:ext>
              </a:extLst>
            </p:cNvPr>
            <p:cNvSpPr/>
            <p:nvPr/>
          </p:nvSpPr>
          <p:spPr>
            <a:xfrm>
              <a:off x="5800164" y="1625599"/>
              <a:ext cx="4286844" cy="806824"/>
            </a:xfrm>
            <a:prstGeom prst="roundRect">
              <a:avLst>
                <a:gd name="adj" fmla="val 50000"/>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E8547F2D-2329-4A39-AFBD-EF71733A958D}"/>
                </a:ext>
              </a:extLst>
            </p:cNvPr>
            <p:cNvSpPr/>
            <p:nvPr/>
          </p:nvSpPr>
          <p:spPr>
            <a:xfrm>
              <a:off x="6279775" y="1780242"/>
              <a:ext cx="3668071" cy="49754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p>
          </p:txBody>
        </p:sp>
        <p:sp>
          <p:nvSpPr>
            <p:cNvPr id="122" name="Oval 121">
              <a:extLst>
                <a:ext uri="{FF2B5EF4-FFF2-40B4-BE49-F238E27FC236}">
                  <a16:creationId xmlns:a16="http://schemas.microsoft.com/office/drawing/2014/main" id="{6B739471-E149-4B30-AAF4-5E37CF9440AA}"/>
                </a:ext>
              </a:extLst>
            </p:cNvPr>
            <p:cNvSpPr/>
            <p:nvPr/>
          </p:nvSpPr>
          <p:spPr>
            <a:xfrm>
              <a:off x="5692588" y="1560606"/>
              <a:ext cx="936812" cy="936812"/>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a:extLst>
                <a:ext uri="{FF2B5EF4-FFF2-40B4-BE49-F238E27FC236}">
                  <a16:creationId xmlns:a16="http://schemas.microsoft.com/office/drawing/2014/main" id="{44C8783B-E391-46FE-92D7-A85FDA7F83C1}"/>
                </a:ext>
              </a:extLst>
            </p:cNvPr>
            <p:cNvSpPr/>
            <p:nvPr/>
          </p:nvSpPr>
          <p:spPr>
            <a:xfrm>
              <a:off x="5663568" y="1594536"/>
              <a:ext cx="806824" cy="806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399" b="1" dirty="0">
                  <a:latin typeface="Century Gothic" panose="020B0502020202020204" pitchFamily="34" charset="0"/>
                </a:rPr>
                <a:t>2α</a:t>
              </a:r>
              <a:endParaRPr lang="en-US" sz="2399" b="1" dirty="0">
                <a:latin typeface="Century Gothic" panose="020B0502020202020204" pitchFamily="34" charset="0"/>
              </a:endParaRPr>
            </a:p>
          </p:txBody>
        </p:sp>
      </p:grpSp>
      <p:grpSp>
        <p:nvGrpSpPr>
          <p:cNvPr id="124" name="Group 123">
            <a:extLst>
              <a:ext uri="{FF2B5EF4-FFF2-40B4-BE49-F238E27FC236}">
                <a16:creationId xmlns:a16="http://schemas.microsoft.com/office/drawing/2014/main" id="{84A7AA0C-859E-458F-9A60-373CC66CC70E}"/>
              </a:ext>
            </a:extLst>
          </p:cNvPr>
          <p:cNvGrpSpPr/>
          <p:nvPr/>
        </p:nvGrpSpPr>
        <p:grpSpPr>
          <a:xfrm>
            <a:off x="7621266" y="4391601"/>
            <a:ext cx="4479511" cy="932935"/>
            <a:chOff x="5625158" y="1625599"/>
            <a:chExt cx="5061593" cy="871819"/>
          </a:xfrm>
        </p:grpSpPr>
        <p:sp>
          <p:nvSpPr>
            <p:cNvPr id="125" name="Rectangle: Rounded Corners 124">
              <a:extLst>
                <a:ext uri="{FF2B5EF4-FFF2-40B4-BE49-F238E27FC236}">
                  <a16:creationId xmlns:a16="http://schemas.microsoft.com/office/drawing/2014/main" id="{0CE5E733-B4E7-441B-B1B0-8AFD65432594}"/>
                </a:ext>
              </a:extLst>
            </p:cNvPr>
            <p:cNvSpPr/>
            <p:nvPr/>
          </p:nvSpPr>
          <p:spPr>
            <a:xfrm>
              <a:off x="5800164" y="1625599"/>
              <a:ext cx="4886587" cy="806824"/>
            </a:xfrm>
            <a:prstGeom prst="roundRect">
              <a:avLst>
                <a:gd name="adj" fmla="val 50000"/>
              </a:avLst>
            </a:prstGeom>
            <a:noFill/>
            <a:ln w="571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Rectangle: Rounded Corners 125">
              <a:extLst>
                <a:ext uri="{FF2B5EF4-FFF2-40B4-BE49-F238E27FC236}">
                  <a16:creationId xmlns:a16="http://schemas.microsoft.com/office/drawing/2014/main" id="{1A820FC2-803D-4FF1-82B4-722AF96356A1}"/>
                </a:ext>
              </a:extLst>
            </p:cNvPr>
            <p:cNvSpPr/>
            <p:nvPr/>
          </p:nvSpPr>
          <p:spPr>
            <a:xfrm>
              <a:off x="6395782" y="1780239"/>
              <a:ext cx="4133784" cy="575206"/>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999" dirty="0"/>
            </a:p>
          </p:txBody>
        </p:sp>
        <p:sp>
          <p:nvSpPr>
            <p:cNvPr id="127" name="Oval 126">
              <a:extLst>
                <a:ext uri="{FF2B5EF4-FFF2-40B4-BE49-F238E27FC236}">
                  <a16:creationId xmlns:a16="http://schemas.microsoft.com/office/drawing/2014/main" id="{6688BA48-D4BC-4790-B004-1E69640F505F}"/>
                </a:ext>
              </a:extLst>
            </p:cNvPr>
            <p:cNvSpPr/>
            <p:nvPr/>
          </p:nvSpPr>
          <p:spPr>
            <a:xfrm>
              <a:off x="5692588" y="1631811"/>
              <a:ext cx="936812" cy="865607"/>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127">
              <a:extLst>
                <a:ext uri="{FF2B5EF4-FFF2-40B4-BE49-F238E27FC236}">
                  <a16:creationId xmlns:a16="http://schemas.microsoft.com/office/drawing/2014/main" id="{BCBDD37D-6870-4248-8161-91358080A904}"/>
                </a:ext>
              </a:extLst>
            </p:cNvPr>
            <p:cNvSpPr/>
            <p:nvPr/>
          </p:nvSpPr>
          <p:spPr>
            <a:xfrm>
              <a:off x="5625158" y="1658093"/>
              <a:ext cx="874255" cy="77433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399" b="1" dirty="0">
                  <a:latin typeface="Century Gothic" panose="020B0502020202020204" pitchFamily="34" charset="0"/>
                </a:rPr>
                <a:t>2β</a:t>
              </a:r>
              <a:endParaRPr lang="en-US" sz="2399" b="1" dirty="0">
                <a:latin typeface="Century Gothic" panose="020B0502020202020204" pitchFamily="34" charset="0"/>
              </a:endParaRPr>
            </a:p>
          </p:txBody>
        </p:sp>
      </p:grpSp>
      <p:grpSp>
        <p:nvGrpSpPr>
          <p:cNvPr id="129" name="Group 128">
            <a:extLst>
              <a:ext uri="{FF2B5EF4-FFF2-40B4-BE49-F238E27FC236}">
                <a16:creationId xmlns:a16="http://schemas.microsoft.com/office/drawing/2014/main" id="{C4856348-B350-4B7D-848E-B4FD6D0FE65D}"/>
              </a:ext>
            </a:extLst>
          </p:cNvPr>
          <p:cNvGrpSpPr/>
          <p:nvPr/>
        </p:nvGrpSpPr>
        <p:grpSpPr>
          <a:xfrm flipH="1">
            <a:off x="363159" y="1052042"/>
            <a:ext cx="3450492" cy="793843"/>
            <a:chOff x="5664034" y="1560606"/>
            <a:chExt cx="4066214" cy="936812"/>
          </a:xfrm>
        </p:grpSpPr>
        <p:sp>
          <p:nvSpPr>
            <p:cNvPr id="130" name="Rectangle: Rounded Corners 129">
              <a:extLst>
                <a:ext uri="{FF2B5EF4-FFF2-40B4-BE49-F238E27FC236}">
                  <a16:creationId xmlns:a16="http://schemas.microsoft.com/office/drawing/2014/main" id="{F1EBEF55-AB1B-4749-ACC9-9C9D9678A8ED}"/>
                </a:ext>
              </a:extLst>
            </p:cNvPr>
            <p:cNvSpPr/>
            <p:nvPr/>
          </p:nvSpPr>
          <p:spPr>
            <a:xfrm>
              <a:off x="5805536" y="1626334"/>
              <a:ext cx="3924712" cy="806824"/>
            </a:xfrm>
            <a:prstGeom prst="roundRect">
              <a:avLst>
                <a:gd name="adj" fmla="val 5000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446CB5DF-6DAC-4164-B67F-95A27AA3E163}"/>
                </a:ext>
              </a:extLst>
            </p:cNvPr>
            <p:cNvSpPr/>
            <p:nvPr/>
          </p:nvSpPr>
          <p:spPr>
            <a:xfrm>
              <a:off x="6285147" y="1780977"/>
              <a:ext cx="3258003" cy="4975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999" dirty="0"/>
            </a:p>
          </p:txBody>
        </p:sp>
        <p:sp>
          <p:nvSpPr>
            <p:cNvPr id="132" name="Oval 131">
              <a:extLst>
                <a:ext uri="{FF2B5EF4-FFF2-40B4-BE49-F238E27FC236}">
                  <a16:creationId xmlns:a16="http://schemas.microsoft.com/office/drawing/2014/main" id="{3A8AAB19-291D-4ED4-837A-D50D24D4E06F}"/>
                </a:ext>
              </a:extLst>
            </p:cNvPr>
            <p:cNvSpPr/>
            <p:nvPr/>
          </p:nvSpPr>
          <p:spPr>
            <a:xfrm>
              <a:off x="5692588" y="1560606"/>
              <a:ext cx="936812" cy="936812"/>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Oval 132">
              <a:extLst>
                <a:ext uri="{FF2B5EF4-FFF2-40B4-BE49-F238E27FC236}">
                  <a16:creationId xmlns:a16="http://schemas.microsoft.com/office/drawing/2014/main" id="{29E8BC0A-C753-4CB3-9DA0-333628874DB3}"/>
                </a:ext>
              </a:extLst>
            </p:cNvPr>
            <p:cNvSpPr/>
            <p:nvPr/>
          </p:nvSpPr>
          <p:spPr>
            <a:xfrm>
              <a:off x="5664034" y="1625599"/>
              <a:ext cx="806824" cy="8068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latin typeface="Century Gothic" panose="020B0502020202020204" pitchFamily="34" charset="0"/>
                </a:rPr>
                <a:t>1</a:t>
              </a:r>
            </a:p>
          </p:txBody>
        </p:sp>
      </p:grpSp>
      <p:grpSp>
        <p:nvGrpSpPr>
          <p:cNvPr id="134" name="Group 133">
            <a:extLst>
              <a:ext uri="{FF2B5EF4-FFF2-40B4-BE49-F238E27FC236}">
                <a16:creationId xmlns:a16="http://schemas.microsoft.com/office/drawing/2014/main" id="{BE32B304-3A64-4F58-A64E-6AFC3FA4178A}"/>
              </a:ext>
            </a:extLst>
          </p:cNvPr>
          <p:cNvGrpSpPr/>
          <p:nvPr/>
        </p:nvGrpSpPr>
        <p:grpSpPr>
          <a:xfrm flipH="1">
            <a:off x="243495" y="1858140"/>
            <a:ext cx="3509339" cy="1002766"/>
            <a:chOff x="5692588" y="1560606"/>
            <a:chExt cx="3821373" cy="936812"/>
          </a:xfrm>
        </p:grpSpPr>
        <p:sp>
          <p:nvSpPr>
            <p:cNvPr id="135" name="Rectangle: Rounded Corners 134">
              <a:extLst>
                <a:ext uri="{FF2B5EF4-FFF2-40B4-BE49-F238E27FC236}">
                  <a16:creationId xmlns:a16="http://schemas.microsoft.com/office/drawing/2014/main" id="{116A2B30-972B-450A-BD58-A6DF3A3D67C3}"/>
                </a:ext>
              </a:extLst>
            </p:cNvPr>
            <p:cNvSpPr/>
            <p:nvPr/>
          </p:nvSpPr>
          <p:spPr>
            <a:xfrm>
              <a:off x="5800165" y="1625599"/>
              <a:ext cx="3713796" cy="806824"/>
            </a:xfrm>
            <a:prstGeom prst="roundRect">
              <a:avLst>
                <a:gd name="adj" fmla="val 5000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Rectangle: Rounded Corners 135">
              <a:extLst>
                <a:ext uri="{FF2B5EF4-FFF2-40B4-BE49-F238E27FC236}">
                  <a16:creationId xmlns:a16="http://schemas.microsoft.com/office/drawing/2014/main" id="{0C797CAA-08CD-4EB8-AF1D-3C55C5E62685}"/>
                </a:ext>
              </a:extLst>
            </p:cNvPr>
            <p:cNvSpPr/>
            <p:nvPr/>
          </p:nvSpPr>
          <p:spPr>
            <a:xfrm>
              <a:off x="6263593" y="1780242"/>
              <a:ext cx="3057819" cy="49754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p>
          </p:txBody>
        </p:sp>
        <p:sp>
          <p:nvSpPr>
            <p:cNvPr id="137" name="Oval 136">
              <a:extLst>
                <a:ext uri="{FF2B5EF4-FFF2-40B4-BE49-F238E27FC236}">
                  <a16:creationId xmlns:a16="http://schemas.microsoft.com/office/drawing/2014/main" id="{5D6D5513-74BF-4969-8636-2ECB1571BE2A}"/>
                </a:ext>
              </a:extLst>
            </p:cNvPr>
            <p:cNvSpPr/>
            <p:nvPr/>
          </p:nvSpPr>
          <p:spPr>
            <a:xfrm>
              <a:off x="5692588" y="1560606"/>
              <a:ext cx="936812" cy="936812"/>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Oval 137">
              <a:extLst>
                <a:ext uri="{FF2B5EF4-FFF2-40B4-BE49-F238E27FC236}">
                  <a16:creationId xmlns:a16="http://schemas.microsoft.com/office/drawing/2014/main" id="{6AD20155-5380-4CB0-92CB-8F177C1DACD1}"/>
                </a:ext>
              </a:extLst>
            </p:cNvPr>
            <p:cNvSpPr/>
            <p:nvPr/>
          </p:nvSpPr>
          <p:spPr>
            <a:xfrm>
              <a:off x="5692588" y="1625600"/>
              <a:ext cx="806824" cy="8068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latin typeface="Century Gothic" panose="020B0502020202020204" pitchFamily="34" charset="0"/>
                </a:rPr>
                <a:t>2</a:t>
              </a:r>
            </a:p>
          </p:txBody>
        </p:sp>
      </p:grpSp>
      <p:grpSp>
        <p:nvGrpSpPr>
          <p:cNvPr id="139" name="Group 138">
            <a:extLst>
              <a:ext uri="{FF2B5EF4-FFF2-40B4-BE49-F238E27FC236}">
                <a16:creationId xmlns:a16="http://schemas.microsoft.com/office/drawing/2014/main" id="{D62B232B-462D-486D-8275-20494FB1D11F}"/>
              </a:ext>
            </a:extLst>
          </p:cNvPr>
          <p:cNvGrpSpPr/>
          <p:nvPr/>
        </p:nvGrpSpPr>
        <p:grpSpPr>
          <a:xfrm flipH="1">
            <a:off x="110900" y="3000021"/>
            <a:ext cx="3688666" cy="985711"/>
            <a:chOff x="5692589" y="1625599"/>
            <a:chExt cx="4813080" cy="871819"/>
          </a:xfrm>
        </p:grpSpPr>
        <p:sp>
          <p:nvSpPr>
            <p:cNvPr id="140" name="Rectangle: Rounded Corners 139">
              <a:extLst>
                <a:ext uri="{FF2B5EF4-FFF2-40B4-BE49-F238E27FC236}">
                  <a16:creationId xmlns:a16="http://schemas.microsoft.com/office/drawing/2014/main" id="{74E63B7F-4AC4-424C-B3A2-654875EF5A9C}"/>
                </a:ext>
              </a:extLst>
            </p:cNvPr>
            <p:cNvSpPr/>
            <p:nvPr/>
          </p:nvSpPr>
          <p:spPr>
            <a:xfrm>
              <a:off x="5800167" y="1625599"/>
              <a:ext cx="4705502" cy="806824"/>
            </a:xfrm>
            <a:prstGeom prst="roundRect">
              <a:avLst>
                <a:gd name="adj" fmla="val 50000"/>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lumOff val="25000"/>
                  </a:schemeClr>
                </a:solidFill>
              </a:endParaRPr>
            </a:p>
          </p:txBody>
        </p:sp>
        <p:sp>
          <p:nvSpPr>
            <p:cNvPr id="141" name="Rectangle: Rounded Corners 140">
              <a:extLst>
                <a:ext uri="{FF2B5EF4-FFF2-40B4-BE49-F238E27FC236}">
                  <a16:creationId xmlns:a16="http://schemas.microsoft.com/office/drawing/2014/main" id="{A98AA330-1C7E-4DE6-974E-9EC54925B61E}"/>
                </a:ext>
              </a:extLst>
            </p:cNvPr>
            <p:cNvSpPr/>
            <p:nvPr/>
          </p:nvSpPr>
          <p:spPr>
            <a:xfrm>
              <a:off x="6279779" y="1780242"/>
              <a:ext cx="4082775" cy="49754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999" b="1" dirty="0">
                <a:effectLst>
                  <a:outerShdw blurRad="38100" dist="38100" dir="2700000" algn="tl">
                    <a:srgbClr val="000000">
                      <a:alpha val="43137"/>
                    </a:srgbClr>
                  </a:outerShdw>
                </a:effectLst>
              </a:endParaRPr>
            </a:p>
            <a:p>
              <a:pPr algn="ctr"/>
              <a:endParaRPr lang="en-US" sz="1999" dirty="0">
                <a:solidFill>
                  <a:schemeClr val="tx1">
                    <a:lumMod val="75000"/>
                    <a:lumOff val="25000"/>
                  </a:schemeClr>
                </a:solidFill>
              </a:endParaRPr>
            </a:p>
          </p:txBody>
        </p:sp>
        <p:sp>
          <p:nvSpPr>
            <p:cNvPr id="142" name="Oval 141">
              <a:extLst>
                <a:ext uri="{FF2B5EF4-FFF2-40B4-BE49-F238E27FC236}">
                  <a16:creationId xmlns:a16="http://schemas.microsoft.com/office/drawing/2014/main" id="{5D4BF6F9-61EE-459D-814F-689744840777}"/>
                </a:ext>
              </a:extLst>
            </p:cNvPr>
            <p:cNvSpPr/>
            <p:nvPr/>
          </p:nvSpPr>
          <p:spPr>
            <a:xfrm>
              <a:off x="5692589" y="1639054"/>
              <a:ext cx="936813" cy="858364"/>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lumOff val="25000"/>
                  </a:schemeClr>
                </a:solidFill>
              </a:endParaRPr>
            </a:p>
          </p:txBody>
        </p:sp>
        <p:sp>
          <p:nvSpPr>
            <p:cNvPr id="143" name="Oval 142">
              <a:extLst>
                <a:ext uri="{FF2B5EF4-FFF2-40B4-BE49-F238E27FC236}">
                  <a16:creationId xmlns:a16="http://schemas.microsoft.com/office/drawing/2014/main" id="{A01BEF93-C1B4-40D8-BB80-AFABE1349FEB}"/>
                </a:ext>
              </a:extLst>
            </p:cNvPr>
            <p:cNvSpPr/>
            <p:nvPr/>
          </p:nvSpPr>
          <p:spPr>
            <a:xfrm>
              <a:off x="5692589" y="1726662"/>
              <a:ext cx="892246" cy="7057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solidFill>
                    <a:schemeClr val="tx1">
                      <a:lumMod val="75000"/>
                      <a:lumOff val="25000"/>
                    </a:schemeClr>
                  </a:solidFill>
                  <a:latin typeface="Century Gothic" panose="020B0502020202020204" pitchFamily="34" charset="0"/>
                </a:rPr>
                <a:t>3</a:t>
              </a:r>
            </a:p>
          </p:txBody>
        </p:sp>
      </p:grpSp>
      <p:grpSp>
        <p:nvGrpSpPr>
          <p:cNvPr id="144" name="Group 143">
            <a:extLst>
              <a:ext uri="{FF2B5EF4-FFF2-40B4-BE49-F238E27FC236}">
                <a16:creationId xmlns:a16="http://schemas.microsoft.com/office/drawing/2014/main" id="{D707F6BB-4B23-4705-B67D-0CA8BAF11450}"/>
              </a:ext>
            </a:extLst>
          </p:cNvPr>
          <p:cNvGrpSpPr/>
          <p:nvPr/>
        </p:nvGrpSpPr>
        <p:grpSpPr>
          <a:xfrm flipH="1">
            <a:off x="184815" y="4084986"/>
            <a:ext cx="3538393" cy="970498"/>
            <a:chOff x="5692588" y="1560606"/>
            <a:chExt cx="4169801" cy="936812"/>
          </a:xfrm>
        </p:grpSpPr>
        <p:sp>
          <p:nvSpPr>
            <p:cNvPr id="145" name="Rectangle: Rounded Corners 144">
              <a:extLst>
                <a:ext uri="{FF2B5EF4-FFF2-40B4-BE49-F238E27FC236}">
                  <a16:creationId xmlns:a16="http://schemas.microsoft.com/office/drawing/2014/main" id="{B4FD2B53-5D22-403C-9CB7-17EA63999703}"/>
                </a:ext>
              </a:extLst>
            </p:cNvPr>
            <p:cNvSpPr/>
            <p:nvPr/>
          </p:nvSpPr>
          <p:spPr>
            <a:xfrm>
              <a:off x="5800166" y="1625599"/>
              <a:ext cx="4062223" cy="806824"/>
            </a:xfrm>
            <a:prstGeom prst="roundRect">
              <a:avLst>
                <a:gd name="adj" fmla="val 50000"/>
              </a:avLst>
            </a:prstGeom>
            <a:noFill/>
            <a:ln w="57150">
              <a:solidFill>
                <a:srgbClr val="EB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Rectangle: Rounded Corners 145">
              <a:extLst>
                <a:ext uri="{FF2B5EF4-FFF2-40B4-BE49-F238E27FC236}">
                  <a16:creationId xmlns:a16="http://schemas.microsoft.com/office/drawing/2014/main" id="{F72C6B9B-FF7C-4438-AB77-A4F39BABDB3C}"/>
                </a:ext>
              </a:extLst>
            </p:cNvPr>
            <p:cNvSpPr/>
            <p:nvPr/>
          </p:nvSpPr>
          <p:spPr>
            <a:xfrm>
              <a:off x="6279777" y="1780242"/>
              <a:ext cx="3420281" cy="497542"/>
            </a:xfrm>
            <a:prstGeom prst="roundRect">
              <a:avLst>
                <a:gd name="adj" fmla="val 50000"/>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7" name="Oval 146">
              <a:extLst>
                <a:ext uri="{FF2B5EF4-FFF2-40B4-BE49-F238E27FC236}">
                  <a16:creationId xmlns:a16="http://schemas.microsoft.com/office/drawing/2014/main" id="{43D0B85D-E834-4A60-865A-D3177E009043}"/>
                </a:ext>
              </a:extLst>
            </p:cNvPr>
            <p:cNvSpPr/>
            <p:nvPr/>
          </p:nvSpPr>
          <p:spPr>
            <a:xfrm>
              <a:off x="5692588" y="1560606"/>
              <a:ext cx="936812" cy="936812"/>
            </a:xfrm>
            <a:prstGeom prst="ellipse">
              <a:avLst/>
            </a:prstGeom>
            <a:solidFill>
              <a:srgbClr val="1C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Oval 147">
              <a:extLst>
                <a:ext uri="{FF2B5EF4-FFF2-40B4-BE49-F238E27FC236}">
                  <a16:creationId xmlns:a16="http://schemas.microsoft.com/office/drawing/2014/main" id="{6A7E7D14-2838-4BC5-9240-FF94EC2403A8}"/>
                </a:ext>
              </a:extLst>
            </p:cNvPr>
            <p:cNvSpPr/>
            <p:nvPr/>
          </p:nvSpPr>
          <p:spPr>
            <a:xfrm>
              <a:off x="5692588" y="1625600"/>
              <a:ext cx="806824" cy="806824"/>
            </a:xfrm>
            <a:prstGeom prst="ellipse">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latin typeface="Century Gothic" panose="020B0502020202020204" pitchFamily="34" charset="0"/>
                </a:rPr>
                <a:t>4</a:t>
              </a:r>
            </a:p>
          </p:txBody>
        </p:sp>
      </p:grpSp>
      <p:sp>
        <p:nvSpPr>
          <p:cNvPr id="149" name="Oval 148">
            <a:extLst>
              <a:ext uri="{FF2B5EF4-FFF2-40B4-BE49-F238E27FC236}">
                <a16:creationId xmlns:a16="http://schemas.microsoft.com/office/drawing/2014/main" id="{E60BC09E-F044-4592-ABD1-C09F7D8DEB99}"/>
              </a:ext>
            </a:extLst>
          </p:cNvPr>
          <p:cNvSpPr/>
          <p:nvPr/>
        </p:nvSpPr>
        <p:spPr>
          <a:xfrm>
            <a:off x="4203017" y="1317419"/>
            <a:ext cx="2953921" cy="4103814"/>
          </a:xfrm>
          <a:prstGeom prst="ellipse">
            <a:avLst/>
          </a:prstGeom>
          <a:solidFill>
            <a:srgbClr val="009999"/>
          </a:solidFill>
          <a:ln>
            <a:solidFill>
              <a:srgbClr val="00666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cxnSp>
        <p:nvCxnSpPr>
          <p:cNvPr id="5" name="Ευθεία γραμμή σύνδεσης 4"/>
          <p:cNvCxnSpPr/>
          <p:nvPr/>
        </p:nvCxnSpPr>
        <p:spPr>
          <a:xfrm>
            <a:off x="5626263" y="2157248"/>
            <a:ext cx="0" cy="2189691"/>
          </a:xfrm>
          <a:prstGeom prst="line">
            <a:avLst/>
          </a:prstGeom>
          <a:ln w="28575">
            <a:solidFill>
              <a:srgbClr val="00666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0016" y="2934837"/>
            <a:ext cx="979080" cy="461545"/>
          </a:xfrm>
          <a:prstGeom prst="rect">
            <a:avLst/>
          </a:prstGeom>
          <a:noFill/>
        </p:spPr>
        <p:txBody>
          <a:bodyPr wrap="square" rtlCol="0">
            <a:spAutoFit/>
          </a:bodyPr>
          <a:lstStyle/>
          <a:p>
            <a:pPr algn="ctr"/>
            <a:r>
              <a:rPr lang="el-GR" sz="2399" b="1" dirty="0"/>
              <a:t>ΕξΑΕ</a:t>
            </a:r>
          </a:p>
        </p:txBody>
      </p:sp>
      <p:sp>
        <p:nvSpPr>
          <p:cNvPr id="14" name="TextBox 13"/>
          <p:cNvSpPr txBox="1"/>
          <p:nvPr/>
        </p:nvSpPr>
        <p:spPr>
          <a:xfrm>
            <a:off x="5592023" y="2097931"/>
            <a:ext cx="1628837" cy="2308324"/>
          </a:xfrm>
          <a:prstGeom prst="rect">
            <a:avLst/>
          </a:prstGeom>
          <a:noFill/>
        </p:spPr>
        <p:txBody>
          <a:bodyPr wrap="square" rtlCol="0">
            <a:spAutoFit/>
          </a:bodyPr>
          <a:lstStyle/>
          <a:p>
            <a:pPr algn="ctr"/>
            <a:r>
              <a:rPr lang="el-GR" b="1" dirty="0"/>
              <a:t>Η χρήση των κινητών συσκευών στο σχολείο</a:t>
            </a:r>
            <a:endParaRPr lang="el-GR" sz="2399" b="1" dirty="0"/>
          </a:p>
        </p:txBody>
      </p:sp>
      <p:sp>
        <p:nvSpPr>
          <p:cNvPr id="15" name="Ορθογώνιο 14"/>
          <p:cNvSpPr/>
          <p:nvPr/>
        </p:nvSpPr>
        <p:spPr>
          <a:xfrm>
            <a:off x="381861" y="4258527"/>
            <a:ext cx="253596" cy="461537"/>
          </a:xfrm>
          <a:prstGeom prst="rect">
            <a:avLst/>
          </a:prstGeom>
        </p:spPr>
        <p:txBody>
          <a:bodyPr wrap="none">
            <a:spAutoFit/>
          </a:bodyPr>
          <a:lstStyle/>
          <a:p>
            <a:r>
              <a:rPr lang="el-GR" sz="2399" dirty="0">
                <a:effectLst>
                  <a:outerShdw blurRad="38100" dist="38100" dir="2700000" algn="tl">
                    <a:srgbClr val="000000">
                      <a:alpha val="43137"/>
                    </a:srgbClr>
                  </a:outerShdw>
                </a:effectLst>
              </a:rPr>
              <a:t> </a:t>
            </a:r>
            <a:endParaRPr lang="el-GR" sz="2399" dirty="0"/>
          </a:p>
        </p:txBody>
      </p:sp>
      <p:sp>
        <p:nvSpPr>
          <p:cNvPr id="74" name="Τίτλος 1"/>
          <p:cNvSpPr>
            <a:spLocks noGrp="1"/>
          </p:cNvSpPr>
          <p:nvPr>
            <p:ph type="title"/>
          </p:nvPr>
        </p:nvSpPr>
        <p:spPr>
          <a:xfrm>
            <a:off x="1197868" y="235495"/>
            <a:ext cx="10153128" cy="558185"/>
          </a:xfrm>
        </p:spPr>
        <p:txBody>
          <a:bodyPr>
            <a:noAutofit/>
          </a:bodyPr>
          <a:lstStyle/>
          <a:p>
            <a:pPr algn="ctr"/>
            <a:r>
              <a:rPr lang="en-US" sz="3599" b="1" dirty="0">
                <a:effectLst>
                  <a:outerShdw blurRad="38100" dist="38100" dir="2700000" algn="tl">
                    <a:srgbClr val="000000">
                      <a:alpha val="43137"/>
                    </a:srgbClr>
                  </a:outerShdw>
                </a:effectLst>
                <a:latin typeface="Century Gothic" panose="020B0502020202020204" pitchFamily="34" charset="0"/>
              </a:rPr>
              <a:t> </a:t>
            </a:r>
            <a:r>
              <a:rPr lang="el-GR" sz="3599" b="1" dirty="0">
                <a:effectLst>
                  <a:outerShdw blurRad="38100" dist="38100" dir="2700000" algn="tl">
                    <a:srgbClr val="000000">
                      <a:alpha val="43137"/>
                    </a:srgbClr>
                  </a:outerShdw>
                </a:effectLst>
                <a:latin typeface="Century Gothic" panose="020B0502020202020204" pitchFamily="34" charset="0"/>
              </a:rPr>
              <a:t> Εξ αποστάσεως εκπαίδευση</a:t>
            </a:r>
            <a:endParaRPr lang="el-GR" sz="1999" b="1" dirty="0">
              <a:effectLst>
                <a:outerShdw blurRad="38100" dist="38100" dir="2700000" algn="tl">
                  <a:srgbClr val="000000">
                    <a:alpha val="43137"/>
                  </a:srgbClr>
                </a:outerShdw>
              </a:effectLst>
              <a:latin typeface="Century Gothic" panose="020B0502020202020204" pitchFamily="34" charset="0"/>
            </a:endParaRPr>
          </a:p>
        </p:txBody>
      </p:sp>
      <p:grpSp>
        <p:nvGrpSpPr>
          <p:cNvPr id="75" name="组合 36"/>
          <p:cNvGrpSpPr/>
          <p:nvPr/>
        </p:nvGrpSpPr>
        <p:grpSpPr>
          <a:xfrm>
            <a:off x="5325085" y="5386983"/>
            <a:ext cx="723887" cy="774991"/>
            <a:chOff x="4427538" y="954088"/>
            <a:chExt cx="3333750" cy="3729038"/>
          </a:xfrm>
          <a:solidFill>
            <a:schemeClr val="accent6"/>
          </a:solidFill>
        </p:grpSpPr>
        <p:sp>
          <p:nvSpPr>
            <p:cNvPr id="76"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77"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78"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79"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0"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1"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2"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3"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4"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5"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6"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8"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89"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0"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1"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2"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3"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5"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6"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7"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8"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99"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0"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1"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2"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3"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a:solidFill>
                <a:srgbClr val="009999"/>
              </a:solidFill>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4"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5"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6"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7"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8"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09"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10"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11"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1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1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1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51"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52"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53"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grpFill/>
            <a:ln w="9525">
              <a:solidFill>
                <a:srgbClr val="000000"/>
              </a:solid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sp>
          <p:nvSpPr>
            <p:cNvPr id="154"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grpFill/>
            <a:ln w="9525">
              <a:noFill/>
              <a:round/>
            </a:ln>
          </p:spPr>
          <p:txBody>
            <a:bodyPr vert="horz" wrap="square" lIns="68562" tIns="34281" rIns="68562" bIns="34281" numCol="1" anchor="t" anchorCtr="0" compatLnSpc="1"/>
            <a:lstStyle/>
            <a:p>
              <a:pPr defTabSz="914126">
                <a:defRPr/>
              </a:pPr>
              <a:endParaRPr lang="zh-CN" altLang="en-US" sz="1350" kern="0">
                <a:solidFill>
                  <a:prstClr val="black"/>
                </a:solidFill>
                <a:ea typeface="Arial Unicode MS" panose="020B0604020202020204" pitchFamily="34" charset="-128"/>
              </a:endParaRPr>
            </a:p>
          </p:txBody>
        </p:sp>
      </p:grpSp>
      <p:sp>
        <p:nvSpPr>
          <p:cNvPr id="2" name="Ορθογώνιο 1">
            <a:extLst>
              <a:ext uri="{FF2B5EF4-FFF2-40B4-BE49-F238E27FC236}">
                <a16:creationId xmlns:a16="http://schemas.microsoft.com/office/drawing/2014/main" id="{00CABACA-C53E-4B30-8FEA-7EA2372CC244}"/>
              </a:ext>
            </a:extLst>
          </p:cNvPr>
          <p:cNvSpPr/>
          <p:nvPr/>
        </p:nvSpPr>
        <p:spPr>
          <a:xfrm>
            <a:off x="826887" y="1183706"/>
            <a:ext cx="2064989" cy="400110"/>
          </a:xfrm>
          <a:prstGeom prst="rect">
            <a:avLst/>
          </a:prstGeom>
        </p:spPr>
        <p:txBody>
          <a:bodyPr wrap="none">
            <a:spAutoFit/>
          </a:bodyPr>
          <a:lstStyle/>
          <a:p>
            <a:r>
              <a:rPr lang="el-GR" sz="2000" b="1" dirty="0">
                <a:latin typeface="Century Gothic" panose="020B0502020202020204" pitchFamily="34" charset="0"/>
                <a:ea typeface="Times New Roman" panose="02020603050405020304" pitchFamily="18" charset="0"/>
                <a:cs typeface="Times New Roman" panose="02020603050405020304" pitchFamily="18" charset="0"/>
              </a:rPr>
              <a:t>Η σχολική </a:t>
            </a:r>
            <a:r>
              <a:rPr lang="el-GR" sz="2000" b="1" dirty="0" err="1">
                <a:latin typeface="Century Gothic" panose="020B0502020202020204" pitchFamily="34" charset="0"/>
                <a:ea typeface="Times New Roman" panose="02020603050405020304" pitchFamily="18" charset="0"/>
                <a:cs typeface="Times New Roman" panose="02020603050405020304" pitchFamily="18" charset="0"/>
              </a:rPr>
              <a:t>εξΑΕ</a:t>
            </a:r>
            <a:endParaRPr lang="el-GR" sz="2000" b="1" dirty="0">
              <a:latin typeface="Century Gothic" panose="020B0502020202020204" pitchFamily="34" charset="0"/>
            </a:endParaRPr>
          </a:p>
        </p:txBody>
      </p:sp>
      <p:sp>
        <p:nvSpPr>
          <p:cNvPr id="4" name="Ορθογώνιο 3">
            <a:extLst>
              <a:ext uri="{FF2B5EF4-FFF2-40B4-BE49-F238E27FC236}">
                <a16:creationId xmlns:a16="http://schemas.microsoft.com/office/drawing/2014/main" id="{497F9FF2-B814-4AA6-8700-D235F602561A}"/>
              </a:ext>
            </a:extLst>
          </p:cNvPr>
          <p:cNvSpPr/>
          <p:nvPr/>
        </p:nvSpPr>
        <p:spPr>
          <a:xfrm>
            <a:off x="774638" y="2032923"/>
            <a:ext cx="2636803" cy="707886"/>
          </a:xfrm>
          <a:prstGeom prst="rect">
            <a:avLst/>
          </a:prstGeom>
        </p:spPr>
        <p:txBody>
          <a:bodyPr wrap="square">
            <a:spAutoFit/>
          </a:bodyPr>
          <a:lstStyle/>
          <a:p>
            <a:r>
              <a:rPr lang="el-GR" sz="2000" b="1" dirty="0">
                <a:latin typeface="Century Gothic" panose="020B0502020202020204" pitchFamily="34" charset="0"/>
                <a:ea typeface="Times New Roman" panose="02020603050405020304" pitchFamily="18" charset="0"/>
                <a:cs typeface="Times New Roman" panose="02020603050405020304" pitchFamily="18" charset="0"/>
              </a:rPr>
              <a:t> E-</a:t>
            </a:r>
            <a:r>
              <a:rPr lang="el-GR" sz="2000" b="1" dirty="0" err="1">
                <a:latin typeface="Century Gothic" panose="020B0502020202020204" pitchFamily="34" charset="0"/>
                <a:ea typeface="Times New Roman" panose="02020603050405020304" pitchFamily="18" charset="0"/>
                <a:cs typeface="Times New Roman" panose="02020603050405020304" pitchFamily="18" charset="0"/>
              </a:rPr>
              <a:t>learning</a:t>
            </a:r>
            <a:r>
              <a:rPr lang="el-GR" sz="2000" b="1" dirty="0">
                <a:latin typeface="Century Gothic" panose="020B0502020202020204" pitchFamily="34" charset="0"/>
                <a:ea typeface="Times New Roman" panose="02020603050405020304" pitchFamily="18" charset="0"/>
                <a:cs typeface="Times New Roman" panose="02020603050405020304" pitchFamily="18" charset="0"/>
              </a:rPr>
              <a:t>  και σχολική </a:t>
            </a:r>
            <a:r>
              <a:rPr lang="el-GR" sz="2000" b="1" dirty="0" err="1">
                <a:latin typeface="Century Gothic" panose="020B0502020202020204" pitchFamily="34" charset="0"/>
                <a:ea typeface="Times New Roman" panose="02020603050405020304" pitchFamily="18" charset="0"/>
                <a:cs typeface="Times New Roman" panose="02020603050405020304" pitchFamily="18" charset="0"/>
              </a:rPr>
              <a:t>εξΑΕ</a:t>
            </a:r>
            <a:endParaRPr lang="el-GR" sz="2000" b="1" dirty="0">
              <a:latin typeface="Century Gothic" panose="020B0502020202020204" pitchFamily="34" charset="0"/>
            </a:endParaRPr>
          </a:p>
        </p:txBody>
      </p:sp>
      <p:sp>
        <p:nvSpPr>
          <p:cNvPr id="6" name="Ορθογώνιο 5">
            <a:extLst>
              <a:ext uri="{FF2B5EF4-FFF2-40B4-BE49-F238E27FC236}">
                <a16:creationId xmlns:a16="http://schemas.microsoft.com/office/drawing/2014/main" id="{83AE7062-C518-47B0-83FE-0316D23331C8}"/>
              </a:ext>
            </a:extLst>
          </p:cNvPr>
          <p:cNvSpPr/>
          <p:nvPr/>
        </p:nvSpPr>
        <p:spPr>
          <a:xfrm>
            <a:off x="397858" y="3210971"/>
            <a:ext cx="2605200" cy="400110"/>
          </a:xfrm>
          <a:prstGeom prst="rect">
            <a:avLst/>
          </a:prstGeom>
        </p:spPr>
        <p:txBody>
          <a:bodyPr wrap="none">
            <a:spAutoFit/>
          </a:bodyPr>
          <a:lstStyle/>
          <a:p>
            <a:r>
              <a:rPr lang="el-GR" sz="2000" b="1" dirty="0">
                <a:latin typeface="Century Gothic" panose="020B0502020202020204" pitchFamily="34" charset="0"/>
                <a:ea typeface="Times New Roman" panose="02020603050405020304" pitchFamily="18" charset="0"/>
                <a:cs typeface="Times New Roman" panose="02020603050405020304" pitchFamily="18" charset="0"/>
              </a:rPr>
              <a:t>Ανεστραμμένη τάξη</a:t>
            </a:r>
            <a:endParaRPr lang="el-GR" sz="2000" b="1" dirty="0">
              <a:latin typeface="Century Gothic" panose="020B0502020202020204" pitchFamily="34" charset="0"/>
            </a:endParaRPr>
          </a:p>
        </p:txBody>
      </p:sp>
      <p:sp>
        <p:nvSpPr>
          <p:cNvPr id="7" name="Ορθογώνιο 6">
            <a:extLst>
              <a:ext uri="{FF2B5EF4-FFF2-40B4-BE49-F238E27FC236}">
                <a16:creationId xmlns:a16="http://schemas.microsoft.com/office/drawing/2014/main" id="{909FFDD7-08B0-45D3-8E33-AF804070D883}"/>
              </a:ext>
            </a:extLst>
          </p:cNvPr>
          <p:cNvSpPr/>
          <p:nvPr/>
        </p:nvSpPr>
        <p:spPr>
          <a:xfrm>
            <a:off x="74700" y="4258385"/>
            <a:ext cx="3169457" cy="461665"/>
          </a:xfrm>
          <a:prstGeom prst="rect">
            <a:avLst/>
          </a:prstGeom>
        </p:spPr>
        <p:txBody>
          <a:bodyPr wrap="none">
            <a:spAutoFit/>
          </a:bodyPr>
          <a:lstStyle/>
          <a:p>
            <a:r>
              <a:rPr lang="el-GR" dirty="0">
                <a:latin typeface="Calibri" panose="020F0502020204030204" pitchFamily="34" charset="0"/>
                <a:ea typeface="Times New Roman" panose="02020603050405020304" pitchFamily="18" charset="0"/>
                <a:cs typeface="Times New Roman" panose="02020603050405020304" pitchFamily="18" charset="0"/>
              </a:rPr>
              <a:t> </a:t>
            </a:r>
            <a:r>
              <a:rPr lang="el-GR" sz="2000" b="1" dirty="0">
                <a:latin typeface="Century Gothic" panose="020B0502020202020204" pitchFamily="34" charset="0"/>
                <a:ea typeface="Times New Roman" panose="02020603050405020304" pitchFamily="18" charset="0"/>
                <a:cs typeface="Times New Roman" panose="02020603050405020304" pitchFamily="18" charset="0"/>
              </a:rPr>
              <a:t>Περιβάλλοντα μάθησης</a:t>
            </a:r>
            <a:endParaRPr lang="el-GR" sz="2000" b="1" dirty="0">
              <a:latin typeface="Century Gothic" panose="020B0502020202020204" pitchFamily="34" charset="0"/>
            </a:endParaRPr>
          </a:p>
        </p:txBody>
      </p:sp>
      <p:grpSp>
        <p:nvGrpSpPr>
          <p:cNvPr id="150" name="Group 143">
            <a:extLst>
              <a:ext uri="{FF2B5EF4-FFF2-40B4-BE49-F238E27FC236}">
                <a16:creationId xmlns:a16="http://schemas.microsoft.com/office/drawing/2014/main" id="{D94FC44B-D1B3-4A22-88F6-0F4AF29FE40B}"/>
              </a:ext>
            </a:extLst>
          </p:cNvPr>
          <p:cNvGrpSpPr/>
          <p:nvPr/>
        </p:nvGrpSpPr>
        <p:grpSpPr>
          <a:xfrm flipH="1">
            <a:off x="243497" y="5324536"/>
            <a:ext cx="3657125" cy="893927"/>
            <a:chOff x="5692588" y="1560606"/>
            <a:chExt cx="4169801" cy="936812"/>
          </a:xfrm>
        </p:grpSpPr>
        <p:sp>
          <p:nvSpPr>
            <p:cNvPr id="155" name="Rectangle: Rounded Corners 144">
              <a:extLst>
                <a:ext uri="{FF2B5EF4-FFF2-40B4-BE49-F238E27FC236}">
                  <a16:creationId xmlns:a16="http://schemas.microsoft.com/office/drawing/2014/main" id="{99F98F39-400D-4B30-A685-4F90616DE110}"/>
                </a:ext>
              </a:extLst>
            </p:cNvPr>
            <p:cNvSpPr/>
            <p:nvPr/>
          </p:nvSpPr>
          <p:spPr>
            <a:xfrm>
              <a:off x="5800166" y="1625599"/>
              <a:ext cx="4062223" cy="806824"/>
            </a:xfrm>
            <a:prstGeom prst="roundRect">
              <a:avLst>
                <a:gd name="adj" fmla="val 50000"/>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Rectangle: Rounded Corners 145">
              <a:extLst>
                <a:ext uri="{FF2B5EF4-FFF2-40B4-BE49-F238E27FC236}">
                  <a16:creationId xmlns:a16="http://schemas.microsoft.com/office/drawing/2014/main" id="{EEC622E1-0F83-4D93-B112-2198A8833AED}"/>
                </a:ext>
              </a:extLst>
            </p:cNvPr>
            <p:cNvSpPr/>
            <p:nvPr/>
          </p:nvSpPr>
          <p:spPr>
            <a:xfrm>
              <a:off x="6279777" y="1780242"/>
              <a:ext cx="3420281" cy="497542"/>
            </a:xfrm>
            <a:prstGeom prst="roundRect">
              <a:avLst>
                <a:gd name="adj" fmla="val 5000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7" name="Oval 146">
              <a:extLst>
                <a:ext uri="{FF2B5EF4-FFF2-40B4-BE49-F238E27FC236}">
                  <a16:creationId xmlns:a16="http://schemas.microsoft.com/office/drawing/2014/main" id="{0C10986F-2598-4B1A-AC57-62AD0D81B383}"/>
                </a:ext>
              </a:extLst>
            </p:cNvPr>
            <p:cNvSpPr/>
            <p:nvPr/>
          </p:nvSpPr>
          <p:spPr>
            <a:xfrm>
              <a:off x="5692588" y="1560606"/>
              <a:ext cx="936812" cy="936812"/>
            </a:xfrm>
            <a:prstGeom prst="ellipse">
              <a:avLst/>
            </a:prstGeom>
            <a:solidFill>
              <a:srgbClr val="1C2026"/>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8" name="Oval 147">
              <a:extLst>
                <a:ext uri="{FF2B5EF4-FFF2-40B4-BE49-F238E27FC236}">
                  <a16:creationId xmlns:a16="http://schemas.microsoft.com/office/drawing/2014/main" id="{485E31BA-2904-4D8E-B591-2AAE7ACB5C87}"/>
                </a:ext>
              </a:extLst>
            </p:cNvPr>
            <p:cNvSpPr/>
            <p:nvPr/>
          </p:nvSpPr>
          <p:spPr>
            <a:xfrm>
              <a:off x="5692588" y="1625600"/>
              <a:ext cx="806824" cy="806824"/>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b="1" dirty="0"/>
                <a:t>5</a:t>
              </a:r>
            </a:p>
          </p:txBody>
        </p:sp>
      </p:grpSp>
      <p:sp>
        <p:nvSpPr>
          <p:cNvPr id="8" name="Ορθογώνιο 7">
            <a:extLst>
              <a:ext uri="{FF2B5EF4-FFF2-40B4-BE49-F238E27FC236}">
                <a16:creationId xmlns:a16="http://schemas.microsoft.com/office/drawing/2014/main" id="{1031F691-44D3-474E-A475-B7D5B83EFBD5}"/>
              </a:ext>
            </a:extLst>
          </p:cNvPr>
          <p:cNvSpPr/>
          <p:nvPr/>
        </p:nvSpPr>
        <p:spPr>
          <a:xfrm>
            <a:off x="210750" y="5421237"/>
            <a:ext cx="3117063" cy="769441"/>
          </a:xfrm>
          <a:prstGeom prst="rect">
            <a:avLst/>
          </a:prstGeom>
        </p:spPr>
        <p:txBody>
          <a:bodyPr wrap="square">
            <a:spAutoFit/>
          </a:bodyPr>
          <a:lstStyle/>
          <a:p>
            <a:pPr algn="ctr"/>
            <a:r>
              <a:rPr lang="el-GR" dirty="0">
                <a:latin typeface="Calibri" panose="020F0502020204030204" pitchFamily="34" charset="0"/>
                <a:ea typeface="Times New Roman" panose="02020603050405020304" pitchFamily="18" charset="0"/>
                <a:cs typeface="Times New Roman" panose="02020603050405020304" pitchFamily="18" charset="0"/>
              </a:rPr>
              <a:t> </a:t>
            </a:r>
            <a:r>
              <a:rPr lang="el-GR" sz="2000" b="1" dirty="0">
                <a:latin typeface="Century Gothic" panose="020B0502020202020204" pitchFamily="34" charset="0"/>
                <a:ea typeface="Times New Roman" panose="02020603050405020304" pitchFamily="18" charset="0"/>
                <a:cs typeface="Times New Roman" panose="02020603050405020304" pitchFamily="18" charset="0"/>
              </a:rPr>
              <a:t>Το υλικό της σχολικής </a:t>
            </a:r>
            <a:r>
              <a:rPr lang="el-GR" sz="2000" b="1" dirty="0" err="1">
                <a:latin typeface="Century Gothic" panose="020B0502020202020204" pitchFamily="34" charset="0"/>
                <a:ea typeface="Times New Roman" panose="02020603050405020304" pitchFamily="18" charset="0"/>
                <a:cs typeface="Times New Roman" panose="02020603050405020304" pitchFamily="18" charset="0"/>
              </a:rPr>
              <a:t>εξΑΕ</a:t>
            </a:r>
            <a:endParaRPr lang="el-GR" sz="2000" b="1" dirty="0">
              <a:latin typeface="Century Gothic" panose="020B0502020202020204" pitchFamily="34" charset="0"/>
            </a:endParaRPr>
          </a:p>
        </p:txBody>
      </p:sp>
      <p:sp>
        <p:nvSpPr>
          <p:cNvPr id="9" name="Ορθογώνιο 8">
            <a:extLst>
              <a:ext uri="{FF2B5EF4-FFF2-40B4-BE49-F238E27FC236}">
                <a16:creationId xmlns:a16="http://schemas.microsoft.com/office/drawing/2014/main" id="{2049F141-A1B0-48B1-893E-259A74D165C9}"/>
              </a:ext>
            </a:extLst>
          </p:cNvPr>
          <p:cNvSpPr/>
          <p:nvPr/>
        </p:nvSpPr>
        <p:spPr>
          <a:xfrm>
            <a:off x="8667409" y="1198728"/>
            <a:ext cx="2299027" cy="430887"/>
          </a:xfrm>
          <a:prstGeom prst="rect">
            <a:avLst/>
          </a:prstGeom>
        </p:spPr>
        <p:txBody>
          <a:bodyPr wrap="none">
            <a:spAutoFit/>
          </a:bodyPr>
          <a:lstStyle/>
          <a:p>
            <a:r>
              <a:rPr lang="el-GR" sz="2200" b="1" dirty="0" err="1">
                <a:latin typeface="Century Gothic" panose="020B0502020202020204" pitchFamily="34" charset="0"/>
                <a:ea typeface="Times New Roman" panose="02020603050405020304" pitchFamily="18" charset="0"/>
                <a:cs typeface="Times New Roman" panose="02020603050405020304" pitchFamily="18" charset="0"/>
              </a:rPr>
              <a:t>Mobile</a:t>
            </a:r>
            <a:r>
              <a:rPr lang="el-GR" sz="2200" b="1" dirty="0">
                <a:latin typeface="Century Gothic" panose="020B0502020202020204" pitchFamily="34" charset="0"/>
                <a:ea typeface="Times New Roman" panose="02020603050405020304" pitchFamily="18" charset="0"/>
                <a:cs typeface="Times New Roman" panose="02020603050405020304" pitchFamily="18" charset="0"/>
              </a:rPr>
              <a:t> </a:t>
            </a:r>
            <a:r>
              <a:rPr lang="el-GR" sz="2200" b="1" dirty="0" err="1">
                <a:latin typeface="Century Gothic" panose="020B0502020202020204" pitchFamily="34" charset="0"/>
                <a:ea typeface="Times New Roman" panose="02020603050405020304" pitchFamily="18" charset="0"/>
                <a:cs typeface="Times New Roman" panose="02020603050405020304" pitchFamily="18" charset="0"/>
              </a:rPr>
              <a:t>learning</a:t>
            </a:r>
            <a:endParaRPr lang="el-GR" sz="2200" b="1" dirty="0">
              <a:latin typeface="Century Gothic" panose="020B0502020202020204" pitchFamily="34" charset="0"/>
            </a:endParaRPr>
          </a:p>
        </p:txBody>
      </p:sp>
      <p:sp>
        <p:nvSpPr>
          <p:cNvPr id="10" name="Ορθογώνιο 9">
            <a:extLst>
              <a:ext uri="{FF2B5EF4-FFF2-40B4-BE49-F238E27FC236}">
                <a16:creationId xmlns:a16="http://schemas.microsoft.com/office/drawing/2014/main" id="{C37A9FE3-13B2-481F-8AE6-C12E47E3CA89}"/>
              </a:ext>
            </a:extLst>
          </p:cNvPr>
          <p:cNvSpPr/>
          <p:nvPr/>
        </p:nvSpPr>
        <p:spPr>
          <a:xfrm>
            <a:off x="8801865" y="2184106"/>
            <a:ext cx="3688058" cy="769441"/>
          </a:xfrm>
          <a:prstGeom prst="rect">
            <a:avLst/>
          </a:prstGeom>
        </p:spPr>
        <p:txBody>
          <a:bodyPr wrap="square">
            <a:spAutoFit/>
          </a:bodyPr>
          <a:lstStyle/>
          <a:p>
            <a:r>
              <a:rPr lang="el-GR" sz="2200" b="1" dirty="0">
                <a:latin typeface="Century Gothic" panose="020B0502020202020204" pitchFamily="34" charset="0"/>
                <a:ea typeface="Times New Roman" panose="02020603050405020304" pitchFamily="18" charset="0"/>
                <a:cs typeface="Times New Roman" panose="02020603050405020304" pitchFamily="18" charset="0"/>
              </a:rPr>
              <a:t>Επαυξημένη πραγματικότητα</a:t>
            </a:r>
            <a:endParaRPr lang="el-GR" sz="2200" b="1" dirty="0">
              <a:latin typeface="Century Gothic" panose="020B0502020202020204" pitchFamily="34" charset="0"/>
            </a:endParaRPr>
          </a:p>
        </p:txBody>
      </p:sp>
      <p:sp>
        <p:nvSpPr>
          <p:cNvPr id="11" name="Ορθογώνιο 10">
            <a:extLst>
              <a:ext uri="{FF2B5EF4-FFF2-40B4-BE49-F238E27FC236}">
                <a16:creationId xmlns:a16="http://schemas.microsoft.com/office/drawing/2014/main" id="{0C1AF03B-00BF-4A4E-9A17-B16656861E6C}"/>
              </a:ext>
            </a:extLst>
          </p:cNvPr>
          <p:cNvSpPr/>
          <p:nvPr/>
        </p:nvSpPr>
        <p:spPr>
          <a:xfrm>
            <a:off x="8612742" y="3264867"/>
            <a:ext cx="3658449" cy="769441"/>
          </a:xfrm>
          <a:prstGeom prst="rect">
            <a:avLst/>
          </a:prstGeom>
        </p:spPr>
        <p:txBody>
          <a:bodyPr wrap="square">
            <a:spAutoFit/>
          </a:bodyPr>
          <a:lstStyle/>
          <a:p>
            <a:r>
              <a:rPr lang="el-GR" sz="2200" b="1" dirty="0">
                <a:latin typeface="Century Gothic" panose="020B0502020202020204" pitchFamily="34" charset="0"/>
                <a:ea typeface="Times New Roman" panose="02020603050405020304" pitchFamily="18" charset="0"/>
                <a:cs typeface="Times New Roman" panose="02020603050405020304" pitchFamily="18" charset="0"/>
              </a:rPr>
              <a:t>Ο κώδικας γρήγορης απόκρισης</a:t>
            </a:r>
            <a:endParaRPr lang="el-GR" sz="2200" b="1" dirty="0">
              <a:latin typeface="Century Gothic" panose="020B0502020202020204" pitchFamily="34" charset="0"/>
            </a:endParaRPr>
          </a:p>
        </p:txBody>
      </p:sp>
      <p:sp>
        <p:nvSpPr>
          <p:cNvPr id="12" name="Ορθογώνιο 11">
            <a:extLst>
              <a:ext uri="{FF2B5EF4-FFF2-40B4-BE49-F238E27FC236}">
                <a16:creationId xmlns:a16="http://schemas.microsoft.com/office/drawing/2014/main" id="{DB8601FC-1BB3-4835-9C7C-F41C54650DC9}"/>
              </a:ext>
            </a:extLst>
          </p:cNvPr>
          <p:cNvSpPr/>
          <p:nvPr/>
        </p:nvSpPr>
        <p:spPr>
          <a:xfrm>
            <a:off x="8661049" y="4489217"/>
            <a:ext cx="3335179" cy="769441"/>
          </a:xfrm>
          <a:prstGeom prst="rect">
            <a:avLst/>
          </a:prstGeom>
        </p:spPr>
        <p:txBody>
          <a:bodyPr wrap="square">
            <a:spAutoFit/>
          </a:bodyPr>
          <a:lstStyle/>
          <a:p>
            <a:r>
              <a:rPr lang="el-GR" sz="2200" b="1" dirty="0">
                <a:latin typeface="Century Gothic" panose="020B0502020202020204" pitchFamily="34" charset="0"/>
                <a:ea typeface="Times New Roman" panose="02020603050405020304" pitchFamily="18" charset="0"/>
                <a:cs typeface="Times New Roman" panose="02020603050405020304" pitchFamily="18" charset="0"/>
              </a:rPr>
              <a:t>Φορητά </a:t>
            </a:r>
            <a:r>
              <a:rPr lang="el-GR" sz="2200" b="1" dirty="0" err="1">
                <a:latin typeface="Century Gothic" panose="020B0502020202020204" pitchFamily="34" charset="0"/>
                <a:ea typeface="Times New Roman" panose="02020603050405020304" pitchFamily="18" charset="0"/>
                <a:cs typeface="Times New Roman" panose="02020603050405020304" pitchFamily="18" charset="0"/>
              </a:rPr>
              <a:t>Χωρο</a:t>
            </a:r>
            <a:r>
              <a:rPr lang="el-GR" sz="2200" b="1" dirty="0">
                <a:latin typeface="Century Gothic" panose="020B0502020202020204" pitchFamily="34" charset="0"/>
                <a:ea typeface="Times New Roman" panose="02020603050405020304" pitchFamily="18" charset="0"/>
                <a:cs typeface="Times New Roman" panose="02020603050405020304" pitchFamily="18" charset="0"/>
              </a:rPr>
              <a:t>-ευαίσθητα παιχνίδια</a:t>
            </a:r>
            <a:endParaRPr lang="el-GR" sz="2200" b="1" dirty="0">
              <a:latin typeface="Century Gothic" panose="020B0502020202020204" pitchFamily="34" charset="0"/>
            </a:endParaRPr>
          </a:p>
        </p:txBody>
      </p:sp>
      <p:cxnSp>
        <p:nvCxnSpPr>
          <p:cNvPr id="17" name="Ευθεία γραμμή σύνδεσης 16">
            <a:extLst>
              <a:ext uri="{FF2B5EF4-FFF2-40B4-BE49-F238E27FC236}">
                <a16:creationId xmlns:a16="http://schemas.microsoft.com/office/drawing/2014/main" id="{85E59A40-CD62-4EAA-A302-CECBEEC741EC}"/>
              </a:ext>
            </a:extLst>
          </p:cNvPr>
          <p:cNvCxnSpPr>
            <a:cxnSpLocks/>
          </p:cNvCxnSpPr>
          <p:nvPr/>
        </p:nvCxnSpPr>
        <p:spPr>
          <a:xfrm>
            <a:off x="4006060" y="4913598"/>
            <a:ext cx="8568" cy="10471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Οβάλ 19">
            <a:extLst>
              <a:ext uri="{FF2B5EF4-FFF2-40B4-BE49-F238E27FC236}">
                <a16:creationId xmlns:a16="http://schemas.microsoft.com/office/drawing/2014/main" id="{84F83AE9-765F-4E0E-9E69-E2C859AD997C}"/>
              </a:ext>
            </a:extLst>
          </p:cNvPr>
          <p:cNvSpPr/>
          <p:nvPr/>
        </p:nvSpPr>
        <p:spPr>
          <a:xfrm>
            <a:off x="3844138" y="5697844"/>
            <a:ext cx="353197" cy="20640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a:p>
        </p:txBody>
      </p:sp>
      <p:grpSp>
        <p:nvGrpSpPr>
          <p:cNvPr id="159" name="Group 143">
            <a:extLst>
              <a:ext uri="{FF2B5EF4-FFF2-40B4-BE49-F238E27FC236}">
                <a16:creationId xmlns:a16="http://schemas.microsoft.com/office/drawing/2014/main" id="{4D503012-72C8-4D46-A0E7-CA689849C130}"/>
              </a:ext>
            </a:extLst>
          </p:cNvPr>
          <p:cNvGrpSpPr/>
          <p:nvPr/>
        </p:nvGrpSpPr>
        <p:grpSpPr>
          <a:xfrm flipH="1">
            <a:off x="4036275" y="5997070"/>
            <a:ext cx="3657125" cy="893927"/>
            <a:chOff x="5692588" y="1560606"/>
            <a:chExt cx="4169801" cy="936812"/>
          </a:xfrm>
          <a:solidFill>
            <a:schemeClr val="tx1">
              <a:lumMod val="95000"/>
            </a:schemeClr>
          </a:solidFill>
        </p:grpSpPr>
        <p:sp>
          <p:nvSpPr>
            <p:cNvPr id="160" name="Rectangle: Rounded Corners 144">
              <a:extLst>
                <a:ext uri="{FF2B5EF4-FFF2-40B4-BE49-F238E27FC236}">
                  <a16:creationId xmlns:a16="http://schemas.microsoft.com/office/drawing/2014/main" id="{A9B35EC4-1022-4435-A18D-D85DAB50C064}"/>
                </a:ext>
              </a:extLst>
            </p:cNvPr>
            <p:cNvSpPr/>
            <p:nvPr/>
          </p:nvSpPr>
          <p:spPr>
            <a:xfrm>
              <a:off x="5800166" y="1625599"/>
              <a:ext cx="4062223" cy="806824"/>
            </a:xfrm>
            <a:prstGeom prst="roundRect">
              <a:avLst>
                <a:gd name="adj" fmla="val 50000"/>
              </a:avLst>
            </a:prstGeom>
            <a:grpFill/>
            <a:ln w="571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1" name="Rectangle: Rounded Corners 145">
              <a:extLst>
                <a:ext uri="{FF2B5EF4-FFF2-40B4-BE49-F238E27FC236}">
                  <a16:creationId xmlns:a16="http://schemas.microsoft.com/office/drawing/2014/main" id="{2080C555-C49F-49F0-AAD3-C65E2C8F183A}"/>
                </a:ext>
              </a:extLst>
            </p:cNvPr>
            <p:cNvSpPr/>
            <p:nvPr/>
          </p:nvSpPr>
          <p:spPr>
            <a:xfrm>
              <a:off x="6333047" y="1623870"/>
              <a:ext cx="3420281" cy="715157"/>
            </a:xfrm>
            <a:prstGeom prst="roundRect">
              <a:avLst>
                <a:gd name="adj" fmla="val 50000"/>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err="1">
                  <a:solidFill>
                    <a:schemeClr val="bg2"/>
                  </a:solidFill>
                  <a:latin typeface="Century Gothic" panose="020B0502020202020204" pitchFamily="34" charset="0"/>
                </a:rPr>
                <a:t>Διαδραστική</a:t>
              </a:r>
              <a:r>
                <a:rPr lang="el-GR" sz="2000" b="1" dirty="0">
                  <a:solidFill>
                    <a:schemeClr val="bg2"/>
                  </a:solidFill>
                  <a:latin typeface="Century Gothic" panose="020B0502020202020204" pitchFamily="34" charset="0"/>
                </a:rPr>
                <a:t> τηλεδιάσκεψη</a:t>
              </a:r>
              <a:endParaRPr lang="en-US" sz="2000" b="1" dirty="0">
                <a:solidFill>
                  <a:schemeClr val="bg2"/>
                </a:solidFill>
                <a:latin typeface="Century Gothic" panose="020B0502020202020204" pitchFamily="34" charset="0"/>
              </a:endParaRPr>
            </a:p>
          </p:txBody>
        </p:sp>
        <p:sp>
          <p:nvSpPr>
            <p:cNvPr id="162" name="Oval 146">
              <a:extLst>
                <a:ext uri="{FF2B5EF4-FFF2-40B4-BE49-F238E27FC236}">
                  <a16:creationId xmlns:a16="http://schemas.microsoft.com/office/drawing/2014/main" id="{7EF69FFB-BE1B-4261-BED5-AF754B613613}"/>
                </a:ext>
              </a:extLst>
            </p:cNvPr>
            <p:cNvSpPr/>
            <p:nvPr/>
          </p:nvSpPr>
          <p:spPr>
            <a:xfrm>
              <a:off x="5692588" y="1560606"/>
              <a:ext cx="936812" cy="936812"/>
            </a:xfrm>
            <a:prstGeom prst="ellipse">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3" name="Oval 147">
              <a:extLst>
                <a:ext uri="{FF2B5EF4-FFF2-40B4-BE49-F238E27FC236}">
                  <a16:creationId xmlns:a16="http://schemas.microsoft.com/office/drawing/2014/main" id="{93178308-5777-4AD8-A976-860D32839379}"/>
                </a:ext>
              </a:extLst>
            </p:cNvPr>
            <p:cNvSpPr/>
            <p:nvPr/>
          </p:nvSpPr>
          <p:spPr>
            <a:xfrm>
              <a:off x="5692588" y="1625600"/>
              <a:ext cx="806824" cy="806824"/>
            </a:xfrm>
            <a:prstGeom prst="ellipse">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399" b="1" dirty="0">
                  <a:solidFill>
                    <a:schemeClr val="bg2"/>
                  </a:solidFill>
                </a:rPr>
                <a:t>6</a:t>
              </a:r>
              <a:endParaRPr lang="en-US" sz="2399" b="1" dirty="0">
                <a:solidFill>
                  <a:schemeClr val="bg2"/>
                </a:solidFill>
              </a:endParaRPr>
            </a:p>
          </p:txBody>
        </p:sp>
      </p:grpSp>
    </p:spTree>
    <p:extLst>
      <p:ext uri="{BB962C8B-B14F-4D97-AF65-F5344CB8AC3E}">
        <p14:creationId xmlns:p14="http://schemas.microsoft.com/office/powerpoint/2010/main" val="161082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149"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ED5118C4-72AD-460D-B5C5-19C7F228C476}"/>
              </a:ext>
            </a:extLst>
          </p:cNvPr>
          <p:cNvSpPr>
            <a:spLocks noChangeArrowheads="1"/>
          </p:cNvSpPr>
          <p:nvPr/>
        </p:nvSpPr>
        <p:spPr bwMode="gray">
          <a:xfrm rot="13630701">
            <a:off x="6742365" y="3071147"/>
            <a:ext cx="1259940" cy="347830"/>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l-GR"/>
          </a:p>
        </p:txBody>
      </p:sp>
      <p:grpSp>
        <p:nvGrpSpPr>
          <p:cNvPr id="5" name="Group 3">
            <a:extLst>
              <a:ext uri="{FF2B5EF4-FFF2-40B4-BE49-F238E27FC236}">
                <a16:creationId xmlns:a16="http://schemas.microsoft.com/office/drawing/2014/main" id="{5C9B9E82-2466-4E01-A69D-F298FED8D3B9}"/>
              </a:ext>
            </a:extLst>
          </p:cNvPr>
          <p:cNvGrpSpPr>
            <a:grpSpLocks/>
          </p:cNvGrpSpPr>
          <p:nvPr/>
        </p:nvGrpSpPr>
        <p:grpSpPr bwMode="auto">
          <a:xfrm>
            <a:off x="-154672" y="-225822"/>
            <a:ext cx="12318491" cy="7247168"/>
            <a:chOff x="1868" y="639"/>
            <a:chExt cx="4626" cy="4640"/>
          </a:xfrm>
        </p:grpSpPr>
        <p:sp>
          <p:nvSpPr>
            <p:cNvPr id="10" name="Rectangle 8">
              <a:extLst>
                <a:ext uri="{FF2B5EF4-FFF2-40B4-BE49-F238E27FC236}">
                  <a16:creationId xmlns:a16="http://schemas.microsoft.com/office/drawing/2014/main" id="{B33FE281-A938-4229-A0ED-CCB12CF59727}"/>
                </a:ext>
              </a:extLst>
            </p:cNvPr>
            <p:cNvSpPr>
              <a:spLocks noChangeArrowheads="1"/>
            </p:cNvSpPr>
            <p:nvPr/>
          </p:nvSpPr>
          <p:spPr bwMode="gray">
            <a:xfrm rot="10800000">
              <a:off x="4798" y="2068"/>
              <a:ext cx="355" cy="206"/>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l-GR"/>
            </a:p>
          </p:txBody>
        </p:sp>
        <p:sp>
          <p:nvSpPr>
            <p:cNvPr id="11" name="Rectangle 9">
              <a:extLst>
                <a:ext uri="{FF2B5EF4-FFF2-40B4-BE49-F238E27FC236}">
                  <a16:creationId xmlns:a16="http://schemas.microsoft.com/office/drawing/2014/main" id="{1ADF91F2-4EBE-4A8F-9FCE-525101C1DCCD}"/>
                </a:ext>
              </a:extLst>
            </p:cNvPr>
            <p:cNvSpPr>
              <a:spLocks noChangeArrowheads="1"/>
            </p:cNvSpPr>
            <p:nvPr/>
          </p:nvSpPr>
          <p:spPr bwMode="gray">
            <a:xfrm rot="17750069">
              <a:off x="2016" y="2857"/>
              <a:ext cx="1084" cy="64"/>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l-GR"/>
            </a:p>
          </p:txBody>
        </p:sp>
        <p:grpSp>
          <p:nvGrpSpPr>
            <p:cNvPr id="12" name="Group 10">
              <a:extLst>
                <a:ext uri="{FF2B5EF4-FFF2-40B4-BE49-F238E27FC236}">
                  <a16:creationId xmlns:a16="http://schemas.microsoft.com/office/drawing/2014/main" id="{2B16709A-6771-41B7-A800-6A259FA5A965}"/>
                </a:ext>
              </a:extLst>
            </p:cNvPr>
            <p:cNvGrpSpPr>
              <a:grpSpLocks/>
            </p:cNvGrpSpPr>
            <p:nvPr/>
          </p:nvGrpSpPr>
          <p:grpSpPr bwMode="auto">
            <a:xfrm>
              <a:off x="2062" y="988"/>
              <a:ext cx="1438" cy="1680"/>
              <a:chOff x="2206" y="1036"/>
              <a:chExt cx="1438" cy="1680"/>
            </a:xfrm>
          </p:grpSpPr>
          <p:sp>
            <p:nvSpPr>
              <p:cNvPr id="28" name="Rectangle 11">
                <a:extLst>
                  <a:ext uri="{FF2B5EF4-FFF2-40B4-BE49-F238E27FC236}">
                    <a16:creationId xmlns:a16="http://schemas.microsoft.com/office/drawing/2014/main" id="{B6B76441-A8D4-4AA3-9242-FD7F85BE36A4}"/>
                  </a:ext>
                </a:extLst>
              </p:cNvPr>
              <p:cNvSpPr>
                <a:spLocks noChangeArrowheads="1"/>
              </p:cNvSpPr>
              <p:nvPr/>
            </p:nvSpPr>
            <p:spPr bwMode="gray">
              <a:xfrm rot="21037464">
                <a:off x="3423" y="1638"/>
                <a:ext cx="221" cy="142"/>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l-GR"/>
              </a:p>
            </p:txBody>
          </p:sp>
          <p:sp>
            <p:nvSpPr>
              <p:cNvPr id="31" name="Oval 13">
                <a:extLst>
                  <a:ext uri="{FF2B5EF4-FFF2-40B4-BE49-F238E27FC236}">
                    <a16:creationId xmlns:a16="http://schemas.microsoft.com/office/drawing/2014/main" id="{B13FC26D-C081-4519-BD1C-E3E7D1F881DA}"/>
                  </a:ext>
                </a:extLst>
              </p:cNvPr>
              <p:cNvSpPr>
                <a:spLocks noChangeArrowheads="1"/>
              </p:cNvSpPr>
              <p:nvPr/>
            </p:nvSpPr>
            <p:spPr bwMode="gray">
              <a:xfrm>
                <a:off x="2269" y="1036"/>
                <a:ext cx="1178" cy="1680"/>
              </a:xfrm>
              <a:prstGeom prst="ellipse">
                <a:avLst/>
              </a:prstGeom>
              <a:solidFill>
                <a:srgbClr val="FFC000"/>
              </a:solidFill>
              <a:ln w="9525">
                <a:noFill/>
                <a:round/>
                <a:headEnd/>
                <a:tailEnd/>
              </a:ln>
              <a:effectLst/>
            </p:spPr>
            <p:txBody>
              <a:bodyPr wrap="none" anchor="ctr"/>
              <a:lstStyle/>
              <a:p>
                <a:endParaRPr lang="el-GR"/>
              </a:p>
            </p:txBody>
          </p:sp>
          <p:sp>
            <p:nvSpPr>
              <p:cNvPr id="30" name="Text Box 15">
                <a:extLst>
                  <a:ext uri="{FF2B5EF4-FFF2-40B4-BE49-F238E27FC236}">
                    <a16:creationId xmlns:a16="http://schemas.microsoft.com/office/drawing/2014/main" id="{72E056AC-1213-4CCA-9FFB-2D3F8BE2372F}"/>
                  </a:ext>
                </a:extLst>
              </p:cNvPr>
              <p:cNvSpPr txBox="1">
                <a:spLocks noChangeArrowheads="1"/>
              </p:cNvSpPr>
              <p:nvPr/>
            </p:nvSpPr>
            <p:spPr bwMode="gray">
              <a:xfrm>
                <a:off x="2206" y="1560"/>
                <a:ext cx="1313" cy="690"/>
              </a:xfrm>
              <a:prstGeom prst="rect">
                <a:avLst/>
              </a:prstGeom>
              <a:noFill/>
              <a:ln w="9525">
                <a:noFill/>
                <a:miter lim="800000"/>
                <a:headEnd/>
                <a:tailEnd/>
              </a:ln>
              <a:effectLst/>
            </p:spPr>
            <p:txBody>
              <a:bodyPr wrap="square">
                <a:spAutoFit/>
              </a:bodyPr>
              <a:lstStyle/>
              <a:p>
                <a:pPr algn="ctr" eaLnBrk="0" hangingPunct="0"/>
                <a:r>
                  <a:rPr lang="el-GR" altLang="zh-CN" sz="3200" b="1" dirty="0">
                    <a:solidFill>
                      <a:srgbClr val="FFFFFF"/>
                    </a:solidFill>
                    <a:effectLst>
                      <a:outerShdw blurRad="38100" dist="38100" dir="2700000" algn="tl">
                        <a:srgbClr val="C0C0C0"/>
                      </a:outerShdw>
                    </a:effectLst>
                    <a:ea typeface="宋体" pitchFamily="2" charset="-122"/>
                  </a:rPr>
                  <a:t>Κινητές συσκευές </a:t>
                </a:r>
              </a:p>
              <a:p>
                <a:pPr algn="ctr" eaLnBrk="0" hangingPunct="0"/>
                <a:r>
                  <a:rPr lang="el-GR" altLang="zh-CN" sz="3200" b="1" dirty="0">
                    <a:solidFill>
                      <a:srgbClr val="FFFFFF"/>
                    </a:solidFill>
                    <a:effectLst>
                      <a:outerShdw blurRad="38100" dist="38100" dir="2700000" algn="tl">
                        <a:srgbClr val="C0C0C0"/>
                      </a:outerShdw>
                    </a:effectLst>
                    <a:ea typeface="宋体" pitchFamily="2" charset="-122"/>
                  </a:rPr>
                  <a:t>στα </a:t>
                </a:r>
                <a:r>
                  <a:rPr lang="el-GR" altLang="zh-CN" sz="3200" b="1" dirty="0">
                    <a:solidFill>
                      <a:srgbClr val="FFFFFF"/>
                    </a:solidFill>
                    <a:ea typeface="宋体" pitchFamily="2" charset="-122"/>
                  </a:rPr>
                  <a:t>σχολεία</a:t>
                </a:r>
                <a:endParaRPr lang="en-US" altLang="zh-CN" sz="3200" b="1" dirty="0">
                  <a:solidFill>
                    <a:srgbClr val="FFFFFF"/>
                  </a:solidFill>
                  <a:ea typeface="宋体" pitchFamily="2" charset="-122"/>
                </a:endParaRPr>
              </a:p>
            </p:txBody>
          </p:sp>
        </p:grpSp>
        <p:grpSp>
          <p:nvGrpSpPr>
            <p:cNvPr id="13" name="Group 16">
              <a:extLst>
                <a:ext uri="{FF2B5EF4-FFF2-40B4-BE49-F238E27FC236}">
                  <a16:creationId xmlns:a16="http://schemas.microsoft.com/office/drawing/2014/main" id="{514B0EC5-9554-4248-A32E-484F3CCF438C}"/>
                </a:ext>
              </a:extLst>
            </p:cNvPr>
            <p:cNvGrpSpPr>
              <a:grpSpLocks/>
            </p:cNvGrpSpPr>
            <p:nvPr/>
          </p:nvGrpSpPr>
          <p:grpSpPr bwMode="auto">
            <a:xfrm>
              <a:off x="3178" y="639"/>
              <a:ext cx="3316" cy="2524"/>
              <a:chOff x="3322" y="687"/>
              <a:chExt cx="3316" cy="2524"/>
            </a:xfrm>
          </p:grpSpPr>
          <p:sp>
            <p:nvSpPr>
              <p:cNvPr id="26" name="Oval 18">
                <a:extLst>
                  <a:ext uri="{FF2B5EF4-FFF2-40B4-BE49-F238E27FC236}">
                    <a16:creationId xmlns:a16="http://schemas.microsoft.com/office/drawing/2014/main" id="{6C8376FB-053A-4674-AA41-CF89CE2E211A}"/>
                  </a:ext>
                </a:extLst>
              </p:cNvPr>
              <p:cNvSpPr>
                <a:spLocks noChangeArrowheads="1"/>
              </p:cNvSpPr>
              <p:nvPr/>
            </p:nvSpPr>
            <p:spPr bwMode="gray">
              <a:xfrm>
                <a:off x="5168" y="795"/>
                <a:ext cx="1470" cy="2416"/>
              </a:xfrm>
              <a:prstGeom prst="ellipse">
                <a:avLst/>
              </a:prstGeom>
              <a:solidFill>
                <a:srgbClr val="718412"/>
              </a:solidFill>
              <a:ln w="9525">
                <a:noFill/>
                <a:round/>
                <a:headEnd/>
                <a:tailEnd/>
              </a:ln>
              <a:effectLst/>
            </p:spPr>
            <p:txBody>
              <a:bodyPr wrap="none" anchor="ctr"/>
              <a:lstStyle/>
              <a:p>
                <a:endParaRPr lang="el-GR" dirty="0"/>
              </a:p>
            </p:txBody>
          </p:sp>
          <p:sp>
            <p:nvSpPr>
              <p:cNvPr id="25" name="Text Box 20">
                <a:extLst>
                  <a:ext uri="{FF2B5EF4-FFF2-40B4-BE49-F238E27FC236}">
                    <a16:creationId xmlns:a16="http://schemas.microsoft.com/office/drawing/2014/main" id="{08BE4B2E-948F-4051-B3ED-E0758D87D9EE}"/>
                  </a:ext>
                </a:extLst>
              </p:cNvPr>
              <p:cNvSpPr txBox="1">
                <a:spLocks noChangeArrowheads="1"/>
              </p:cNvSpPr>
              <p:nvPr/>
            </p:nvSpPr>
            <p:spPr bwMode="gray">
              <a:xfrm>
                <a:off x="3322" y="687"/>
                <a:ext cx="991" cy="215"/>
              </a:xfrm>
              <a:prstGeom prst="rect">
                <a:avLst/>
              </a:prstGeom>
              <a:noFill/>
              <a:ln w="9525" algn="ctr">
                <a:noFill/>
                <a:miter lim="800000"/>
                <a:headEnd/>
                <a:tailEnd/>
              </a:ln>
              <a:effectLst/>
            </p:spPr>
            <p:txBody>
              <a:bodyPr wrap="square">
                <a:spAutoFit/>
              </a:bodyPr>
              <a:lstStyle/>
              <a:p>
                <a:pPr algn="ctr" eaLnBrk="0" hangingPunct="0"/>
                <a:endParaRPr lang="en-US" altLang="zh-CN" sz="1400" dirty="0">
                  <a:solidFill>
                    <a:srgbClr val="FFFFFF"/>
                  </a:solidFill>
                  <a:effectLst>
                    <a:outerShdw blurRad="38100" dist="38100" dir="2700000" algn="tl">
                      <a:srgbClr val="C0C0C0"/>
                    </a:outerShdw>
                  </a:effectLst>
                  <a:latin typeface="Verdana" pitchFamily="34" charset="0"/>
                  <a:ea typeface="宋体" pitchFamily="2" charset="-122"/>
                </a:endParaRPr>
              </a:p>
            </p:txBody>
          </p:sp>
        </p:grpSp>
        <p:grpSp>
          <p:nvGrpSpPr>
            <p:cNvPr id="14" name="Group 21">
              <a:extLst>
                <a:ext uri="{FF2B5EF4-FFF2-40B4-BE49-F238E27FC236}">
                  <a16:creationId xmlns:a16="http://schemas.microsoft.com/office/drawing/2014/main" id="{395F2F1F-1628-4BB8-B934-7C9AB72D6178}"/>
                </a:ext>
              </a:extLst>
            </p:cNvPr>
            <p:cNvGrpSpPr>
              <a:grpSpLocks/>
            </p:cNvGrpSpPr>
            <p:nvPr/>
          </p:nvGrpSpPr>
          <p:grpSpPr bwMode="auto">
            <a:xfrm>
              <a:off x="1868" y="3047"/>
              <a:ext cx="1684" cy="2232"/>
              <a:chOff x="2012" y="3095"/>
              <a:chExt cx="1684" cy="2232"/>
            </a:xfrm>
          </p:grpSpPr>
          <p:sp>
            <p:nvSpPr>
              <p:cNvPr id="22" name="Oval 23">
                <a:extLst>
                  <a:ext uri="{FF2B5EF4-FFF2-40B4-BE49-F238E27FC236}">
                    <a16:creationId xmlns:a16="http://schemas.microsoft.com/office/drawing/2014/main" id="{8398EEB8-DD01-4F8A-A03A-B5F4C4E61C62}"/>
                  </a:ext>
                </a:extLst>
              </p:cNvPr>
              <p:cNvSpPr>
                <a:spLocks noChangeArrowheads="1"/>
              </p:cNvSpPr>
              <p:nvPr/>
            </p:nvSpPr>
            <p:spPr bwMode="gray">
              <a:xfrm>
                <a:off x="2012" y="3095"/>
                <a:ext cx="1684" cy="2232"/>
              </a:xfrm>
              <a:prstGeom prst="ellipse">
                <a:avLst/>
              </a:prstGeom>
              <a:solidFill>
                <a:srgbClr val="EB1E42"/>
              </a:solidFill>
              <a:ln w="9525">
                <a:noFill/>
                <a:round/>
                <a:headEnd/>
                <a:tailEnd/>
              </a:ln>
              <a:effectLst/>
            </p:spPr>
            <p:txBody>
              <a:bodyPr wrap="none" anchor="ctr"/>
              <a:lstStyle/>
              <a:p>
                <a:endParaRPr lang="el-GR"/>
              </a:p>
            </p:txBody>
          </p:sp>
          <p:sp>
            <p:nvSpPr>
              <p:cNvPr id="21" name="Text Box 25">
                <a:extLst>
                  <a:ext uri="{FF2B5EF4-FFF2-40B4-BE49-F238E27FC236}">
                    <a16:creationId xmlns:a16="http://schemas.microsoft.com/office/drawing/2014/main" id="{48271511-7B72-4756-89F5-FA83EE9F454F}"/>
                  </a:ext>
                </a:extLst>
              </p:cNvPr>
              <p:cNvSpPr txBox="1">
                <a:spLocks noChangeArrowheads="1"/>
              </p:cNvSpPr>
              <p:nvPr/>
            </p:nvSpPr>
            <p:spPr bwMode="gray">
              <a:xfrm>
                <a:off x="2211" y="3275"/>
                <a:ext cx="1303" cy="1872"/>
              </a:xfrm>
              <a:prstGeom prst="rect">
                <a:avLst/>
              </a:prstGeom>
              <a:noFill/>
              <a:ln w="9525">
                <a:noFill/>
                <a:miter lim="800000"/>
                <a:headEnd/>
                <a:tailEnd/>
              </a:ln>
              <a:effectLst/>
            </p:spPr>
            <p:txBody>
              <a:bodyPr wrap="square">
                <a:spAutoFit/>
              </a:bodyPr>
              <a:lstStyle/>
              <a:p>
                <a:pPr algn="ctr"/>
                <a:r>
                  <a:rPr lang="el-GR" sz="2000" b="1" dirty="0">
                    <a:latin typeface="Century Gothic" panose="020B0502020202020204" pitchFamily="34" charset="0"/>
                    <a:cs typeface="Times New Roman" panose="02020603050405020304" pitchFamily="18" charset="0"/>
                  </a:rPr>
                  <a:t>1. </a:t>
                </a:r>
                <a:r>
                  <a:rPr lang="en-US" sz="2000" b="1" dirty="0">
                    <a:latin typeface="Century Gothic" panose="020B0502020202020204" pitchFamily="34" charset="0"/>
                    <a:cs typeface="Times New Roman" panose="02020603050405020304" pitchFamily="18" charset="0"/>
                  </a:rPr>
                  <a:t>Mobile learning</a:t>
                </a:r>
                <a:endParaRPr lang="el-GR" sz="2000" b="1" dirty="0">
                  <a:latin typeface="Century Gothic" panose="020B0502020202020204" pitchFamily="34" charset="0"/>
                  <a:cs typeface="Times New Roman" panose="02020603050405020304" pitchFamily="18" charset="0"/>
                </a:endParaRPr>
              </a:p>
              <a:p>
                <a:pPr algn="just"/>
                <a:r>
                  <a:rPr lang="el-GR" sz="1800" b="1" i="1" dirty="0"/>
                  <a:t>«</a:t>
                </a:r>
                <a:r>
                  <a:rPr lang="el-GR" sz="1800" b="1" i="1" dirty="0" err="1"/>
                  <a:t>mobile</a:t>
                </a:r>
                <a:r>
                  <a:rPr lang="el-GR" sz="1800" b="1" i="1" dirty="0"/>
                  <a:t> </a:t>
                </a:r>
                <a:r>
                  <a:rPr lang="el-GR" sz="1800" b="1" i="1" dirty="0" err="1"/>
                  <a:t>learning</a:t>
                </a:r>
                <a:r>
                  <a:rPr lang="el-GR" sz="1800" b="1" i="1" dirty="0"/>
                  <a:t> ή m-</a:t>
                </a:r>
                <a:r>
                  <a:rPr lang="el-GR" sz="1800" b="1" i="1" dirty="0" err="1"/>
                  <a:t>learning</a:t>
                </a:r>
                <a:r>
                  <a:rPr lang="el-GR" sz="1800" b="1" i="1" dirty="0"/>
                  <a:t> και περιλαμβάνει όλες τις ασύρματες τεχνολογίες, φορητές συσκευές και εφαρμογές που μπορούν να υποστηρίξουν τη διδακτική και τη μαθησιακή διαδικασία, κατά κανόνα, χωρίς χωρικούς ή/και χρονικούς περιορισμούς» </a:t>
                </a:r>
                <a:r>
                  <a:rPr lang="el-GR" sz="1800" b="1" dirty="0"/>
                  <a:t>.</a:t>
                </a:r>
              </a:p>
              <a:p>
                <a:endParaRPr lang="en-US" sz="2000" b="1" dirty="0">
                  <a:latin typeface="Century Gothic" panose="020B0502020202020204" pitchFamily="34" charset="0"/>
                  <a:cs typeface="Times New Roman" panose="02020603050405020304" pitchFamily="18" charset="0"/>
                </a:endParaRPr>
              </a:p>
            </p:txBody>
          </p:sp>
        </p:grpSp>
        <p:grpSp>
          <p:nvGrpSpPr>
            <p:cNvPr id="15" name="Group 26">
              <a:extLst>
                <a:ext uri="{FF2B5EF4-FFF2-40B4-BE49-F238E27FC236}">
                  <a16:creationId xmlns:a16="http://schemas.microsoft.com/office/drawing/2014/main" id="{3ED3ADC4-F10B-44C7-B920-AB10849F11B4}"/>
                </a:ext>
              </a:extLst>
            </p:cNvPr>
            <p:cNvGrpSpPr>
              <a:grpSpLocks/>
            </p:cNvGrpSpPr>
            <p:nvPr/>
          </p:nvGrpSpPr>
          <p:grpSpPr bwMode="auto">
            <a:xfrm>
              <a:off x="3480" y="747"/>
              <a:ext cx="1439" cy="2031"/>
              <a:chOff x="3624" y="795"/>
              <a:chExt cx="1439" cy="2031"/>
            </a:xfrm>
          </p:grpSpPr>
          <p:sp>
            <p:nvSpPr>
              <p:cNvPr id="18" name="Oval 28">
                <a:extLst>
                  <a:ext uri="{FF2B5EF4-FFF2-40B4-BE49-F238E27FC236}">
                    <a16:creationId xmlns:a16="http://schemas.microsoft.com/office/drawing/2014/main" id="{1E41408E-61EE-4470-BA88-EF0030568F01}"/>
                  </a:ext>
                </a:extLst>
              </p:cNvPr>
              <p:cNvSpPr>
                <a:spLocks noChangeArrowheads="1"/>
              </p:cNvSpPr>
              <p:nvPr/>
            </p:nvSpPr>
            <p:spPr bwMode="gray">
              <a:xfrm>
                <a:off x="3624" y="795"/>
                <a:ext cx="1439" cy="2031"/>
              </a:xfrm>
              <a:prstGeom prst="ellipse">
                <a:avLst/>
              </a:prstGeom>
              <a:gradFill rotWithShape="1">
                <a:gsLst>
                  <a:gs pos="0">
                    <a:schemeClr val="hlink"/>
                  </a:gs>
                  <a:gs pos="100000">
                    <a:schemeClr val="hlink">
                      <a:gamma/>
                      <a:shade val="54510"/>
                      <a:invGamma/>
                    </a:schemeClr>
                  </a:gs>
                </a:gsLst>
                <a:lin ang="5400000" scaled="1"/>
              </a:gradFill>
              <a:ln w="9525">
                <a:noFill/>
                <a:round/>
                <a:headEnd/>
                <a:tailEnd/>
              </a:ln>
              <a:effectLst/>
            </p:spPr>
            <p:txBody>
              <a:bodyPr wrap="none" anchor="ctr"/>
              <a:lstStyle/>
              <a:p>
                <a:endParaRPr lang="el-GR" dirty="0"/>
              </a:p>
            </p:txBody>
          </p:sp>
          <p:sp>
            <p:nvSpPr>
              <p:cNvPr id="17" name="Text Box 30">
                <a:extLst>
                  <a:ext uri="{FF2B5EF4-FFF2-40B4-BE49-F238E27FC236}">
                    <a16:creationId xmlns:a16="http://schemas.microsoft.com/office/drawing/2014/main" id="{AD1B4D84-6A31-42B0-ADEE-2667007FE0FB}"/>
                  </a:ext>
                </a:extLst>
              </p:cNvPr>
              <p:cNvSpPr txBox="1">
                <a:spLocks noChangeArrowheads="1"/>
              </p:cNvSpPr>
              <p:nvPr/>
            </p:nvSpPr>
            <p:spPr bwMode="gray">
              <a:xfrm>
                <a:off x="3674" y="845"/>
                <a:ext cx="1335" cy="1517"/>
              </a:xfrm>
              <a:prstGeom prst="rect">
                <a:avLst/>
              </a:prstGeom>
              <a:noFill/>
              <a:ln w="9525">
                <a:noFill/>
                <a:miter lim="800000"/>
                <a:headEnd/>
                <a:tailEnd/>
              </a:ln>
              <a:effectLst/>
            </p:spPr>
            <p:txBody>
              <a:bodyPr wrap="square">
                <a:spAutoFit/>
              </a:bodyPr>
              <a:lstStyle/>
              <a:p>
                <a:pPr algn="ctr"/>
                <a:r>
                  <a:rPr lang="el-GR" sz="2000" b="1" dirty="0">
                    <a:latin typeface="Century Gothic" panose="020B0502020202020204" pitchFamily="34" charset="0"/>
                    <a:cs typeface="Times New Roman" panose="02020603050405020304" pitchFamily="18" charset="0"/>
                  </a:rPr>
                  <a:t>2. Επαυξημένη </a:t>
                </a:r>
              </a:p>
              <a:p>
                <a:pPr algn="ctr"/>
                <a:r>
                  <a:rPr lang="el-GR" sz="2000" b="1" dirty="0">
                    <a:latin typeface="Century Gothic" panose="020B0502020202020204" pitchFamily="34" charset="0"/>
                    <a:cs typeface="Times New Roman" panose="02020603050405020304" pitchFamily="18" charset="0"/>
                  </a:rPr>
                  <a:t>Πραγματικότητα</a:t>
                </a:r>
              </a:p>
              <a:p>
                <a:pPr algn="just"/>
                <a:r>
                  <a:rPr lang="el-GR" sz="1800" b="1" dirty="0"/>
                  <a:t>«</a:t>
                </a:r>
                <a:r>
                  <a:rPr lang="el-GR" sz="1800" b="1" i="1" dirty="0"/>
                  <a:t>η ΕΠ δεν αντικαθιστά τον πραγματικό κόσμο αλλά τον συμπληρώνει»</a:t>
                </a:r>
                <a:r>
                  <a:rPr lang="el-GR" sz="1800" b="1" dirty="0"/>
                  <a:t> . Είναι λοιπόν «</a:t>
                </a:r>
                <a:r>
                  <a:rPr lang="el-GR" sz="1800" b="1" i="1" dirty="0"/>
                  <a:t>μια τεχνολογία </a:t>
                </a:r>
                <a:r>
                  <a:rPr lang="el-GR" sz="1800" b="1" i="1" dirty="0" err="1"/>
                  <a:t>διαδραστική</a:t>
                </a:r>
                <a:r>
                  <a:rPr lang="el-GR" sz="1800" b="1" i="1" dirty="0"/>
                  <a:t>, καθώς συνδυάζει εικονικά και πραγματικά γεγονότα»</a:t>
                </a:r>
                <a:r>
                  <a:rPr lang="el-GR" sz="1800" b="1" dirty="0"/>
                  <a:t> </a:t>
                </a:r>
                <a:endParaRPr lang="el-GR" sz="1800" b="1" dirty="0">
                  <a:latin typeface="Century Gothic" panose="020B0502020202020204" pitchFamily="34" charset="0"/>
                  <a:cs typeface="Times New Roman" panose="02020603050405020304" pitchFamily="18" charset="0"/>
                </a:endParaRPr>
              </a:p>
            </p:txBody>
          </p:sp>
        </p:grpSp>
      </p:grpSp>
      <p:sp>
        <p:nvSpPr>
          <p:cNvPr id="33" name="Ορθογώνιο 32">
            <a:extLst>
              <a:ext uri="{FF2B5EF4-FFF2-40B4-BE49-F238E27FC236}">
                <a16:creationId xmlns:a16="http://schemas.microsoft.com/office/drawing/2014/main" id="{494E6F85-E04E-48D2-A5E4-62B1CF896BAB}"/>
              </a:ext>
            </a:extLst>
          </p:cNvPr>
          <p:cNvSpPr/>
          <p:nvPr/>
        </p:nvSpPr>
        <p:spPr>
          <a:xfrm>
            <a:off x="8578343" y="368424"/>
            <a:ext cx="3337629" cy="2954655"/>
          </a:xfrm>
          <a:prstGeom prst="rect">
            <a:avLst/>
          </a:prstGeom>
        </p:spPr>
        <p:txBody>
          <a:bodyPr wrap="square">
            <a:spAutoFit/>
          </a:bodyPr>
          <a:lstStyle/>
          <a:p>
            <a:pPr algn="ctr"/>
            <a:r>
              <a:rPr lang="el-GR" sz="2000" b="1" dirty="0">
                <a:latin typeface="Century Gothic" panose="020B0502020202020204" pitchFamily="34" charset="0"/>
                <a:cs typeface="Times New Roman" panose="02020603050405020304" pitchFamily="18" charset="0"/>
              </a:rPr>
              <a:t>2α</a:t>
            </a:r>
            <a:r>
              <a:rPr lang="el-GR" sz="2000" b="1" baseline="30000" dirty="0">
                <a:latin typeface="Century Gothic" panose="020B0502020202020204" pitchFamily="34" charset="0"/>
                <a:cs typeface="Times New Roman" panose="02020603050405020304" pitchFamily="18" charset="0"/>
              </a:rPr>
              <a:t> </a:t>
            </a:r>
            <a:r>
              <a:rPr lang="el-GR" sz="2000" b="1" dirty="0">
                <a:latin typeface="Century Gothic" panose="020B0502020202020204" pitchFamily="34" charset="0"/>
                <a:cs typeface="Times New Roman" panose="02020603050405020304" pitchFamily="18" charset="0"/>
              </a:rPr>
              <a:t>. Κώδικες γρήγορης απόκρισης</a:t>
            </a:r>
          </a:p>
          <a:p>
            <a:pPr algn="just"/>
            <a:r>
              <a:rPr lang="el-GR" sz="1800" b="1" i="1" dirty="0"/>
              <a:t>«Με την χρήση των κωδικών αυτών αποκτά νέο νόημα καθώς για πρώτη φορά συνδυάζεται η εύκολη δημιουργία της πληροφορίας με την άμεση και εξίσου εύκολη πρόσβαση σε αυτή»</a:t>
            </a:r>
            <a:r>
              <a:rPr lang="el-GR" sz="1800" b="1" dirty="0"/>
              <a:t> </a:t>
            </a:r>
          </a:p>
          <a:p>
            <a:pPr algn="ctr"/>
            <a:endParaRPr lang="el-GR" sz="2000" b="1" dirty="0">
              <a:latin typeface="Century Gothic" panose="020B0502020202020204" pitchFamily="34" charset="0"/>
              <a:cs typeface="Times New Roman" panose="02020603050405020304" pitchFamily="18" charset="0"/>
            </a:endParaRPr>
          </a:p>
        </p:txBody>
      </p:sp>
      <p:sp>
        <p:nvSpPr>
          <p:cNvPr id="35" name="Oval 28">
            <a:extLst>
              <a:ext uri="{FF2B5EF4-FFF2-40B4-BE49-F238E27FC236}">
                <a16:creationId xmlns:a16="http://schemas.microsoft.com/office/drawing/2014/main" id="{850208E7-BD97-42DF-8FDC-7E28214B8DF8}"/>
              </a:ext>
            </a:extLst>
          </p:cNvPr>
          <p:cNvSpPr>
            <a:spLocks noChangeArrowheads="1"/>
          </p:cNvSpPr>
          <p:nvPr/>
        </p:nvSpPr>
        <p:spPr bwMode="gray">
          <a:xfrm>
            <a:off x="5191499" y="3216889"/>
            <a:ext cx="5155521" cy="3679797"/>
          </a:xfrm>
          <a:prstGeom prst="ellipse">
            <a:avLst/>
          </a:prstGeom>
          <a:solidFill>
            <a:schemeClr val="accent3"/>
          </a:solidFill>
          <a:ln w="9525">
            <a:noFill/>
            <a:round/>
            <a:headEnd/>
            <a:tailEnd/>
          </a:ln>
          <a:effectLst/>
        </p:spPr>
        <p:txBody>
          <a:bodyPr wrap="none" anchor="ctr"/>
          <a:lstStyle/>
          <a:p>
            <a:pPr algn="ctr"/>
            <a:endParaRPr lang="el-GR" sz="2000" b="1" dirty="0">
              <a:latin typeface="Century Gothic" panose="020B0502020202020204" pitchFamily="34" charset="0"/>
            </a:endParaRPr>
          </a:p>
          <a:p>
            <a:pPr algn="ctr"/>
            <a:endParaRPr lang="el-GR" sz="2000" b="1" dirty="0">
              <a:latin typeface="Century Gothic" panose="020B0502020202020204" pitchFamily="34" charset="0"/>
            </a:endParaRPr>
          </a:p>
          <a:p>
            <a:pPr algn="ctr"/>
            <a:r>
              <a:rPr lang="el-GR" sz="2000" b="1" dirty="0">
                <a:latin typeface="Century Gothic" panose="020B0502020202020204" pitchFamily="34" charset="0"/>
              </a:rPr>
              <a:t>2β. </a:t>
            </a:r>
            <a:r>
              <a:rPr lang="el-GR" sz="2000" b="1" dirty="0" err="1">
                <a:latin typeface="Century Gothic" panose="020B0502020202020204" pitchFamily="34" charset="0"/>
              </a:rPr>
              <a:t>Χωρο</a:t>
            </a:r>
            <a:r>
              <a:rPr lang="el-GR" sz="2000" b="1" dirty="0">
                <a:latin typeface="Century Gothic" panose="020B0502020202020204" pitchFamily="34" charset="0"/>
              </a:rPr>
              <a:t>-ευαίσθητο παιχνίδι</a:t>
            </a:r>
          </a:p>
          <a:p>
            <a:pPr algn="ctr"/>
            <a:r>
              <a:rPr lang="el-GR" sz="1800" b="1" i="1" dirty="0"/>
              <a:t>«Τα παιχνίδια διάχυτου</a:t>
            </a:r>
          </a:p>
          <a:p>
            <a:pPr algn="ctr"/>
            <a:r>
              <a:rPr lang="el-GR" sz="1800" b="1" i="1" dirty="0"/>
              <a:t> υπολογισμού διαφέρουν</a:t>
            </a:r>
          </a:p>
          <a:p>
            <a:pPr algn="ctr"/>
            <a:r>
              <a:rPr lang="el-GR" sz="1800" b="1" i="1" dirty="0"/>
              <a:t> από τις «παραδοσιακές»</a:t>
            </a:r>
          </a:p>
          <a:p>
            <a:pPr algn="ctr"/>
            <a:r>
              <a:rPr lang="el-GR" sz="1800" b="1" i="1" dirty="0"/>
              <a:t> μορφές παιχνιδιού στο</a:t>
            </a:r>
          </a:p>
          <a:p>
            <a:pPr algn="ctr"/>
            <a:r>
              <a:rPr lang="el-GR" sz="1800" b="1" i="1" dirty="0"/>
              <a:t> ότι χρησιμοποιούν τις</a:t>
            </a:r>
          </a:p>
          <a:p>
            <a:pPr algn="ctr"/>
            <a:r>
              <a:rPr lang="el-GR" sz="1800" b="1" i="1" dirty="0"/>
              <a:t> φορητές συσκευές ως </a:t>
            </a:r>
          </a:p>
          <a:p>
            <a:pPr algn="ctr"/>
            <a:r>
              <a:rPr lang="el-GR" sz="1800" b="1" i="1" dirty="0"/>
              <a:t>μέσα αλληλεπίδρασης </a:t>
            </a:r>
          </a:p>
          <a:p>
            <a:pPr algn="ctr"/>
            <a:r>
              <a:rPr lang="el-GR" sz="1800" b="1" i="1" dirty="0"/>
              <a:t>και το φυσικό χώρο </a:t>
            </a:r>
          </a:p>
          <a:p>
            <a:pPr algn="ctr"/>
            <a:r>
              <a:rPr lang="el-GR" sz="1800" b="1" i="1" dirty="0"/>
              <a:t>ως χώρο παιχνιδιού».</a:t>
            </a:r>
          </a:p>
          <a:p>
            <a:pPr algn="ctr"/>
            <a:r>
              <a:rPr lang="el-GR" sz="1800" b="1" dirty="0"/>
              <a:t> </a:t>
            </a:r>
            <a:r>
              <a:rPr lang="el-GR" sz="1800" dirty="0"/>
              <a:t> </a:t>
            </a:r>
          </a:p>
        </p:txBody>
      </p:sp>
    </p:spTree>
    <p:extLst>
      <p:ext uri="{BB962C8B-B14F-4D97-AF65-F5344CB8AC3E}">
        <p14:creationId xmlns:p14="http://schemas.microsoft.com/office/powerpoint/2010/main" val="412951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DED9E610-5188-46BB-A3EE-7EF54ECC541C}"/>
              </a:ext>
            </a:extLst>
          </p:cNvPr>
          <p:cNvGraphicFramePr/>
          <p:nvPr>
            <p:extLst>
              <p:ext uri="{D42A27DB-BD31-4B8C-83A1-F6EECF244321}">
                <p14:modId xmlns:p14="http://schemas.microsoft.com/office/powerpoint/2010/main" val="41443012"/>
              </p:ext>
            </p:extLst>
          </p:nvPr>
        </p:nvGraphicFramePr>
        <p:xfrm>
          <a:off x="909836" y="1396999"/>
          <a:ext cx="10945216" cy="5128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4">
            <a:extLst>
              <a:ext uri="{FF2B5EF4-FFF2-40B4-BE49-F238E27FC236}">
                <a16:creationId xmlns:a16="http://schemas.microsoft.com/office/drawing/2014/main" id="{9E4B17B2-B817-40EF-BF8C-CB0637791D7C}"/>
              </a:ext>
            </a:extLst>
          </p:cNvPr>
          <p:cNvSpPr/>
          <p:nvPr/>
        </p:nvSpPr>
        <p:spPr>
          <a:xfrm>
            <a:off x="3460326" y="332657"/>
            <a:ext cx="5658422" cy="646331"/>
          </a:xfrm>
          <a:prstGeom prst="rect">
            <a:avLst/>
          </a:prstGeom>
        </p:spPr>
        <p:txBody>
          <a:bodyPr wrap="square">
            <a:spAutoFit/>
          </a:bodyPr>
          <a:lstStyle/>
          <a:p>
            <a:pPr algn="ctr"/>
            <a:r>
              <a:rPr lang="el-GR" sz="3600" b="1" dirty="0">
                <a:latin typeface="Century Gothic" panose="020B0502020202020204" pitchFamily="34" charset="0"/>
                <a:ea typeface="+mj-ea"/>
                <a:cs typeface="Times New Roman" panose="02020603050405020304" pitchFamily="18" charset="0"/>
              </a:rPr>
              <a:t> Θεωρητικό Πλαίσιο 1/3</a:t>
            </a:r>
            <a:endParaRPr lang="el-GR" sz="3600" dirty="0">
              <a:latin typeface="Century Gothic" panose="020B0502020202020204" pitchFamily="34" charset="0"/>
            </a:endParaRPr>
          </a:p>
        </p:txBody>
      </p:sp>
    </p:spTree>
    <p:extLst>
      <p:ext uri="{BB962C8B-B14F-4D97-AF65-F5344CB8AC3E}">
        <p14:creationId xmlns:p14="http://schemas.microsoft.com/office/powerpoint/2010/main" val="356018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E9A1F74-D647-4C4B-A27A-B301D97FE91A}"/>
                                            </p:graphicEl>
                                          </p:spTgt>
                                        </p:tgtEl>
                                        <p:attrNameLst>
                                          <p:attrName>style.visibility</p:attrName>
                                        </p:attrNameLst>
                                      </p:cBhvr>
                                      <p:to>
                                        <p:strVal val="visible"/>
                                      </p:to>
                                    </p:set>
                                    <p:animEffect transition="in" filter="fade">
                                      <p:cBhvr>
                                        <p:cTn id="12" dur="500"/>
                                        <p:tgtEl>
                                          <p:spTgt spid="4">
                                            <p:graphicEl>
                                              <a:dgm id="{4E9A1F74-D647-4C4B-A27A-B301D97FE91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26740AC-E149-40BE-8D71-EC9403C9DC3C}"/>
                                            </p:graphicEl>
                                          </p:spTgt>
                                        </p:tgtEl>
                                        <p:attrNameLst>
                                          <p:attrName>style.visibility</p:attrName>
                                        </p:attrNameLst>
                                      </p:cBhvr>
                                      <p:to>
                                        <p:strVal val="visible"/>
                                      </p:to>
                                    </p:set>
                                    <p:animEffect transition="in" filter="fade">
                                      <p:cBhvr>
                                        <p:cTn id="17" dur="500"/>
                                        <p:tgtEl>
                                          <p:spTgt spid="4">
                                            <p:graphicEl>
                                              <a:dgm id="{226740AC-E149-40BE-8D71-EC9403C9DC3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18FD004F-F800-4E08-BCAD-45D6A43DD0C4}"/>
                                            </p:graphicEl>
                                          </p:spTgt>
                                        </p:tgtEl>
                                        <p:attrNameLst>
                                          <p:attrName>style.visibility</p:attrName>
                                        </p:attrNameLst>
                                      </p:cBhvr>
                                      <p:to>
                                        <p:strVal val="visible"/>
                                      </p:to>
                                    </p:set>
                                    <p:animEffect transition="in" filter="fade">
                                      <p:cBhvr>
                                        <p:cTn id="20" dur="500"/>
                                        <p:tgtEl>
                                          <p:spTgt spid="4">
                                            <p:graphicEl>
                                              <a:dgm id="{18FD004F-F800-4E08-BCAD-45D6A43DD0C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587697CB-53D1-453D-9E9A-7589A7923A0F}"/>
                                            </p:graphicEl>
                                          </p:spTgt>
                                        </p:tgtEl>
                                        <p:attrNameLst>
                                          <p:attrName>style.visibility</p:attrName>
                                        </p:attrNameLst>
                                      </p:cBhvr>
                                      <p:to>
                                        <p:strVal val="visible"/>
                                      </p:to>
                                    </p:set>
                                    <p:animEffect transition="in" filter="fade">
                                      <p:cBhvr>
                                        <p:cTn id="25" dur="500"/>
                                        <p:tgtEl>
                                          <p:spTgt spid="4">
                                            <p:graphicEl>
                                              <a:dgm id="{587697CB-53D1-453D-9E9A-7589A7923A0F}"/>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8D358773-2BDD-496B-B1A1-DA33D9BEC44B}"/>
                                            </p:graphicEl>
                                          </p:spTgt>
                                        </p:tgtEl>
                                        <p:attrNameLst>
                                          <p:attrName>style.visibility</p:attrName>
                                        </p:attrNameLst>
                                      </p:cBhvr>
                                      <p:to>
                                        <p:strVal val="visible"/>
                                      </p:to>
                                    </p:set>
                                    <p:animEffect transition="in" filter="fade">
                                      <p:cBhvr>
                                        <p:cTn id="28" dur="500"/>
                                        <p:tgtEl>
                                          <p:spTgt spid="4">
                                            <p:graphicEl>
                                              <a:dgm id="{8D358773-2BDD-496B-B1A1-DA33D9BEC44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47E9BCEC-E5D6-4254-87F0-67F2864EE6B1}"/>
                                            </p:graphicEl>
                                          </p:spTgt>
                                        </p:tgtEl>
                                        <p:attrNameLst>
                                          <p:attrName>style.visibility</p:attrName>
                                        </p:attrNameLst>
                                      </p:cBhvr>
                                      <p:to>
                                        <p:strVal val="visible"/>
                                      </p:to>
                                    </p:set>
                                    <p:animEffect transition="in" filter="fade">
                                      <p:cBhvr>
                                        <p:cTn id="33" dur="500"/>
                                        <p:tgtEl>
                                          <p:spTgt spid="4">
                                            <p:graphicEl>
                                              <a:dgm id="{47E9BCEC-E5D6-4254-87F0-67F2864EE6B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2456DA68-FDF9-4F36-8CA8-79120B4EE1DD}"/>
                                            </p:graphicEl>
                                          </p:spTgt>
                                        </p:tgtEl>
                                        <p:attrNameLst>
                                          <p:attrName>style.visibility</p:attrName>
                                        </p:attrNameLst>
                                      </p:cBhvr>
                                      <p:to>
                                        <p:strVal val="visible"/>
                                      </p:to>
                                    </p:set>
                                    <p:animEffect transition="in" filter="fade">
                                      <p:cBhvr>
                                        <p:cTn id="36" dur="500"/>
                                        <p:tgtEl>
                                          <p:spTgt spid="4">
                                            <p:graphicEl>
                                              <a:dgm id="{2456DA68-FDF9-4F36-8CA8-79120B4EE1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Τεχνολογία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32_TF02787990_TF02787990" id="{674149BD-A1DD-466B-BA0D-361147D39261}" vid="{70B924BD-5EC3-4E6A-ADED-E51B2745EEC0}"/>
    </a:ext>
  </a:extLst>
</a:theme>
</file>

<file path=ppt/theme/theme2.xml><?xml version="1.0" encoding="utf-8"?>
<a:theme xmlns:a="http://schemas.openxmlformats.org/drawingml/2006/main" name="Θέμα του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4873beb7-5857-4685-be1f-d57550cc96cc"/>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με τριπλές γραμμές κυκλώματος (ευρεία οθόνη)</Template>
  <TotalTime>1866</TotalTime>
  <Words>3550</Words>
  <Application>Microsoft Office PowerPoint</Application>
  <PresentationFormat>Προσαρμογή</PresentationFormat>
  <Paragraphs>361</Paragraphs>
  <Slides>37</Slides>
  <Notes>12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37</vt:i4>
      </vt:variant>
    </vt:vector>
  </HeadingPairs>
  <TitlesOfParts>
    <vt:vector size="44" baseType="lpstr">
      <vt:lpstr>Arial</vt:lpstr>
      <vt:lpstr>Calibri</vt:lpstr>
      <vt:lpstr>Century Gothic</vt:lpstr>
      <vt:lpstr>Symbol</vt:lpstr>
      <vt:lpstr>Times New Roman</vt:lpstr>
      <vt:lpstr>Verdana</vt:lpstr>
      <vt:lpstr>Τεχνολογία 16x9</vt:lpstr>
      <vt:lpstr>   </vt:lpstr>
      <vt:lpstr>Επιτροπή Επίβλεψης Διπλωματικής Εργασίας  Επιβλέπων Καθηγητής: Παναγιώτης Αναστασιάδης Καθηγητής Δια Βίου και Εξ Αποστάσεως Εκπαίδευσης με τη χρήση των Τ.Π.Ε του Παιδαγωγικού Τμήματος του Πανεπιστημίου Κρήτης &amp; Καθηγητής - Σύμβουλος στο Ελληνικό Ανοιχτό Πανεπιστήμιο  Συν-Επιβλέπων Καθηγητής: Γιώργος Φιλιππούσης Διδάκτωρ του Πανεπιστημίου Κρήτης   Συν-Επιβλέπουσα Καθηγήτρια: Καλλιόπη Τρούλη Επίκουρη Καθηγήτρια- Φυσική και Ψυχοκινητική Αγωγή Νηπίου- Πανεπιστήμιο Κρήτης, Παιδαγωγικό Τμήμα Προσχολικής Εκπαίδευσης  Ρέθυμνο 2019</vt:lpstr>
      <vt:lpstr>   1. Σκοπός της εργασίας               </vt:lpstr>
      <vt:lpstr>Παρουσίαση του PowerPoint</vt:lpstr>
      <vt:lpstr>3. Ερευνητικά ερωτήματα</vt:lpstr>
      <vt:lpstr>4. Δομή της εργασίας</vt:lpstr>
      <vt:lpstr>  Εξ αποστάσεως εκπαίδευση</vt:lpstr>
      <vt:lpstr>Παρουσίαση του PowerPoint</vt:lpstr>
      <vt:lpstr>Παρουσίαση του PowerPoint</vt:lpstr>
      <vt:lpstr>Βασικά χαρακτηριστικά κινητής μάθησης 2/3</vt:lpstr>
      <vt:lpstr>Διάγραμμα ερευνητικών περιοχών χωρο-ευαίσθητων παιχνιδιών 3/3</vt:lpstr>
      <vt:lpstr> Παιδαγωγικό πλαίσιο</vt:lpstr>
      <vt:lpstr>  Σχεδιασμός και εφαρμογή του εκπαιδευτικού υλικού 1/2</vt:lpstr>
      <vt:lpstr>  Σχεδιασμός και εφαρμογή του εκπαιδευτικού υλικού 2/2</vt:lpstr>
      <vt:lpstr>ΒΑΣΙΚΕΣ ΑΡΧΕΣ ΔΟΜΗΣΗΣ ΤΟΥ ΕΚΠΑΙΔΕΥΤΙΚΟΥ    ΠΕΡΙΒΑΛΛΟΝΤΟΣ </vt:lpstr>
      <vt:lpstr>Παρουσίαση του PowerPoint</vt:lpstr>
      <vt:lpstr>2/3  Η παρακάτω διεύθυνση οδηγεί στο συμπληρωματικό εκπαιδευτικό υλικό: http://fortetza.weebly.com/#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Περιορισμοί της έρευνας </vt:lpstr>
      <vt:lpstr>ΑΠΑΝΤΗΣΕΙΣ ΣΤΑ ΕΡΕΥΝΗΤΙΚΑ ΕΡΩΤΗΜΑΤΑ</vt:lpstr>
      <vt:lpstr>Ποιες είναι οι απόψεις των μαθητών για αυτή τη μορφή διδασκαλίας;</vt:lpstr>
      <vt:lpstr>Αν η (συμπληρωματική) σχολική ΕξΑΕ με την διδασκαλία μέσω ψηφιακού περιβάλλοντος μάθησης σε συνδυασμό με την παραδοσιακή διδασκαλία ενισχύει τις μεταγνωστικές δεξιότητες κατανόησης των μαθητών;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ΜΠΡΙΛΛΑΚΗΣ ΘΕΟΔΩΡΟΣ</dc:creator>
  <cp:lastModifiedBy>popi tsachaki</cp:lastModifiedBy>
  <cp:revision>147</cp:revision>
  <dcterms:created xsi:type="dcterms:W3CDTF">2019-08-18T16:08:45Z</dcterms:created>
  <dcterms:modified xsi:type="dcterms:W3CDTF">2019-11-11T19:23:11Z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