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82" r:id="rId12"/>
    <p:sldId id="265" r:id="rId13"/>
    <p:sldId id="280" r:id="rId14"/>
    <p:sldId id="278" r:id="rId15"/>
    <p:sldId id="266" r:id="rId16"/>
    <p:sldId id="288" r:id="rId17"/>
    <p:sldId id="283" r:id="rId18"/>
    <p:sldId id="284" r:id="rId19"/>
    <p:sldId id="285" r:id="rId20"/>
    <p:sldId id="286" r:id="rId21"/>
    <p:sldId id="287" r:id="rId22"/>
  </p:sldIdLst>
  <p:sldSz cx="12192000" cy="6858000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0681" autoAdjust="0"/>
  </p:normalViewPr>
  <p:slideViewPr>
    <p:cSldViewPr snapToGrid="0">
      <p:cViewPr>
        <p:scale>
          <a:sx n="80" d="100"/>
          <a:sy n="80" d="100"/>
        </p:scale>
        <p:origin x="-258" y="50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D002E-7897-4C4F-817F-4E1C72F1FA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1690D13-6052-48D6-9195-16DCB66EF1E8}">
      <dgm:prSet phldrT="[Κείμενο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b="1" dirty="0" smtClean="0"/>
            <a:t>Προσωπικό ημερολόγιο ερευνητή</a:t>
          </a:r>
          <a:endParaRPr lang="el-GR" b="1" dirty="0"/>
        </a:p>
      </dgm:t>
    </dgm:pt>
    <dgm:pt modelId="{A99A5EB0-4EE7-4CA7-A4F6-DC20E777369C}" type="parTrans" cxnId="{E9AC0E23-777E-4C43-9535-051EC3661C50}">
      <dgm:prSet/>
      <dgm:spPr/>
      <dgm:t>
        <a:bodyPr/>
        <a:lstStyle/>
        <a:p>
          <a:endParaRPr lang="el-GR"/>
        </a:p>
      </dgm:t>
    </dgm:pt>
    <dgm:pt modelId="{E19327E6-002A-4F1F-BE27-98B72CE86534}" type="sibTrans" cxnId="{E9AC0E23-777E-4C43-9535-051EC3661C50}">
      <dgm:prSet/>
      <dgm:spPr/>
      <dgm:t>
        <a:bodyPr/>
        <a:lstStyle/>
        <a:p>
          <a:endParaRPr lang="el-GR"/>
        </a:p>
      </dgm:t>
    </dgm:pt>
    <dgm:pt modelId="{91BAC841-4BDB-4D7B-9E74-5CDD45E3CA9C}">
      <dgm:prSet phldrT="[Κείμενο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b="1" dirty="0" smtClean="0"/>
            <a:t>Απόψεις κριτικών φίλων και συνεργατών</a:t>
          </a:r>
          <a:endParaRPr lang="el-GR" b="1" dirty="0"/>
        </a:p>
      </dgm:t>
    </dgm:pt>
    <dgm:pt modelId="{E04E39C1-9D08-41FB-B2E9-204AE62819D5}" type="parTrans" cxnId="{8F1ACD88-175E-4BFE-B656-2EF5C1638852}">
      <dgm:prSet/>
      <dgm:spPr/>
      <dgm:t>
        <a:bodyPr/>
        <a:lstStyle/>
        <a:p>
          <a:endParaRPr lang="el-GR"/>
        </a:p>
      </dgm:t>
    </dgm:pt>
    <dgm:pt modelId="{68DC3386-C2A5-4DD9-AF9E-FC42595B14D5}" type="sibTrans" cxnId="{8F1ACD88-175E-4BFE-B656-2EF5C1638852}">
      <dgm:prSet/>
      <dgm:spPr/>
      <dgm:t>
        <a:bodyPr/>
        <a:lstStyle/>
        <a:p>
          <a:endParaRPr lang="el-GR"/>
        </a:p>
      </dgm:t>
    </dgm:pt>
    <dgm:pt modelId="{B247B621-4DAA-4584-8362-25FAE6286675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b="1" dirty="0" smtClean="0"/>
            <a:t>Ερωτηματολόγιο μαθητών/τριών</a:t>
          </a:r>
        </a:p>
      </dgm:t>
    </dgm:pt>
    <dgm:pt modelId="{928C437D-9CAF-46CF-9E5B-FACF91BEB908}" type="parTrans" cxnId="{E9CC70C8-B5BD-464F-AA7E-33A1D24AA333}">
      <dgm:prSet/>
      <dgm:spPr/>
      <dgm:t>
        <a:bodyPr/>
        <a:lstStyle/>
        <a:p>
          <a:endParaRPr lang="el-GR"/>
        </a:p>
      </dgm:t>
    </dgm:pt>
    <dgm:pt modelId="{B87BE95B-86DB-4B3B-BAF5-FE45A24D153D}" type="sibTrans" cxnId="{E9CC70C8-B5BD-464F-AA7E-33A1D24AA333}">
      <dgm:prSet/>
      <dgm:spPr/>
      <dgm:t>
        <a:bodyPr/>
        <a:lstStyle/>
        <a:p>
          <a:endParaRPr lang="el-GR"/>
        </a:p>
      </dgm:t>
    </dgm:pt>
    <dgm:pt modelId="{1494691B-EF18-4F3C-944B-9FDF175A8AC8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b="1" dirty="0" smtClean="0"/>
            <a:t>Ερωτηματολόγιο εκπαιδευτικών</a:t>
          </a:r>
        </a:p>
      </dgm:t>
    </dgm:pt>
    <dgm:pt modelId="{5FF2666B-ACE4-4115-A61B-E4D03A2284D5}" type="parTrans" cxnId="{6FC6FAE5-4970-4E09-B781-AC16EE8409C1}">
      <dgm:prSet/>
      <dgm:spPr/>
      <dgm:t>
        <a:bodyPr/>
        <a:lstStyle/>
        <a:p>
          <a:endParaRPr lang="el-GR"/>
        </a:p>
      </dgm:t>
    </dgm:pt>
    <dgm:pt modelId="{D4B01796-EBE4-4ECB-B824-55E130809AA7}" type="sibTrans" cxnId="{6FC6FAE5-4970-4E09-B781-AC16EE8409C1}">
      <dgm:prSet/>
      <dgm:spPr/>
      <dgm:t>
        <a:bodyPr/>
        <a:lstStyle/>
        <a:p>
          <a:endParaRPr lang="el-GR"/>
        </a:p>
      </dgm:t>
    </dgm:pt>
    <dgm:pt modelId="{3E9D1F03-F699-4877-9A2B-5F97ADD15BFB}" type="pres">
      <dgm:prSet presAssocID="{D7BD002E-7897-4C4F-817F-4E1C72F1FA07}" presName="Name0" presStyleCnt="0">
        <dgm:presLayoutVars>
          <dgm:dir/>
          <dgm:animLvl val="lvl"/>
          <dgm:resizeHandles val="exact"/>
        </dgm:presLayoutVars>
      </dgm:prSet>
      <dgm:spPr/>
    </dgm:pt>
    <dgm:pt modelId="{09D3624A-4801-456F-B25E-036C8A351683}" type="pres">
      <dgm:prSet presAssocID="{31690D13-6052-48D6-9195-16DCB66EF1E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7F346E-FA6A-439F-8631-49F826D70A55}" type="pres">
      <dgm:prSet presAssocID="{E19327E6-002A-4F1F-BE27-98B72CE86534}" presName="parTxOnlySpace" presStyleCnt="0"/>
      <dgm:spPr/>
    </dgm:pt>
    <dgm:pt modelId="{EC798ADF-67E5-4EAB-BE96-EC84232ECCE3}" type="pres">
      <dgm:prSet presAssocID="{91BAC841-4BDB-4D7B-9E74-5CDD45E3CA9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DDCC2D-D4C4-4500-BB20-E19FAFB272BD}" type="pres">
      <dgm:prSet presAssocID="{68DC3386-C2A5-4DD9-AF9E-FC42595B14D5}" presName="parTxOnlySpace" presStyleCnt="0"/>
      <dgm:spPr/>
    </dgm:pt>
    <dgm:pt modelId="{5FC98920-10C6-4465-AC05-A2BC5098F41C}" type="pres">
      <dgm:prSet presAssocID="{B247B621-4DAA-4584-8362-25FAE628667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09AA5D-8D6F-4CDB-A92D-CBC0E51ACDA7}" type="pres">
      <dgm:prSet presAssocID="{B87BE95B-86DB-4B3B-BAF5-FE45A24D153D}" presName="parTxOnlySpace" presStyleCnt="0"/>
      <dgm:spPr/>
    </dgm:pt>
    <dgm:pt modelId="{91DF64F6-270E-4DC8-8FD3-62EFB15A84AD}" type="pres">
      <dgm:prSet presAssocID="{1494691B-EF18-4F3C-944B-9FDF175A8AC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9AC0E23-777E-4C43-9535-051EC3661C50}" srcId="{D7BD002E-7897-4C4F-817F-4E1C72F1FA07}" destId="{31690D13-6052-48D6-9195-16DCB66EF1E8}" srcOrd="0" destOrd="0" parTransId="{A99A5EB0-4EE7-4CA7-A4F6-DC20E777369C}" sibTransId="{E19327E6-002A-4F1F-BE27-98B72CE86534}"/>
    <dgm:cxn modelId="{08FFF79C-942B-4F9E-B7CD-BDA973131AE8}" type="presOf" srcId="{D7BD002E-7897-4C4F-817F-4E1C72F1FA07}" destId="{3E9D1F03-F699-4877-9A2B-5F97ADD15BFB}" srcOrd="0" destOrd="0" presId="urn:microsoft.com/office/officeart/2005/8/layout/chevron1"/>
    <dgm:cxn modelId="{04B2CBAB-59EB-4DE1-919B-05E45F151D3A}" type="presOf" srcId="{1494691B-EF18-4F3C-944B-9FDF175A8AC8}" destId="{91DF64F6-270E-4DC8-8FD3-62EFB15A84AD}" srcOrd="0" destOrd="0" presId="urn:microsoft.com/office/officeart/2005/8/layout/chevron1"/>
    <dgm:cxn modelId="{6FC6FAE5-4970-4E09-B781-AC16EE8409C1}" srcId="{D7BD002E-7897-4C4F-817F-4E1C72F1FA07}" destId="{1494691B-EF18-4F3C-944B-9FDF175A8AC8}" srcOrd="3" destOrd="0" parTransId="{5FF2666B-ACE4-4115-A61B-E4D03A2284D5}" sibTransId="{D4B01796-EBE4-4ECB-B824-55E130809AA7}"/>
    <dgm:cxn modelId="{1A319FE5-C5BD-4EC8-827C-815405A485B4}" type="presOf" srcId="{91BAC841-4BDB-4D7B-9E74-5CDD45E3CA9C}" destId="{EC798ADF-67E5-4EAB-BE96-EC84232ECCE3}" srcOrd="0" destOrd="0" presId="urn:microsoft.com/office/officeart/2005/8/layout/chevron1"/>
    <dgm:cxn modelId="{E9CC70C8-B5BD-464F-AA7E-33A1D24AA333}" srcId="{D7BD002E-7897-4C4F-817F-4E1C72F1FA07}" destId="{B247B621-4DAA-4584-8362-25FAE6286675}" srcOrd="2" destOrd="0" parTransId="{928C437D-9CAF-46CF-9E5B-FACF91BEB908}" sibTransId="{B87BE95B-86DB-4B3B-BAF5-FE45A24D153D}"/>
    <dgm:cxn modelId="{8F1ACD88-175E-4BFE-B656-2EF5C1638852}" srcId="{D7BD002E-7897-4C4F-817F-4E1C72F1FA07}" destId="{91BAC841-4BDB-4D7B-9E74-5CDD45E3CA9C}" srcOrd="1" destOrd="0" parTransId="{E04E39C1-9D08-41FB-B2E9-204AE62819D5}" sibTransId="{68DC3386-C2A5-4DD9-AF9E-FC42595B14D5}"/>
    <dgm:cxn modelId="{76E22A94-BE6B-4566-B419-BD94A447E126}" type="presOf" srcId="{B247B621-4DAA-4584-8362-25FAE6286675}" destId="{5FC98920-10C6-4465-AC05-A2BC5098F41C}" srcOrd="0" destOrd="0" presId="urn:microsoft.com/office/officeart/2005/8/layout/chevron1"/>
    <dgm:cxn modelId="{0A729CBE-A7AE-4C16-95B4-71BB8F00D4C4}" type="presOf" srcId="{31690D13-6052-48D6-9195-16DCB66EF1E8}" destId="{09D3624A-4801-456F-B25E-036C8A351683}" srcOrd="0" destOrd="0" presId="urn:microsoft.com/office/officeart/2005/8/layout/chevron1"/>
    <dgm:cxn modelId="{F26A88CB-D5C1-406C-B94E-900C63322E68}" type="presParOf" srcId="{3E9D1F03-F699-4877-9A2B-5F97ADD15BFB}" destId="{09D3624A-4801-456F-B25E-036C8A351683}" srcOrd="0" destOrd="0" presId="urn:microsoft.com/office/officeart/2005/8/layout/chevron1"/>
    <dgm:cxn modelId="{7F0FAE63-1D18-40A7-90FB-8F72A7708C1A}" type="presParOf" srcId="{3E9D1F03-F699-4877-9A2B-5F97ADD15BFB}" destId="{0F7F346E-FA6A-439F-8631-49F826D70A55}" srcOrd="1" destOrd="0" presId="urn:microsoft.com/office/officeart/2005/8/layout/chevron1"/>
    <dgm:cxn modelId="{A840F0B3-D1C7-4574-848B-0E7F195F4E46}" type="presParOf" srcId="{3E9D1F03-F699-4877-9A2B-5F97ADD15BFB}" destId="{EC798ADF-67E5-4EAB-BE96-EC84232ECCE3}" srcOrd="2" destOrd="0" presId="urn:microsoft.com/office/officeart/2005/8/layout/chevron1"/>
    <dgm:cxn modelId="{D3C848E8-97E8-4EA6-9B50-E01A9E9E77DA}" type="presParOf" srcId="{3E9D1F03-F699-4877-9A2B-5F97ADD15BFB}" destId="{B5DDCC2D-D4C4-4500-BB20-E19FAFB272BD}" srcOrd="3" destOrd="0" presId="urn:microsoft.com/office/officeart/2005/8/layout/chevron1"/>
    <dgm:cxn modelId="{D4A5EDB2-E17B-4030-A738-2DEE1049AD5E}" type="presParOf" srcId="{3E9D1F03-F699-4877-9A2B-5F97ADD15BFB}" destId="{5FC98920-10C6-4465-AC05-A2BC5098F41C}" srcOrd="4" destOrd="0" presId="urn:microsoft.com/office/officeart/2005/8/layout/chevron1"/>
    <dgm:cxn modelId="{E861ABC7-3992-443D-91F9-EBDB4A47BC67}" type="presParOf" srcId="{3E9D1F03-F699-4877-9A2B-5F97ADD15BFB}" destId="{FE09AA5D-8D6F-4CDB-A92D-CBC0E51ACDA7}" srcOrd="5" destOrd="0" presId="urn:microsoft.com/office/officeart/2005/8/layout/chevron1"/>
    <dgm:cxn modelId="{919741BB-0BF9-4561-8C06-E677F7B48B8D}" type="presParOf" srcId="{3E9D1F03-F699-4877-9A2B-5F97ADD15BFB}" destId="{91DF64F6-270E-4DC8-8FD3-62EFB15A84A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A6776-9FBE-43A3-B8F3-FC83BE9560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3A82B5C-952C-4E3C-8EC0-F9CE8A155FC4}">
      <dgm:prSet phldrT="[Κείμενο]"/>
      <dgm:spPr/>
      <dgm:t>
        <a:bodyPr/>
        <a:lstStyle/>
        <a:p>
          <a:r>
            <a:rPr lang="el-GR" b="1" dirty="0" smtClean="0"/>
            <a:t>1. Περιεχόμενο</a:t>
          </a:r>
          <a:endParaRPr lang="el-GR" b="1" dirty="0"/>
        </a:p>
      </dgm:t>
    </dgm:pt>
    <dgm:pt modelId="{1E759E72-C77F-4DAB-BEBA-BD873AC7DBC3}" type="parTrans" cxnId="{DE16B578-21E9-4D5E-A6D0-FC5C45639073}">
      <dgm:prSet/>
      <dgm:spPr/>
      <dgm:t>
        <a:bodyPr/>
        <a:lstStyle/>
        <a:p>
          <a:endParaRPr lang="el-GR"/>
        </a:p>
      </dgm:t>
    </dgm:pt>
    <dgm:pt modelId="{0DAD0D4E-71DC-42BF-8915-64C99F9C0CC4}" type="sibTrans" cxnId="{DE16B578-21E9-4D5E-A6D0-FC5C45639073}">
      <dgm:prSet/>
      <dgm:spPr/>
      <dgm:t>
        <a:bodyPr/>
        <a:lstStyle/>
        <a:p>
          <a:endParaRPr lang="el-GR"/>
        </a:p>
      </dgm:t>
    </dgm:pt>
    <dgm:pt modelId="{5324EB21-8A6F-43BF-B3A2-5410ACD3D8A8}">
      <dgm:prSet phldrT="[Κείμενο]"/>
      <dgm:spPr/>
      <dgm:t>
        <a:bodyPr/>
        <a:lstStyle/>
        <a:p>
          <a:pPr algn="l"/>
          <a:r>
            <a:rPr lang="el-GR" dirty="0" smtClean="0"/>
            <a:t>Κοινωνικά αποδεκτό</a:t>
          </a:r>
          <a:endParaRPr lang="el-GR" dirty="0"/>
        </a:p>
      </dgm:t>
    </dgm:pt>
    <dgm:pt modelId="{10F311FE-51C2-466F-A39A-D2AB3CF0BFBA}" type="parTrans" cxnId="{2DF0FA77-F39B-4166-B499-6947A9A5DB04}">
      <dgm:prSet/>
      <dgm:spPr/>
      <dgm:t>
        <a:bodyPr/>
        <a:lstStyle/>
        <a:p>
          <a:endParaRPr lang="el-GR"/>
        </a:p>
      </dgm:t>
    </dgm:pt>
    <dgm:pt modelId="{B49A9541-5D89-4350-BFC1-356A1502D021}" type="sibTrans" cxnId="{2DF0FA77-F39B-4166-B499-6947A9A5DB04}">
      <dgm:prSet/>
      <dgm:spPr/>
      <dgm:t>
        <a:bodyPr/>
        <a:lstStyle/>
        <a:p>
          <a:endParaRPr lang="el-GR"/>
        </a:p>
      </dgm:t>
    </dgm:pt>
    <dgm:pt modelId="{19E0A083-E01E-44EB-A556-474C475C5EBB}">
      <dgm:prSet phldrT="[Κείμενο]"/>
      <dgm:spPr/>
      <dgm:t>
        <a:bodyPr/>
        <a:lstStyle/>
        <a:p>
          <a:pPr algn="l"/>
          <a:r>
            <a:rPr lang="el-GR" dirty="0" smtClean="0"/>
            <a:t>Έγκυρο και αξιόπιστο</a:t>
          </a:r>
          <a:endParaRPr lang="el-GR" dirty="0"/>
        </a:p>
      </dgm:t>
    </dgm:pt>
    <dgm:pt modelId="{7CDEDC7A-4B9C-425D-8372-2C8BB57FAE11}" type="parTrans" cxnId="{D3889B42-712F-403B-9F70-4B9B2B7B91FD}">
      <dgm:prSet/>
      <dgm:spPr/>
      <dgm:t>
        <a:bodyPr/>
        <a:lstStyle/>
        <a:p>
          <a:endParaRPr lang="el-GR"/>
        </a:p>
      </dgm:t>
    </dgm:pt>
    <dgm:pt modelId="{33414BC9-835C-47B2-9ADD-550326641D95}" type="sibTrans" cxnId="{D3889B42-712F-403B-9F70-4B9B2B7B91FD}">
      <dgm:prSet/>
      <dgm:spPr/>
      <dgm:t>
        <a:bodyPr/>
        <a:lstStyle/>
        <a:p>
          <a:endParaRPr lang="el-GR"/>
        </a:p>
      </dgm:t>
    </dgm:pt>
    <dgm:pt modelId="{A2C28553-4B2A-4EED-B650-273B1C879F1E}">
      <dgm:prSet phldrT="[Κείμενο]"/>
      <dgm:spPr/>
      <dgm:t>
        <a:bodyPr/>
        <a:lstStyle/>
        <a:p>
          <a:r>
            <a:rPr lang="el-GR" b="1" dirty="0" smtClean="0"/>
            <a:t>2. Διδακτική και παιδαγωγική καταλληλότητα</a:t>
          </a:r>
          <a:endParaRPr lang="el-GR" b="1" dirty="0"/>
        </a:p>
      </dgm:t>
    </dgm:pt>
    <dgm:pt modelId="{7D35CCAF-C80A-4BA4-8EB3-F4BC62CDC1C4}" type="parTrans" cxnId="{38B914E2-C574-44FA-861F-39B44BD369E9}">
      <dgm:prSet/>
      <dgm:spPr/>
      <dgm:t>
        <a:bodyPr/>
        <a:lstStyle/>
        <a:p>
          <a:endParaRPr lang="el-GR"/>
        </a:p>
      </dgm:t>
    </dgm:pt>
    <dgm:pt modelId="{39F518C0-F257-4AB6-93D0-A893AFB4BE28}" type="sibTrans" cxnId="{38B914E2-C574-44FA-861F-39B44BD369E9}">
      <dgm:prSet/>
      <dgm:spPr/>
      <dgm:t>
        <a:bodyPr/>
        <a:lstStyle/>
        <a:p>
          <a:endParaRPr lang="el-GR"/>
        </a:p>
      </dgm:t>
    </dgm:pt>
    <dgm:pt modelId="{1DF5E038-0897-4971-9814-69C788FC878E}">
      <dgm:prSet phldrT="[Κείμενο]"/>
      <dgm:spPr/>
      <dgm:t>
        <a:bodyPr/>
        <a:lstStyle/>
        <a:p>
          <a:r>
            <a:rPr lang="el-GR" dirty="0" smtClean="0"/>
            <a:t>Αναπτύσσει την κριτική ικανότητα των μαθητών</a:t>
          </a:r>
          <a:endParaRPr lang="el-GR" dirty="0"/>
        </a:p>
      </dgm:t>
    </dgm:pt>
    <dgm:pt modelId="{96BDC90B-1D09-478F-BC94-0325CAEA5791}" type="parTrans" cxnId="{AB9CC7A5-C987-4AC7-A291-C8BC5E924C4E}">
      <dgm:prSet/>
      <dgm:spPr/>
      <dgm:t>
        <a:bodyPr/>
        <a:lstStyle/>
        <a:p>
          <a:endParaRPr lang="el-GR"/>
        </a:p>
      </dgm:t>
    </dgm:pt>
    <dgm:pt modelId="{F9609BC7-59CB-4F46-A92B-541B33B6606D}" type="sibTrans" cxnId="{AB9CC7A5-C987-4AC7-A291-C8BC5E924C4E}">
      <dgm:prSet/>
      <dgm:spPr/>
      <dgm:t>
        <a:bodyPr/>
        <a:lstStyle/>
        <a:p>
          <a:endParaRPr lang="el-GR"/>
        </a:p>
      </dgm:t>
    </dgm:pt>
    <dgm:pt modelId="{BE27C648-919B-45D7-8A60-EB154BBEE4C5}">
      <dgm:prSet phldrT="[Κείμενο]"/>
      <dgm:spPr/>
      <dgm:t>
        <a:bodyPr/>
        <a:lstStyle/>
        <a:p>
          <a:r>
            <a:rPr lang="el-GR" dirty="0" smtClean="0"/>
            <a:t>Είναι συνεργατικό</a:t>
          </a:r>
          <a:endParaRPr lang="el-GR" dirty="0"/>
        </a:p>
      </dgm:t>
    </dgm:pt>
    <dgm:pt modelId="{CB70C5CB-0DFB-41F5-B220-916F6A9C80EF}" type="parTrans" cxnId="{0F0C8EB7-9FCA-4521-9248-7D139FB2CCA3}">
      <dgm:prSet/>
      <dgm:spPr/>
      <dgm:t>
        <a:bodyPr/>
        <a:lstStyle/>
        <a:p>
          <a:endParaRPr lang="el-GR"/>
        </a:p>
      </dgm:t>
    </dgm:pt>
    <dgm:pt modelId="{6D9F38FE-6A2A-4440-8966-7AE41363BCF0}" type="sibTrans" cxnId="{0F0C8EB7-9FCA-4521-9248-7D139FB2CCA3}">
      <dgm:prSet/>
      <dgm:spPr/>
      <dgm:t>
        <a:bodyPr/>
        <a:lstStyle/>
        <a:p>
          <a:endParaRPr lang="el-GR"/>
        </a:p>
      </dgm:t>
    </dgm:pt>
    <dgm:pt modelId="{F9C8F7B2-A8DC-4613-A404-917E36F0F36C}">
      <dgm:prSet phldrT="[Κείμενο]"/>
      <dgm:spPr/>
      <dgm:t>
        <a:bodyPr/>
        <a:lstStyle/>
        <a:p>
          <a:r>
            <a:rPr lang="el-GR" b="1" dirty="0" smtClean="0"/>
            <a:t>3. Βαθμός αλληλεπίδρασης με το χρήστη</a:t>
          </a:r>
          <a:endParaRPr lang="el-GR" b="1" dirty="0"/>
        </a:p>
      </dgm:t>
    </dgm:pt>
    <dgm:pt modelId="{3BD7150F-1864-4CD1-A775-4E01F9F3CD65}" type="parTrans" cxnId="{1C64B349-4090-465C-AF67-7447453F0294}">
      <dgm:prSet/>
      <dgm:spPr/>
      <dgm:t>
        <a:bodyPr/>
        <a:lstStyle/>
        <a:p>
          <a:endParaRPr lang="el-GR"/>
        </a:p>
      </dgm:t>
    </dgm:pt>
    <dgm:pt modelId="{EF3054F2-2746-4513-81E0-8C6A859F8290}" type="sibTrans" cxnId="{1C64B349-4090-465C-AF67-7447453F0294}">
      <dgm:prSet/>
      <dgm:spPr/>
      <dgm:t>
        <a:bodyPr/>
        <a:lstStyle/>
        <a:p>
          <a:endParaRPr lang="el-GR"/>
        </a:p>
      </dgm:t>
    </dgm:pt>
    <dgm:pt modelId="{D304154E-7953-4D06-ABF6-8C750A23F0CD}">
      <dgm:prSet phldrT="[Κείμενο]"/>
      <dgm:spPr/>
      <dgm:t>
        <a:bodyPr/>
        <a:lstStyle/>
        <a:p>
          <a:r>
            <a:rPr lang="el-GR" dirty="0" smtClean="0"/>
            <a:t>Διαθέτει αλληλεπίδραση</a:t>
          </a:r>
          <a:endParaRPr lang="el-GR" dirty="0"/>
        </a:p>
      </dgm:t>
    </dgm:pt>
    <dgm:pt modelId="{D14CCB3B-A2ED-4B8F-A27F-026290773A42}" type="parTrans" cxnId="{EC3F41E9-7A11-40C4-9B98-D879E5AA18A8}">
      <dgm:prSet/>
      <dgm:spPr/>
      <dgm:t>
        <a:bodyPr/>
        <a:lstStyle/>
        <a:p>
          <a:endParaRPr lang="el-GR"/>
        </a:p>
      </dgm:t>
    </dgm:pt>
    <dgm:pt modelId="{312F65BB-C7B7-415F-B2D8-95BCEA5AEB51}" type="sibTrans" cxnId="{EC3F41E9-7A11-40C4-9B98-D879E5AA18A8}">
      <dgm:prSet/>
      <dgm:spPr/>
      <dgm:t>
        <a:bodyPr/>
        <a:lstStyle/>
        <a:p>
          <a:endParaRPr lang="el-GR"/>
        </a:p>
      </dgm:t>
    </dgm:pt>
    <dgm:pt modelId="{2D4299AD-2F83-4673-9C7B-65E1D165945D}">
      <dgm:prSet phldrT="[Κείμενο]"/>
      <dgm:spPr/>
      <dgm:t>
        <a:bodyPr/>
        <a:lstStyle/>
        <a:p>
          <a:r>
            <a:rPr lang="el-GR" dirty="0" smtClean="0"/>
            <a:t>Επιτρέπει την ανακάλυψη μέσω της διερεύνησης </a:t>
          </a:r>
          <a:endParaRPr lang="el-GR" dirty="0"/>
        </a:p>
      </dgm:t>
    </dgm:pt>
    <dgm:pt modelId="{6D0F07EF-28BA-44A1-B0F0-C8B7BCB164BD}" type="parTrans" cxnId="{9EAAAB7D-34DD-464A-9A31-F2EF8DBEEA94}">
      <dgm:prSet/>
      <dgm:spPr/>
      <dgm:t>
        <a:bodyPr/>
        <a:lstStyle/>
        <a:p>
          <a:endParaRPr lang="el-GR"/>
        </a:p>
      </dgm:t>
    </dgm:pt>
    <dgm:pt modelId="{1C970B9A-3344-4C82-9835-BE1C35617854}" type="sibTrans" cxnId="{9EAAAB7D-34DD-464A-9A31-F2EF8DBEEA94}">
      <dgm:prSet/>
      <dgm:spPr/>
      <dgm:t>
        <a:bodyPr/>
        <a:lstStyle/>
        <a:p>
          <a:endParaRPr lang="el-GR"/>
        </a:p>
      </dgm:t>
    </dgm:pt>
    <dgm:pt modelId="{6D6CF183-D53A-4AA1-8B7C-974AC0839566}">
      <dgm:prSet phldrT="[Κείμενο]"/>
      <dgm:spPr/>
      <dgm:t>
        <a:bodyPr/>
        <a:lstStyle/>
        <a:p>
          <a:r>
            <a:rPr lang="el-GR" b="1" dirty="0" smtClean="0"/>
            <a:t>4. Δομή – οργάνωση</a:t>
          </a:r>
          <a:endParaRPr lang="el-GR" b="1" dirty="0"/>
        </a:p>
      </dgm:t>
    </dgm:pt>
    <dgm:pt modelId="{8A44DD11-519F-4B94-9481-BA6A288E6550}" type="parTrans" cxnId="{F9AAB030-9B2E-4385-81AF-BF96AE260172}">
      <dgm:prSet/>
      <dgm:spPr/>
      <dgm:t>
        <a:bodyPr/>
        <a:lstStyle/>
        <a:p>
          <a:endParaRPr lang="el-GR"/>
        </a:p>
      </dgm:t>
    </dgm:pt>
    <dgm:pt modelId="{8856EA2D-E125-4046-A647-982949CC414F}" type="sibTrans" cxnId="{F9AAB030-9B2E-4385-81AF-BF96AE260172}">
      <dgm:prSet/>
      <dgm:spPr/>
      <dgm:t>
        <a:bodyPr/>
        <a:lstStyle/>
        <a:p>
          <a:endParaRPr lang="el-GR"/>
        </a:p>
      </dgm:t>
    </dgm:pt>
    <dgm:pt modelId="{4690ED55-FA89-4E15-AE68-1DCA9E72B812}">
      <dgm:prSet phldrT="[Κείμενο]"/>
      <dgm:spPr/>
      <dgm:t>
        <a:bodyPr/>
        <a:lstStyle/>
        <a:p>
          <a:r>
            <a:rPr lang="el-GR" b="1" dirty="0" smtClean="0"/>
            <a:t>5. Αισθητική</a:t>
          </a:r>
          <a:endParaRPr lang="el-GR" b="1" dirty="0"/>
        </a:p>
      </dgm:t>
    </dgm:pt>
    <dgm:pt modelId="{B655A00A-4093-45CD-9F16-C528A55E5FA1}" type="parTrans" cxnId="{681151F7-CF76-4930-B13D-ED9C0E867315}">
      <dgm:prSet/>
      <dgm:spPr/>
      <dgm:t>
        <a:bodyPr/>
        <a:lstStyle/>
        <a:p>
          <a:endParaRPr lang="el-GR"/>
        </a:p>
      </dgm:t>
    </dgm:pt>
    <dgm:pt modelId="{5144097E-C349-4600-BCA3-A799BD8EC7C8}" type="sibTrans" cxnId="{681151F7-CF76-4930-B13D-ED9C0E867315}">
      <dgm:prSet/>
      <dgm:spPr/>
      <dgm:t>
        <a:bodyPr/>
        <a:lstStyle/>
        <a:p>
          <a:endParaRPr lang="el-GR"/>
        </a:p>
      </dgm:t>
    </dgm:pt>
    <dgm:pt modelId="{E3BD6668-7609-4D7D-B857-98CB83059D85}">
      <dgm:prSet phldrT="[Κείμενο]"/>
      <dgm:spPr/>
      <dgm:t>
        <a:bodyPr/>
        <a:lstStyle/>
        <a:p>
          <a:r>
            <a:rPr lang="el-GR" b="1" dirty="0" smtClean="0"/>
            <a:t>6. Τεχνική αρτιότητα</a:t>
          </a:r>
          <a:endParaRPr lang="el-GR" b="1" dirty="0"/>
        </a:p>
      </dgm:t>
    </dgm:pt>
    <dgm:pt modelId="{655AF379-9B15-4787-918D-245090BEDB0D}" type="parTrans" cxnId="{D7DEF695-F236-4870-87AD-B44CCE95731B}">
      <dgm:prSet/>
      <dgm:spPr/>
      <dgm:t>
        <a:bodyPr/>
        <a:lstStyle/>
        <a:p>
          <a:endParaRPr lang="el-GR"/>
        </a:p>
      </dgm:t>
    </dgm:pt>
    <dgm:pt modelId="{1FF0208F-56B3-404E-B113-CF5EA4FCE38A}" type="sibTrans" cxnId="{D7DEF695-F236-4870-87AD-B44CCE95731B}">
      <dgm:prSet/>
      <dgm:spPr/>
      <dgm:t>
        <a:bodyPr/>
        <a:lstStyle/>
        <a:p>
          <a:endParaRPr lang="el-GR"/>
        </a:p>
      </dgm:t>
    </dgm:pt>
    <dgm:pt modelId="{9C75A62C-5931-488C-8EAC-226809FDECB8}">
      <dgm:prSet phldrT="[Κείμενο]"/>
      <dgm:spPr/>
      <dgm:t>
        <a:bodyPr/>
        <a:lstStyle/>
        <a:p>
          <a:r>
            <a:rPr lang="el-GR" b="1" dirty="0" smtClean="0"/>
            <a:t>7. Μάθηση που επιτελείται</a:t>
          </a:r>
          <a:endParaRPr lang="el-GR" b="1" dirty="0"/>
        </a:p>
      </dgm:t>
    </dgm:pt>
    <dgm:pt modelId="{9E4EB0C9-B566-468B-A675-0BC97441653E}" type="parTrans" cxnId="{D9FE5169-82CD-4507-9E81-E9EAEF076510}">
      <dgm:prSet/>
      <dgm:spPr/>
      <dgm:t>
        <a:bodyPr/>
        <a:lstStyle/>
        <a:p>
          <a:endParaRPr lang="el-GR"/>
        </a:p>
      </dgm:t>
    </dgm:pt>
    <dgm:pt modelId="{795818EB-3AAB-4B5C-A28A-DCA11B134583}" type="sibTrans" cxnId="{D9FE5169-82CD-4507-9E81-E9EAEF076510}">
      <dgm:prSet/>
      <dgm:spPr/>
      <dgm:t>
        <a:bodyPr/>
        <a:lstStyle/>
        <a:p>
          <a:endParaRPr lang="el-GR"/>
        </a:p>
      </dgm:t>
    </dgm:pt>
    <dgm:pt modelId="{52E48C86-CF37-4DB9-9752-B916AB618A55}">
      <dgm:prSet phldrT="[Κείμενο]"/>
      <dgm:spPr/>
      <dgm:t>
        <a:bodyPr/>
        <a:lstStyle/>
        <a:p>
          <a:pPr algn="l"/>
          <a:r>
            <a:rPr lang="el-GR" dirty="0" smtClean="0"/>
            <a:t>Χωρίς επιστημονικές ανακρίβειες  και στερεότυπα</a:t>
          </a:r>
          <a:endParaRPr lang="el-GR" dirty="0"/>
        </a:p>
      </dgm:t>
    </dgm:pt>
    <dgm:pt modelId="{65B129A1-90A0-4188-B269-FA5659D9172D}" type="parTrans" cxnId="{8E4AAE56-10DB-4D6D-BD14-537F1217C93D}">
      <dgm:prSet/>
      <dgm:spPr/>
      <dgm:t>
        <a:bodyPr/>
        <a:lstStyle/>
        <a:p>
          <a:endParaRPr lang="el-GR"/>
        </a:p>
      </dgm:t>
    </dgm:pt>
    <dgm:pt modelId="{573DEC34-D345-493D-8DA4-F950DE1D1903}" type="sibTrans" cxnId="{8E4AAE56-10DB-4D6D-BD14-537F1217C93D}">
      <dgm:prSet/>
      <dgm:spPr/>
      <dgm:t>
        <a:bodyPr/>
        <a:lstStyle/>
        <a:p>
          <a:endParaRPr lang="el-GR"/>
        </a:p>
      </dgm:t>
    </dgm:pt>
    <dgm:pt modelId="{4377A875-C3A9-4142-B49A-CE3D723EB18F}">
      <dgm:prSet phldrT="[Κείμενο]"/>
      <dgm:spPr/>
      <dgm:t>
        <a:bodyPr/>
        <a:lstStyle/>
        <a:p>
          <a:pPr algn="l"/>
          <a:r>
            <a:rPr lang="el-GR" dirty="0" smtClean="0"/>
            <a:t>Σύμφωνο με το Α.Π.</a:t>
          </a:r>
          <a:endParaRPr lang="el-GR" dirty="0"/>
        </a:p>
      </dgm:t>
    </dgm:pt>
    <dgm:pt modelId="{735CB996-B04B-4D06-A7F5-42059BDB8F80}" type="parTrans" cxnId="{9226707A-9816-4501-9D50-4C053786E9C0}">
      <dgm:prSet/>
      <dgm:spPr/>
      <dgm:t>
        <a:bodyPr/>
        <a:lstStyle/>
        <a:p>
          <a:endParaRPr lang="el-GR"/>
        </a:p>
      </dgm:t>
    </dgm:pt>
    <dgm:pt modelId="{D1D53D80-DF3A-42C5-B715-7ADA72DE76A4}" type="sibTrans" cxnId="{9226707A-9816-4501-9D50-4C053786E9C0}">
      <dgm:prSet/>
      <dgm:spPr/>
      <dgm:t>
        <a:bodyPr/>
        <a:lstStyle/>
        <a:p>
          <a:endParaRPr lang="el-GR"/>
        </a:p>
      </dgm:t>
    </dgm:pt>
    <dgm:pt modelId="{873D83D4-1C5C-4592-BC37-6F28384223B8}">
      <dgm:prSet phldrT="[Κείμενο]"/>
      <dgm:spPr/>
      <dgm:t>
        <a:bodyPr/>
        <a:lstStyle/>
        <a:p>
          <a:pPr algn="l"/>
          <a:r>
            <a:rPr lang="el-GR" dirty="0" smtClean="0"/>
            <a:t>Ανταποκρίνεται στην ηλικία των μαθητών και την ύλη της Α΄ Δημοτικού</a:t>
          </a:r>
          <a:endParaRPr lang="el-GR" dirty="0"/>
        </a:p>
      </dgm:t>
    </dgm:pt>
    <dgm:pt modelId="{80C26B14-2458-48F4-BEB0-513E012C37E7}" type="parTrans" cxnId="{3BEF2231-1CDB-4DA5-8F74-B8071C9C87FF}">
      <dgm:prSet/>
      <dgm:spPr/>
      <dgm:t>
        <a:bodyPr/>
        <a:lstStyle/>
        <a:p>
          <a:endParaRPr lang="el-GR"/>
        </a:p>
      </dgm:t>
    </dgm:pt>
    <dgm:pt modelId="{A2C3F206-CF1D-48B9-9302-98D0041C7E2D}" type="sibTrans" cxnId="{3BEF2231-1CDB-4DA5-8F74-B8071C9C87FF}">
      <dgm:prSet/>
      <dgm:spPr/>
      <dgm:t>
        <a:bodyPr/>
        <a:lstStyle/>
        <a:p>
          <a:endParaRPr lang="el-GR"/>
        </a:p>
      </dgm:t>
    </dgm:pt>
    <dgm:pt modelId="{806E4475-6A9D-4484-8A83-254E82067BAA}">
      <dgm:prSet phldrT="[Κείμενο]"/>
      <dgm:spPr/>
      <dgm:t>
        <a:bodyPr/>
        <a:lstStyle/>
        <a:p>
          <a:endParaRPr lang="el-GR" dirty="0"/>
        </a:p>
      </dgm:t>
    </dgm:pt>
    <dgm:pt modelId="{18208B9B-D069-4385-98E5-F62682029098}" type="parTrans" cxnId="{8A3AA420-14C5-4915-9E3E-95A6A8CF87C6}">
      <dgm:prSet/>
      <dgm:spPr/>
      <dgm:t>
        <a:bodyPr/>
        <a:lstStyle/>
        <a:p>
          <a:endParaRPr lang="el-GR"/>
        </a:p>
      </dgm:t>
    </dgm:pt>
    <dgm:pt modelId="{5E77863C-AE94-4A96-805A-1BBCA5DFE964}" type="sibTrans" cxnId="{8A3AA420-14C5-4915-9E3E-95A6A8CF87C6}">
      <dgm:prSet/>
      <dgm:spPr/>
      <dgm:t>
        <a:bodyPr/>
        <a:lstStyle/>
        <a:p>
          <a:endParaRPr lang="el-GR"/>
        </a:p>
      </dgm:t>
    </dgm:pt>
    <dgm:pt modelId="{FAC5EF52-481A-4E97-8552-F2B8C472C55F}">
      <dgm:prSet phldrT="[Κείμενο]"/>
      <dgm:spPr/>
      <dgm:t>
        <a:bodyPr/>
        <a:lstStyle/>
        <a:p>
          <a:r>
            <a:rPr lang="el-GR" dirty="0" smtClean="0"/>
            <a:t>Είναι βασισμένο σε καταξιωμένες μαθησιακές και διδακτικές θεωρίες </a:t>
          </a:r>
          <a:endParaRPr lang="el-GR" dirty="0"/>
        </a:p>
      </dgm:t>
    </dgm:pt>
    <dgm:pt modelId="{7AEE0956-2BE0-4B68-9F0C-D1DD4692A322}" type="parTrans" cxnId="{DDA2799F-5296-4D1E-B058-2EA484C22698}">
      <dgm:prSet/>
      <dgm:spPr/>
      <dgm:t>
        <a:bodyPr/>
        <a:lstStyle/>
        <a:p>
          <a:endParaRPr lang="el-GR"/>
        </a:p>
      </dgm:t>
    </dgm:pt>
    <dgm:pt modelId="{5032F3FE-3BB1-442C-92C5-2F8406E2B7D1}" type="sibTrans" cxnId="{DDA2799F-5296-4D1E-B058-2EA484C22698}">
      <dgm:prSet/>
      <dgm:spPr/>
      <dgm:t>
        <a:bodyPr/>
        <a:lstStyle/>
        <a:p>
          <a:endParaRPr lang="el-GR"/>
        </a:p>
      </dgm:t>
    </dgm:pt>
    <dgm:pt modelId="{8B5C704F-2F5D-458D-BEFA-78B8520F8062}">
      <dgm:prSet phldrT="[Κείμενο]"/>
      <dgm:spPr/>
      <dgm:t>
        <a:bodyPr/>
        <a:lstStyle/>
        <a:p>
          <a:r>
            <a:rPr lang="el-GR" dirty="0" smtClean="0"/>
            <a:t>Διαθέτει σαφή και κατανοητή  οργάνωση στην ύλη</a:t>
          </a:r>
          <a:endParaRPr lang="el-GR" dirty="0"/>
        </a:p>
      </dgm:t>
    </dgm:pt>
    <dgm:pt modelId="{DAEE60B5-DF15-465E-8115-04C964B0FE09}" type="parTrans" cxnId="{80EEB050-3B22-4B51-AE40-54B01F5E2E3E}">
      <dgm:prSet/>
      <dgm:spPr/>
      <dgm:t>
        <a:bodyPr/>
        <a:lstStyle/>
        <a:p>
          <a:endParaRPr lang="el-GR"/>
        </a:p>
      </dgm:t>
    </dgm:pt>
    <dgm:pt modelId="{2AC566EE-F160-4733-8E61-5D110BD9C8D3}" type="sibTrans" cxnId="{80EEB050-3B22-4B51-AE40-54B01F5E2E3E}">
      <dgm:prSet/>
      <dgm:spPr/>
      <dgm:t>
        <a:bodyPr/>
        <a:lstStyle/>
        <a:p>
          <a:endParaRPr lang="el-GR"/>
        </a:p>
      </dgm:t>
    </dgm:pt>
    <dgm:pt modelId="{E38E22DF-6A00-477C-A71C-59F57E69C49A}">
      <dgm:prSet phldrT="[Κείμενο]"/>
      <dgm:spPr/>
      <dgm:t>
        <a:bodyPr/>
        <a:lstStyle/>
        <a:p>
          <a:r>
            <a:rPr lang="el-GR" dirty="0" smtClean="0"/>
            <a:t>Διαθέτει δραστηριότητες με κλιμακούμενο βαθμό δυσκολίας</a:t>
          </a:r>
          <a:endParaRPr lang="el-GR" dirty="0"/>
        </a:p>
      </dgm:t>
    </dgm:pt>
    <dgm:pt modelId="{92646434-8F4C-45C8-A67C-3C3CF98B0DC7}" type="parTrans" cxnId="{EE623CEE-F651-4289-96C8-1C2F308D491A}">
      <dgm:prSet/>
      <dgm:spPr/>
      <dgm:t>
        <a:bodyPr/>
        <a:lstStyle/>
        <a:p>
          <a:endParaRPr lang="el-GR"/>
        </a:p>
      </dgm:t>
    </dgm:pt>
    <dgm:pt modelId="{65843E89-3DBB-4F20-B077-6D599004EBC8}" type="sibTrans" cxnId="{EE623CEE-F651-4289-96C8-1C2F308D491A}">
      <dgm:prSet/>
      <dgm:spPr/>
      <dgm:t>
        <a:bodyPr/>
        <a:lstStyle/>
        <a:p>
          <a:endParaRPr lang="el-GR"/>
        </a:p>
      </dgm:t>
    </dgm:pt>
    <dgm:pt modelId="{BAA18B1F-8929-4143-A24C-23016B3A00B9}">
      <dgm:prSet phldrT="[Κείμενο]"/>
      <dgm:spPr/>
      <dgm:t>
        <a:bodyPr/>
        <a:lstStyle/>
        <a:p>
          <a:r>
            <a:rPr lang="el-GR" dirty="0" smtClean="0"/>
            <a:t>Αφήνει περιθώριο για τον έλεγχο της μαθησιακής διαδικασίας στο χρήστη </a:t>
          </a:r>
          <a:endParaRPr lang="el-GR" dirty="0"/>
        </a:p>
      </dgm:t>
    </dgm:pt>
    <dgm:pt modelId="{9F70A978-4033-49B7-99AC-DE9EFFBAB73E}" type="parTrans" cxnId="{65DF8A99-D0BB-4CAD-B02A-73CECAD83116}">
      <dgm:prSet/>
      <dgm:spPr/>
      <dgm:t>
        <a:bodyPr/>
        <a:lstStyle/>
        <a:p>
          <a:endParaRPr lang="el-GR"/>
        </a:p>
      </dgm:t>
    </dgm:pt>
    <dgm:pt modelId="{B911138E-88CB-4C4A-9C3B-A103313AC125}" type="sibTrans" cxnId="{65DF8A99-D0BB-4CAD-B02A-73CECAD83116}">
      <dgm:prSet/>
      <dgm:spPr/>
      <dgm:t>
        <a:bodyPr/>
        <a:lstStyle/>
        <a:p>
          <a:endParaRPr lang="el-GR"/>
        </a:p>
      </dgm:t>
    </dgm:pt>
    <dgm:pt modelId="{19A99498-8D45-4808-8D21-A071A92A4F35}">
      <dgm:prSet phldrT="[Κείμενο]"/>
      <dgm:spPr/>
      <dgm:t>
        <a:bodyPr/>
        <a:lstStyle/>
        <a:p>
          <a:endParaRPr lang="el-GR" dirty="0"/>
        </a:p>
      </dgm:t>
    </dgm:pt>
    <dgm:pt modelId="{71E7F883-C3F8-4816-B0E6-157A92EB928C}" type="parTrans" cxnId="{B11F9A98-DBDA-459F-9B54-771F19C22559}">
      <dgm:prSet/>
      <dgm:spPr/>
      <dgm:t>
        <a:bodyPr/>
        <a:lstStyle/>
        <a:p>
          <a:endParaRPr lang="el-GR"/>
        </a:p>
      </dgm:t>
    </dgm:pt>
    <dgm:pt modelId="{2BA46728-EF96-4CE4-883E-3C558060EF86}" type="sibTrans" cxnId="{B11F9A98-DBDA-459F-9B54-771F19C22559}">
      <dgm:prSet/>
      <dgm:spPr/>
      <dgm:t>
        <a:bodyPr/>
        <a:lstStyle/>
        <a:p>
          <a:endParaRPr lang="el-GR"/>
        </a:p>
      </dgm:t>
    </dgm:pt>
    <dgm:pt modelId="{D9BF1555-14E9-453A-BD58-4C4F7AA536AA}">
      <dgm:prSet/>
      <dgm:spPr/>
      <dgm:t>
        <a:bodyPr/>
        <a:lstStyle/>
        <a:p>
          <a:r>
            <a:rPr lang="el-GR" dirty="0" smtClean="0"/>
            <a:t>Παρέχει επιλογές βοήθειας</a:t>
          </a:r>
          <a:endParaRPr lang="el-GR" dirty="0"/>
        </a:p>
      </dgm:t>
    </dgm:pt>
    <dgm:pt modelId="{582735E9-1FA7-47D3-BEA7-E18F57D46A47}" type="parTrans" cxnId="{CA083CCE-979A-4A2C-B781-2E9499A0E111}">
      <dgm:prSet/>
      <dgm:spPr/>
      <dgm:t>
        <a:bodyPr/>
        <a:lstStyle/>
        <a:p>
          <a:endParaRPr lang="el-GR"/>
        </a:p>
      </dgm:t>
    </dgm:pt>
    <dgm:pt modelId="{5EC15908-F88D-436A-965E-0A9D239E956D}" type="sibTrans" cxnId="{CA083CCE-979A-4A2C-B781-2E9499A0E111}">
      <dgm:prSet/>
      <dgm:spPr/>
      <dgm:t>
        <a:bodyPr/>
        <a:lstStyle/>
        <a:p>
          <a:endParaRPr lang="el-GR"/>
        </a:p>
      </dgm:t>
    </dgm:pt>
    <dgm:pt modelId="{B79FD691-0530-417F-94F3-91F3A12AF92C}">
      <dgm:prSet/>
      <dgm:spPr/>
      <dgm:t>
        <a:bodyPr/>
        <a:lstStyle/>
        <a:p>
          <a:r>
            <a:rPr lang="el-GR" dirty="0" smtClean="0"/>
            <a:t>Διαθέτει εύκολη μετάβαση μεταξύ οθονών </a:t>
          </a:r>
          <a:endParaRPr lang="el-GR" dirty="0"/>
        </a:p>
      </dgm:t>
    </dgm:pt>
    <dgm:pt modelId="{FF4051C4-9303-455A-90AE-5625E16DB220}" type="parTrans" cxnId="{A8F07254-1566-4DCE-A6D5-EAB933C04C00}">
      <dgm:prSet/>
      <dgm:spPr/>
      <dgm:t>
        <a:bodyPr/>
        <a:lstStyle/>
        <a:p>
          <a:endParaRPr lang="el-GR"/>
        </a:p>
      </dgm:t>
    </dgm:pt>
    <dgm:pt modelId="{541D9986-B795-472D-BD34-50506EB086CE}" type="sibTrans" cxnId="{A8F07254-1566-4DCE-A6D5-EAB933C04C00}">
      <dgm:prSet/>
      <dgm:spPr/>
      <dgm:t>
        <a:bodyPr/>
        <a:lstStyle/>
        <a:p>
          <a:endParaRPr lang="el-GR"/>
        </a:p>
      </dgm:t>
    </dgm:pt>
    <dgm:pt modelId="{D115FFA6-E4DE-4BF3-8B89-68D6C415090B}">
      <dgm:prSet/>
      <dgm:spPr/>
      <dgm:t>
        <a:bodyPr/>
        <a:lstStyle/>
        <a:p>
          <a:r>
            <a:rPr lang="el-GR" dirty="0" smtClean="0"/>
            <a:t>Διαθέτει σαφή, εύκολα και σταθερά μενού/πλήκτρα πλοήγησης ελέγχου</a:t>
          </a:r>
          <a:endParaRPr lang="el-GR" dirty="0"/>
        </a:p>
      </dgm:t>
    </dgm:pt>
    <dgm:pt modelId="{D371B545-C564-49F6-8676-7E6BB1A4DFE8}" type="parTrans" cxnId="{8E91593C-FD9B-40B7-8F32-A6498D27B515}">
      <dgm:prSet/>
      <dgm:spPr/>
      <dgm:t>
        <a:bodyPr/>
        <a:lstStyle/>
        <a:p>
          <a:endParaRPr lang="el-GR"/>
        </a:p>
      </dgm:t>
    </dgm:pt>
    <dgm:pt modelId="{9F18553A-B1CA-45B1-96FA-60868C260C24}" type="sibTrans" cxnId="{8E91593C-FD9B-40B7-8F32-A6498D27B515}">
      <dgm:prSet/>
      <dgm:spPr/>
      <dgm:t>
        <a:bodyPr/>
        <a:lstStyle/>
        <a:p>
          <a:endParaRPr lang="el-GR"/>
        </a:p>
      </dgm:t>
    </dgm:pt>
    <dgm:pt modelId="{44829127-5845-4FAA-8462-C2668838712B}">
      <dgm:prSet/>
      <dgm:spPr/>
      <dgm:t>
        <a:bodyPr/>
        <a:lstStyle/>
        <a:p>
          <a:r>
            <a:rPr lang="el-GR" dirty="0" smtClean="0"/>
            <a:t>Περιέχει αρκετό  οπτικοακουστικό υλικό (με δυνατότητα επανάληψης) </a:t>
          </a:r>
          <a:endParaRPr lang="el-GR" dirty="0"/>
        </a:p>
      </dgm:t>
    </dgm:pt>
    <dgm:pt modelId="{7BA52185-FC3B-41B9-9482-6DCFB00165D8}" type="parTrans" cxnId="{1FC603C4-BE37-4FCB-8FAA-45900699EA28}">
      <dgm:prSet/>
      <dgm:spPr/>
      <dgm:t>
        <a:bodyPr/>
        <a:lstStyle/>
        <a:p>
          <a:endParaRPr lang="el-GR"/>
        </a:p>
      </dgm:t>
    </dgm:pt>
    <dgm:pt modelId="{9616940A-3739-4E3A-82D7-448E8282E79D}" type="sibTrans" cxnId="{1FC603C4-BE37-4FCB-8FAA-45900699EA28}">
      <dgm:prSet/>
      <dgm:spPr/>
      <dgm:t>
        <a:bodyPr/>
        <a:lstStyle/>
        <a:p>
          <a:endParaRPr lang="el-GR"/>
        </a:p>
      </dgm:t>
    </dgm:pt>
    <dgm:pt modelId="{A5BA0749-F16B-4BE8-B35B-2A1ADC46C283}">
      <dgm:prSet/>
      <dgm:spPr/>
      <dgm:t>
        <a:bodyPr/>
        <a:lstStyle/>
        <a:p>
          <a:r>
            <a:rPr lang="el-GR" dirty="0" smtClean="0"/>
            <a:t>Είναι εύκολο στην πλοήγηση</a:t>
          </a:r>
          <a:endParaRPr lang="el-GR" dirty="0"/>
        </a:p>
      </dgm:t>
    </dgm:pt>
    <dgm:pt modelId="{BF1B497D-F0E8-4353-AF53-D6F64C1A4E2C}" type="parTrans" cxnId="{333222E6-AFB7-4E52-816B-5510EDBB1BB5}">
      <dgm:prSet/>
      <dgm:spPr/>
      <dgm:t>
        <a:bodyPr/>
        <a:lstStyle/>
        <a:p>
          <a:endParaRPr lang="el-GR"/>
        </a:p>
      </dgm:t>
    </dgm:pt>
    <dgm:pt modelId="{8868ACDA-C3C0-4F0E-9760-14A466655603}" type="sibTrans" cxnId="{333222E6-AFB7-4E52-816B-5510EDBB1BB5}">
      <dgm:prSet/>
      <dgm:spPr/>
      <dgm:t>
        <a:bodyPr/>
        <a:lstStyle/>
        <a:p>
          <a:endParaRPr lang="el-GR"/>
        </a:p>
      </dgm:t>
    </dgm:pt>
    <dgm:pt modelId="{AD311D95-629D-4727-B97D-F8B252AE64C3}">
      <dgm:prSet/>
      <dgm:spPr/>
      <dgm:t>
        <a:bodyPr/>
        <a:lstStyle/>
        <a:p>
          <a:r>
            <a:rPr lang="el-GR" dirty="0" smtClean="0"/>
            <a:t>Διαθέτει ποιοτικά χρώματα</a:t>
          </a:r>
          <a:endParaRPr lang="el-GR" dirty="0"/>
        </a:p>
      </dgm:t>
    </dgm:pt>
    <dgm:pt modelId="{3DBD939F-088A-4513-B694-2A0FF2A79536}" type="parTrans" cxnId="{A96F1D26-0C0D-4F07-97DA-6E12CB7670A4}">
      <dgm:prSet/>
      <dgm:spPr/>
      <dgm:t>
        <a:bodyPr/>
        <a:lstStyle/>
        <a:p>
          <a:endParaRPr lang="el-GR"/>
        </a:p>
      </dgm:t>
    </dgm:pt>
    <dgm:pt modelId="{AB42B2A9-DDD4-43F4-A771-09F739A6AB0F}" type="sibTrans" cxnId="{A96F1D26-0C0D-4F07-97DA-6E12CB7670A4}">
      <dgm:prSet/>
      <dgm:spPr/>
      <dgm:t>
        <a:bodyPr/>
        <a:lstStyle/>
        <a:p>
          <a:endParaRPr lang="el-GR"/>
        </a:p>
      </dgm:t>
    </dgm:pt>
    <dgm:pt modelId="{44BE2DCC-36D2-4E67-AD44-4570F9655AB2}">
      <dgm:prSet/>
      <dgm:spPr/>
      <dgm:t>
        <a:bodyPr/>
        <a:lstStyle/>
        <a:p>
          <a:r>
            <a:rPr lang="el-GR" dirty="0" smtClean="0"/>
            <a:t>Διαθέτει ποιοτικές εικόνες</a:t>
          </a:r>
          <a:endParaRPr lang="el-GR" dirty="0"/>
        </a:p>
      </dgm:t>
    </dgm:pt>
    <dgm:pt modelId="{E6621CF2-2312-4EE5-83FA-FD9D9D837501}" type="parTrans" cxnId="{B4A3438C-E14D-4821-8149-F52C1E173401}">
      <dgm:prSet/>
      <dgm:spPr/>
      <dgm:t>
        <a:bodyPr/>
        <a:lstStyle/>
        <a:p>
          <a:endParaRPr lang="el-GR"/>
        </a:p>
      </dgm:t>
    </dgm:pt>
    <dgm:pt modelId="{CFE008D4-BF87-4E6A-A0A4-3E7B40FCFC22}" type="sibTrans" cxnId="{B4A3438C-E14D-4821-8149-F52C1E173401}">
      <dgm:prSet/>
      <dgm:spPr/>
      <dgm:t>
        <a:bodyPr/>
        <a:lstStyle/>
        <a:p>
          <a:endParaRPr lang="el-GR"/>
        </a:p>
      </dgm:t>
    </dgm:pt>
    <dgm:pt modelId="{6C9DFC92-4748-4080-AA08-31C5B5C7F7E8}">
      <dgm:prSet/>
      <dgm:spPr/>
      <dgm:t>
        <a:bodyPr/>
        <a:lstStyle/>
        <a:p>
          <a:r>
            <a:rPr lang="el-GR" dirty="0" smtClean="0"/>
            <a:t>Διαθέτει ποιοτικά  βίντεο</a:t>
          </a:r>
          <a:endParaRPr lang="el-GR" dirty="0"/>
        </a:p>
      </dgm:t>
    </dgm:pt>
    <dgm:pt modelId="{C3E500AF-6DB6-46CE-BF59-934C4AD65CCB}" type="parTrans" cxnId="{9FD1995B-BAE4-4DF0-B4D1-B79803AD6CD1}">
      <dgm:prSet/>
      <dgm:spPr/>
      <dgm:t>
        <a:bodyPr/>
        <a:lstStyle/>
        <a:p>
          <a:endParaRPr lang="el-GR"/>
        </a:p>
      </dgm:t>
    </dgm:pt>
    <dgm:pt modelId="{EEE952ED-FAD5-4075-B491-9840B77DD39A}" type="sibTrans" cxnId="{9FD1995B-BAE4-4DF0-B4D1-B79803AD6CD1}">
      <dgm:prSet/>
      <dgm:spPr/>
      <dgm:t>
        <a:bodyPr/>
        <a:lstStyle/>
        <a:p>
          <a:endParaRPr lang="el-GR"/>
        </a:p>
      </dgm:t>
    </dgm:pt>
    <dgm:pt modelId="{58E01F18-E6AC-445B-A782-7A20095C353D}">
      <dgm:prSet/>
      <dgm:spPr/>
      <dgm:t>
        <a:bodyPr/>
        <a:lstStyle/>
        <a:p>
          <a:r>
            <a:rPr lang="el-GR" dirty="0" smtClean="0"/>
            <a:t>Διαθέτει ποιοτικό ήχο</a:t>
          </a:r>
          <a:endParaRPr lang="el-GR" dirty="0"/>
        </a:p>
      </dgm:t>
    </dgm:pt>
    <dgm:pt modelId="{D491462B-FE16-4769-99F8-2167E8668B69}" type="parTrans" cxnId="{9A127533-271B-4B87-BDDA-AD0AFB38ADBC}">
      <dgm:prSet/>
      <dgm:spPr/>
      <dgm:t>
        <a:bodyPr/>
        <a:lstStyle/>
        <a:p>
          <a:endParaRPr lang="el-GR"/>
        </a:p>
      </dgm:t>
    </dgm:pt>
    <dgm:pt modelId="{9AE2326F-4341-424B-A29E-49E6AF5D4F0C}" type="sibTrans" cxnId="{9A127533-271B-4B87-BDDA-AD0AFB38ADBC}">
      <dgm:prSet/>
      <dgm:spPr/>
      <dgm:t>
        <a:bodyPr/>
        <a:lstStyle/>
        <a:p>
          <a:endParaRPr lang="el-GR"/>
        </a:p>
      </dgm:t>
    </dgm:pt>
    <dgm:pt modelId="{BA3F4CE0-3FC4-4DC7-A69D-4D59F13BCD32}">
      <dgm:prSet/>
      <dgm:spPr/>
      <dgm:t>
        <a:bodyPr/>
        <a:lstStyle/>
        <a:p>
          <a:endParaRPr lang="el-GR" dirty="0"/>
        </a:p>
      </dgm:t>
    </dgm:pt>
    <dgm:pt modelId="{FA018CE1-9C3E-40F9-BA41-7DBC84644668}" type="parTrans" cxnId="{C6EA9C2C-88B7-497C-BABD-D3239F97847B}">
      <dgm:prSet/>
      <dgm:spPr/>
      <dgm:t>
        <a:bodyPr/>
        <a:lstStyle/>
        <a:p>
          <a:endParaRPr lang="el-GR"/>
        </a:p>
      </dgm:t>
    </dgm:pt>
    <dgm:pt modelId="{FCD1FC51-F3EB-49EC-BB3B-15E6B10B18E4}" type="sibTrans" cxnId="{C6EA9C2C-88B7-497C-BABD-D3239F97847B}">
      <dgm:prSet/>
      <dgm:spPr/>
      <dgm:t>
        <a:bodyPr/>
        <a:lstStyle/>
        <a:p>
          <a:endParaRPr lang="el-GR"/>
        </a:p>
      </dgm:t>
    </dgm:pt>
    <dgm:pt modelId="{BAC3F59F-6439-416F-A931-D650F291BFC9}">
      <dgm:prSet/>
      <dgm:spPr/>
      <dgm:t>
        <a:bodyPr/>
        <a:lstStyle/>
        <a:p>
          <a:r>
            <a:rPr lang="el-GR" dirty="0" smtClean="0"/>
            <a:t>Η παρουσίαση των πληροφοριών ελκύει το χρήστη</a:t>
          </a:r>
          <a:endParaRPr lang="el-GR" dirty="0"/>
        </a:p>
      </dgm:t>
    </dgm:pt>
    <dgm:pt modelId="{7FD75A8E-A0EC-4BD3-8490-324787D727E2}" type="parTrans" cxnId="{42B8E93D-ADA5-491F-9BEF-EEA67317F034}">
      <dgm:prSet/>
      <dgm:spPr/>
      <dgm:t>
        <a:bodyPr/>
        <a:lstStyle/>
        <a:p>
          <a:endParaRPr lang="el-GR"/>
        </a:p>
      </dgm:t>
    </dgm:pt>
    <dgm:pt modelId="{C236C65C-1131-4731-9129-B7761FC1DC61}" type="sibTrans" cxnId="{42B8E93D-ADA5-491F-9BEF-EEA67317F034}">
      <dgm:prSet/>
      <dgm:spPr/>
      <dgm:t>
        <a:bodyPr/>
        <a:lstStyle/>
        <a:p>
          <a:endParaRPr lang="el-GR"/>
        </a:p>
      </dgm:t>
    </dgm:pt>
    <dgm:pt modelId="{512D34A0-A05E-42AC-A2CF-604CD36C54D0}">
      <dgm:prSet/>
      <dgm:spPr/>
      <dgm:t>
        <a:bodyPr/>
        <a:lstStyle/>
        <a:p>
          <a:r>
            <a:rPr lang="el-GR" dirty="0" smtClean="0"/>
            <a:t>Ο σχεδιασμός των οθονών έχει γίνει με καθαρό και σαφή τρόπο</a:t>
          </a:r>
          <a:endParaRPr lang="el-GR" dirty="0"/>
        </a:p>
      </dgm:t>
    </dgm:pt>
    <dgm:pt modelId="{1EDA88E3-78E6-4ABE-B805-69BF50E0990F}" type="parTrans" cxnId="{06CC03C0-2B44-419C-AD87-72081A40210B}">
      <dgm:prSet/>
      <dgm:spPr/>
      <dgm:t>
        <a:bodyPr/>
        <a:lstStyle/>
        <a:p>
          <a:endParaRPr lang="el-GR"/>
        </a:p>
      </dgm:t>
    </dgm:pt>
    <dgm:pt modelId="{06505C27-9454-4DB3-9918-07827B831A0F}" type="sibTrans" cxnId="{06CC03C0-2B44-419C-AD87-72081A40210B}">
      <dgm:prSet/>
      <dgm:spPr/>
      <dgm:t>
        <a:bodyPr/>
        <a:lstStyle/>
        <a:p>
          <a:endParaRPr lang="el-GR"/>
        </a:p>
      </dgm:t>
    </dgm:pt>
    <dgm:pt modelId="{C24A42C6-32A3-4476-A2F8-38CE1D9E0693}">
      <dgm:prSet/>
      <dgm:spPr/>
      <dgm:t>
        <a:bodyPr/>
        <a:lstStyle/>
        <a:p>
          <a:endParaRPr lang="el-GR" dirty="0"/>
        </a:p>
      </dgm:t>
    </dgm:pt>
    <dgm:pt modelId="{80CF3D5C-48C8-41D8-9EB2-F768656C59FA}" type="parTrans" cxnId="{95B46EB8-D533-4A6F-B02E-95D4422DC850}">
      <dgm:prSet/>
      <dgm:spPr/>
      <dgm:t>
        <a:bodyPr/>
        <a:lstStyle/>
        <a:p>
          <a:endParaRPr lang="el-GR"/>
        </a:p>
      </dgm:t>
    </dgm:pt>
    <dgm:pt modelId="{ADCE5D2C-79B7-4E7B-9F36-E9F2C57D0CBE}" type="sibTrans" cxnId="{95B46EB8-D533-4A6F-B02E-95D4422DC850}">
      <dgm:prSet/>
      <dgm:spPr/>
      <dgm:t>
        <a:bodyPr/>
        <a:lstStyle/>
        <a:p>
          <a:endParaRPr lang="el-GR"/>
        </a:p>
      </dgm:t>
    </dgm:pt>
    <dgm:pt modelId="{CA045F68-6A88-4856-9EDD-A7795A05D1F9}">
      <dgm:prSet/>
      <dgm:spPr/>
      <dgm:t>
        <a:bodyPr/>
        <a:lstStyle/>
        <a:p>
          <a:r>
            <a:rPr lang="el-GR" dirty="0" smtClean="0"/>
            <a:t>Διαθέτει ευανάγνωστα κείμενα</a:t>
          </a:r>
          <a:endParaRPr lang="el-GR" dirty="0"/>
        </a:p>
      </dgm:t>
    </dgm:pt>
    <dgm:pt modelId="{BB506EC4-E43F-49F0-9DAC-AD122FCF16CE}" type="parTrans" cxnId="{E563F92B-D031-4EC2-8F7F-ED8ECA2C4C38}">
      <dgm:prSet/>
      <dgm:spPr/>
      <dgm:t>
        <a:bodyPr/>
        <a:lstStyle/>
        <a:p>
          <a:endParaRPr lang="el-GR"/>
        </a:p>
      </dgm:t>
    </dgm:pt>
    <dgm:pt modelId="{D82387AD-A8F1-4966-B969-1A67E652BCA3}" type="sibTrans" cxnId="{E563F92B-D031-4EC2-8F7F-ED8ECA2C4C38}">
      <dgm:prSet/>
      <dgm:spPr/>
      <dgm:t>
        <a:bodyPr/>
        <a:lstStyle/>
        <a:p>
          <a:endParaRPr lang="el-GR"/>
        </a:p>
      </dgm:t>
    </dgm:pt>
    <dgm:pt modelId="{DC77C250-F249-45D7-BBA6-C775556FCA7E}">
      <dgm:prSet/>
      <dgm:spPr/>
      <dgm:t>
        <a:bodyPr/>
        <a:lstStyle/>
        <a:p>
          <a:r>
            <a:rPr lang="el-GR" dirty="0" smtClean="0"/>
            <a:t>Διαθέτει κατάλληλη με την ηλικία των μαθητών διασύνδεση με το χρήστη (</a:t>
          </a:r>
          <a:r>
            <a:rPr lang="en-US" dirty="0" smtClean="0"/>
            <a:t>user interface)</a:t>
          </a:r>
          <a:endParaRPr lang="el-GR" dirty="0"/>
        </a:p>
      </dgm:t>
    </dgm:pt>
    <dgm:pt modelId="{A50236AD-E4C6-40EB-A331-379293F158A4}" type="parTrans" cxnId="{85625709-1E75-4003-9761-76CA34DB07DB}">
      <dgm:prSet/>
      <dgm:spPr/>
      <dgm:t>
        <a:bodyPr/>
        <a:lstStyle/>
        <a:p>
          <a:endParaRPr lang="el-GR"/>
        </a:p>
      </dgm:t>
    </dgm:pt>
    <dgm:pt modelId="{B3A00A03-66CE-453D-B158-041EE791AB94}" type="sibTrans" cxnId="{85625709-1E75-4003-9761-76CA34DB07DB}">
      <dgm:prSet/>
      <dgm:spPr/>
      <dgm:t>
        <a:bodyPr/>
        <a:lstStyle/>
        <a:p>
          <a:endParaRPr lang="el-GR"/>
        </a:p>
      </dgm:t>
    </dgm:pt>
    <dgm:pt modelId="{F75BB297-7DF6-4E44-9196-A98E37C4920D}">
      <dgm:prSet/>
      <dgm:spPr/>
      <dgm:t>
        <a:bodyPr/>
        <a:lstStyle/>
        <a:p>
          <a:r>
            <a:rPr lang="el-GR" dirty="0" smtClean="0"/>
            <a:t>Ήταν εύκολο στη χρήση του</a:t>
          </a:r>
          <a:endParaRPr lang="el-GR" dirty="0"/>
        </a:p>
      </dgm:t>
    </dgm:pt>
    <dgm:pt modelId="{D91427D0-48F3-41D6-AA60-488B7CBA1DA7}" type="parTrans" cxnId="{B3354C19-2E83-415D-801B-0262AA3C87AE}">
      <dgm:prSet/>
      <dgm:spPr/>
      <dgm:t>
        <a:bodyPr/>
        <a:lstStyle/>
        <a:p>
          <a:endParaRPr lang="el-GR"/>
        </a:p>
      </dgm:t>
    </dgm:pt>
    <dgm:pt modelId="{119D299E-4996-45CB-9F57-13144F8F5A74}" type="sibTrans" cxnId="{B3354C19-2E83-415D-801B-0262AA3C87AE}">
      <dgm:prSet/>
      <dgm:spPr/>
      <dgm:t>
        <a:bodyPr/>
        <a:lstStyle/>
        <a:p>
          <a:endParaRPr lang="el-GR"/>
        </a:p>
      </dgm:t>
    </dgm:pt>
    <dgm:pt modelId="{5CB10C62-0F51-4945-B136-10669A921927}">
      <dgm:prSet/>
      <dgm:spPr/>
      <dgm:t>
        <a:bodyPr/>
        <a:lstStyle/>
        <a:p>
          <a:r>
            <a:rPr lang="el-GR" dirty="0" smtClean="0"/>
            <a:t>Ήταν ευχάριστο στη χρήση του</a:t>
          </a:r>
          <a:endParaRPr lang="el-GR" dirty="0"/>
        </a:p>
      </dgm:t>
    </dgm:pt>
    <dgm:pt modelId="{8057C3CD-4E31-443E-939A-966829D52309}" type="parTrans" cxnId="{B7A67285-3473-43A3-BDC7-C3A872A20208}">
      <dgm:prSet/>
      <dgm:spPr/>
      <dgm:t>
        <a:bodyPr/>
        <a:lstStyle/>
        <a:p>
          <a:endParaRPr lang="el-GR"/>
        </a:p>
      </dgm:t>
    </dgm:pt>
    <dgm:pt modelId="{BA7C7C82-A7EC-495C-BEA4-B7B306AEDF55}" type="sibTrans" cxnId="{B7A67285-3473-43A3-BDC7-C3A872A20208}">
      <dgm:prSet/>
      <dgm:spPr/>
      <dgm:t>
        <a:bodyPr/>
        <a:lstStyle/>
        <a:p>
          <a:endParaRPr lang="el-GR"/>
        </a:p>
      </dgm:t>
    </dgm:pt>
    <dgm:pt modelId="{FE4AB8C7-9201-4CF4-AA7E-492E6A5B389C}">
      <dgm:prSet/>
      <dgm:spPr/>
      <dgm:t>
        <a:bodyPr/>
        <a:lstStyle/>
        <a:p>
          <a:r>
            <a:rPr lang="el-GR" dirty="0" smtClean="0"/>
            <a:t>Επιτρέπει στους μαθητές να μάθουν να γράφουν πάρα πολύ εύκολα</a:t>
          </a:r>
          <a:endParaRPr lang="el-GR" dirty="0"/>
        </a:p>
      </dgm:t>
    </dgm:pt>
    <dgm:pt modelId="{C4AE7C90-C38C-4C06-AB6C-B678F9046C19}" type="parTrans" cxnId="{4DDD25E3-E2C3-4E60-B54D-A5F75266D421}">
      <dgm:prSet/>
      <dgm:spPr/>
      <dgm:t>
        <a:bodyPr/>
        <a:lstStyle/>
        <a:p>
          <a:endParaRPr lang="el-GR"/>
        </a:p>
      </dgm:t>
    </dgm:pt>
    <dgm:pt modelId="{00BC84A9-8B2E-47EE-A1D0-DA89D54C4B99}" type="sibTrans" cxnId="{4DDD25E3-E2C3-4E60-B54D-A5F75266D421}">
      <dgm:prSet/>
      <dgm:spPr/>
      <dgm:t>
        <a:bodyPr/>
        <a:lstStyle/>
        <a:p>
          <a:endParaRPr lang="el-GR"/>
        </a:p>
      </dgm:t>
    </dgm:pt>
    <dgm:pt modelId="{B3215EB8-88EB-449A-9C0C-7A1DF8C0BF6B}">
      <dgm:prSet/>
      <dgm:spPr/>
      <dgm:t>
        <a:bodyPr/>
        <a:lstStyle/>
        <a:p>
          <a:r>
            <a:rPr lang="el-GR" dirty="0" smtClean="0"/>
            <a:t>Επιτρέπει στους μαθητές να αποκτήσουν μια θετικότερη στάση για την παραγωγή γραπτού λόγου</a:t>
          </a:r>
          <a:endParaRPr lang="el-GR" dirty="0"/>
        </a:p>
      </dgm:t>
    </dgm:pt>
    <dgm:pt modelId="{E964EA8E-4ED2-4981-A9DD-AD2CB34EBA9E}" type="parTrans" cxnId="{A6113231-CF5C-405B-B7BA-DDAA9D61FBCE}">
      <dgm:prSet/>
      <dgm:spPr/>
      <dgm:t>
        <a:bodyPr/>
        <a:lstStyle/>
        <a:p>
          <a:endParaRPr lang="el-GR"/>
        </a:p>
      </dgm:t>
    </dgm:pt>
    <dgm:pt modelId="{09A100AD-37E9-4BAE-9A74-345314FDEE8C}" type="sibTrans" cxnId="{A6113231-CF5C-405B-B7BA-DDAA9D61FBCE}">
      <dgm:prSet/>
      <dgm:spPr/>
      <dgm:t>
        <a:bodyPr/>
        <a:lstStyle/>
        <a:p>
          <a:endParaRPr lang="el-GR"/>
        </a:p>
      </dgm:t>
    </dgm:pt>
    <dgm:pt modelId="{8355255C-88E6-4F00-8804-B17A1C75DE94}">
      <dgm:prSet/>
      <dgm:spPr/>
      <dgm:t>
        <a:bodyPr/>
        <a:lstStyle/>
        <a:p>
          <a:r>
            <a:rPr lang="el-GR" dirty="0" smtClean="0"/>
            <a:t>Είναι ένα χρήσιμο εργαλείο για μαθητές και εκπαιδευτικούς</a:t>
          </a:r>
          <a:endParaRPr lang="el-GR" dirty="0"/>
        </a:p>
      </dgm:t>
    </dgm:pt>
    <dgm:pt modelId="{133EEE1C-5D52-4852-A346-3508D45762F7}" type="parTrans" cxnId="{405F4C9A-9EA1-4CA6-A84A-1D644FC13A90}">
      <dgm:prSet/>
      <dgm:spPr/>
      <dgm:t>
        <a:bodyPr/>
        <a:lstStyle/>
        <a:p>
          <a:endParaRPr lang="el-GR"/>
        </a:p>
      </dgm:t>
    </dgm:pt>
    <dgm:pt modelId="{EC48D400-B644-490F-9903-169EF26426F5}" type="sibTrans" cxnId="{405F4C9A-9EA1-4CA6-A84A-1D644FC13A90}">
      <dgm:prSet/>
      <dgm:spPr/>
      <dgm:t>
        <a:bodyPr/>
        <a:lstStyle/>
        <a:p>
          <a:endParaRPr lang="el-GR"/>
        </a:p>
      </dgm:t>
    </dgm:pt>
    <dgm:pt modelId="{807203BD-8DF1-492B-B4AA-4FB170105FF9}">
      <dgm:prSet/>
      <dgm:spPr/>
      <dgm:t>
        <a:bodyPr/>
        <a:lstStyle/>
        <a:p>
          <a:r>
            <a:rPr lang="el-GR" dirty="0" smtClean="0"/>
            <a:t>Ενδέχεται να δυσκολέψει κάποιους μαθητές</a:t>
          </a:r>
          <a:endParaRPr lang="el-GR" dirty="0"/>
        </a:p>
      </dgm:t>
    </dgm:pt>
    <dgm:pt modelId="{8F97DB22-0DDC-4EEF-ADBA-761E9B49D5B1}" type="parTrans" cxnId="{56C29F25-B84B-4598-999C-8DE936364D34}">
      <dgm:prSet/>
      <dgm:spPr/>
      <dgm:t>
        <a:bodyPr/>
        <a:lstStyle/>
        <a:p>
          <a:endParaRPr lang="el-GR"/>
        </a:p>
      </dgm:t>
    </dgm:pt>
    <dgm:pt modelId="{A6764FF4-6A85-4057-831B-53CA5F1961B7}" type="sibTrans" cxnId="{56C29F25-B84B-4598-999C-8DE936364D34}">
      <dgm:prSet/>
      <dgm:spPr/>
      <dgm:t>
        <a:bodyPr/>
        <a:lstStyle/>
        <a:p>
          <a:endParaRPr lang="el-GR"/>
        </a:p>
      </dgm:t>
    </dgm:pt>
    <dgm:pt modelId="{B33A6B32-6DD8-4CE8-9098-419F952B4990}" type="pres">
      <dgm:prSet presAssocID="{B21A6776-9FBE-43A3-B8F3-FC83BE9560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46A6B6A-331D-4F8F-A955-7F1FF0C4B4D0}" type="pres">
      <dgm:prSet presAssocID="{43A82B5C-952C-4E3C-8EC0-F9CE8A155FC4}" presName="composite" presStyleCnt="0"/>
      <dgm:spPr/>
    </dgm:pt>
    <dgm:pt modelId="{E2F3AB70-E385-44D9-B251-0E91F59E07B9}" type="pres">
      <dgm:prSet presAssocID="{43A82B5C-952C-4E3C-8EC0-F9CE8A155FC4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394BEF-7646-4A66-B537-2F0D2C8A7C40}" type="pres">
      <dgm:prSet presAssocID="{43A82B5C-952C-4E3C-8EC0-F9CE8A155FC4}" presName="desTx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867279-483C-4CD7-88C2-AD75144F90CC}" type="pres">
      <dgm:prSet presAssocID="{0DAD0D4E-71DC-42BF-8915-64C99F9C0CC4}" presName="space" presStyleCnt="0"/>
      <dgm:spPr/>
    </dgm:pt>
    <dgm:pt modelId="{96FC7C31-31C1-467E-818E-BA7BDEBF1AF4}" type="pres">
      <dgm:prSet presAssocID="{A2C28553-4B2A-4EED-B650-273B1C879F1E}" presName="composite" presStyleCnt="0"/>
      <dgm:spPr/>
    </dgm:pt>
    <dgm:pt modelId="{DD1EA216-E7D9-4692-AC46-A426D3F8C43E}" type="pres">
      <dgm:prSet presAssocID="{A2C28553-4B2A-4EED-B650-273B1C879F1E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D09F18-BB5E-4490-899A-8958D57C8D1C}" type="pres">
      <dgm:prSet presAssocID="{A2C28553-4B2A-4EED-B650-273B1C879F1E}" presName="desTx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4F9492-00CC-4CED-AFB8-9A836EE322BC}" type="pres">
      <dgm:prSet presAssocID="{39F518C0-F257-4AB6-93D0-A893AFB4BE28}" presName="space" presStyleCnt="0"/>
      <dgm:spPr/>
    </dgm:pt>
    <dgm:pt modelId="{E81E3677-0679-4C62-B154-D5DC27697136}" type="pres">
      <dgm:prSet presAssocID="{F9C8F7B2-A8DC-4613-A404-917E36F0F36C}" presName="composite" presStyleCnt="0"/>
      <dgm:spPr/>
    </dgm:pt>
    <dgm:pt modelId="{C488C24A-56DB-4D25-A1BE-981B0788593A}" type="pres">
      <dgm:prSet presAssocID="{F9C8F7B2-A8DC-4613-A404-917E36F0F36C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C193FC-D293-4974-A86E-D68FE21DC4B8}" type="pres">
      <dgm:prSet presAssocID="{F9C8F7B2-A8DC-4613-A404-917E36F0F36C}" presName="desTx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000E9D-DCA4-43FC-882D-78732A054658}" type="pres">
      <dgm:prSet presAssocID="{EF3054F2-2746-4513-81E0-8C6A859F8290}" presName="space" presStyleCnt="0"/>
      <dgm:spPr/>
    </dgm:pt>
    <dgm:pt modelId="{32BA239A-54E9-4628-9CDA-A7B2356EB5F4}" type="pres">
      <dgm:prSet presAssocID="{6D6CF183-D53A-4AA1-8B7C-974AC0839566}" presName="composite" presStyleCnt="0"/>
      <dgm:spPr/>
    </dgm:pt>
    <dgm:pt modelId="{D09BD068-E392-4922-9E9B-3E76B6E64D83}" type="pres">
      <dgm:prSet presAssocID="{6D6CF183-D53A-4AA1-8B7C-974AC0839566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780BF5-134B-480D-834E-5046E192F566}" type="pres">
      <dgm:prSet presAssocID="{6D6CF183-D53A-4AA1-8B7C-974AC0839566}" presName="desTx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BD5C20-332D-4AC4-B9E0-B3DCBFF370A2}" type="pres">
      <dgm:prSet presAssocID="{8856EA2D-E125-4046-A647-982949CC414F}" presName="space" presStyleCnt="0"/>
      <dgm:spPr/>
    </dgm:pt>
    <dgm:pt modelId="{6CEFBEF8-4744-4130-91B8-A734D3272D3A}" type="pres">
      <dgm:prSet presAssocID="{4690ED55-FA89-4E15-AE68-1DCA9E72B812}" presName="composite" presStyleCnt="0"/>
      <dgm:spPr/>
    </dgm:pt>
    <dgm:pt modelId="{7940E83C-6622-43CD-AA37-887101997F8C}" type="pres">
      <dgm:prSet presAssocID="{4690ED55-FA89-4E15-AE68-1DCA9E72B812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C7634C-27F3-442F-B84A-4AC13C72FEA2}" type="pres">
      <dgm:prSet presAssocID="{4690ED55-FA89-4E15-AE68-1DCA9E72B812}" presName="desTx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0C0A1F-2FF0-4377-B67A-38126F770099}" type="pres">
      <dgm:prSet presAssocID="{5144097E-C349-4600-BCA3-A799BD8EC7C8}" presName="space" presStyleCnt="0"/>
      <dgm:spPr/>
    </dgm:pt>
    <dgm:pt modelId="{D82E0BD4-8C76-4DC6-B3F2-CE2C6EE6838F}" type="pres">
      <dgm:prSet presAssocID="{E3BD6668-7609-4D7D-B857-98CB83059D85}" presName="composite" presStyleCnt="0"/>
      <dgm:spPr/>
    </dgm:pt>
    <dgm:pt modelId="{E84B9D07-7260-4094-BC7A-91BF2CBC9866}" type="pres">
      <dgm:prSet presAssocID="{E3BD6668-7609-4D7D-B857-98CB83059D85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1D43E4-9C16-437E-B959-EE54BBDB2145}" type="pres">
      <dgm:prSet presAssocID="{E3BD6668-7609-4D7D-B857-98CB83059D85}" presName="desTx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4BD802-A710-482C-A095-F6748B5B0FD6}" type="pres">
      <dgm:prSet presAssocID="{1FF0208F-56B3-404E-B113-CF5EA4FCE38A}" presName="space" presStyleCnt="0"/>
      <dgm:spPr/>
    </dgm:pt>
    <dgm:pt modelId="{A8383C93-5380-44E6-9E90-4B0EF845E655}" type="pres">
      <dgm:prSet presAssocID="{9C75A62C-5931-488C-8EAC-226809FDECB8}" presName="composite" presStyleCnt="0"/>
      <dgm:spPr/>
    </dgm:pt>
    <dgm:pt modelId="{AA5B4FA2-1C94-4AFB-906B-7D99FBF2B971}" type="pres">
      <dgm:prSet presAssocID="{9C75A62C-5931-488C-8EAC-226809FDECB8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2D9F5D-0B84-4612-850A-24D52DCEF531}" type="pres">
      <dgm:prSet presAssocID="{9C75A62C-5931-488C-8EAC-226809FDECB8}" presName="desTx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F0C8EB7-9FCA-4521-9248-7D139FB2CCA3}" srcId="{A2C28553-4B2A-4EED-B650-273B1C879F1E}" destId="{BE27C648-919B-45D7-8A60-EB154BBEE4C5}" srcOrd="1" destOrd="0" parTransId="{CB70C5CB-0DFB-41F5-B220-916F6A9C80EF}" sibTransId="{6D9F38FE-6A2A-4440-8966-7AE41363BCF0}"/>
    <dgm:cxn modelId="{E89FF1CA-156C-420C-944B-7B7ABFF7B91A}" type="presOf" srcId="{BAA18B1F-8929-4143-A24C-23016B3A00B9}" destId="{E4C193FC-D293-4974-A86E-D68FE21DC4B8}" srcOrd="0" destOrd="1" presId="urn:microsoft.com/office/officeart/2005/8/layout/hList1"/>
    <dgm:cxn modelId="{955EB36C-7EBF-43E3-8220-7545121F2847}" type="presOf" srcId="{873D83D4-1C5C-4592-BC37-6F28384223B8}" destId="{62394BEF-7646-4A66-B537-2F0D2C8A7C40}" srcOrd="0" destOrd="4" presId="urn:microsoft.com/office/officeart/2005/8/layout/hList1"/>
    <dgm:cxn modelId="{961092E2-7145-4B36-B481-6BD20A454D24}" type="presOf" srcId="{806E4475-6A9D-4484-8A83-254E82067BAA}" destId="{FAD09F18-BB5E-4490-899A-8958D57C8D1C}" srcOrd="0" destOrd="5" presId="urn:microsoft.com/office/officeart/2005/8/layout/hList1"/>
    <dgm:cxn modelId="{67F78FC1-AB97-46CB-8381-EBF06EE0EA43}" type="presOf" srcId="{DC77C250-F249-45D7-BBA6-C775556FCA7E}" destId="{F71D43E4-9C16-437E-B959-EE54BBDB2145}" srcOrd="0" destOrd="0" presId="urn:microsoft.com/office/officeart/2005/8/layout/hList1"/>
    <dgm:cxn modelId="{CE73403E-0745-483D-B6FA-D62865B52C4A}" type="presOf" srcId="{6C9DFC92-4748-4080-AA08-31C5B5C7F7E8}" destId="{BBC7634C-27F3-442F-B84A-4AC13C72FEA2}" srcOrd="0" destOrd="2" presId="urn:microsoft.com/office/officeart/2005/8/layout/hList1"/>
    <dgm:cxn modelId="{42B8E93D-ADA5-491F-9BEF-EEA67317F034}" srcId="{4690ED55-FA89-4E15-AE68-1DCA9E72B812}" destId="{BAC3F59F-6439-416F-A931-D650F291BFC9}" srcOrd="5" destOrd="0" parTransId="{7FD75A8E-A0EC-4BD3-8490-324787D727E2}" sibTransId="{C236C65C-1131-4731-9129-B7761FC1DC61}"/>
    <dgm:cxn modelId="{9226707A-9816-4501-9D50-4C053786E9C0}" srcId="{43A82B5C-952C-4E3C-8EC0-F9CE8A155FC4}" destId="{4377A875-C3A9-4142-B49A-CE3D723EB18F}" srcOrd="3" destOrd="0" parTransId="{735CB996-B04B-4D06-A7F5-42059BDB8F80}" sibTransId="{D1D53D80-DF3A-42C5-B715-7ADA72DE76A4}"/>
    <dgm:cxn modelId="{AB9CC7A5-C987-4AC7-A291-C8BC5E924C4E}" srcId="{A2C28553-4B2A-4EED-B650-273B1C879F1E}" destId="{1DF5E038-0897-4971-9814-69C788FC878E}" srcOrd="0" destOrd="0" parTransId="{96BDC90B-1D09-478F-BC94-0325CAEA5791}" sibTransId="{F9609BC7-59CB-4F46-A92B-541B33B6606D}"/>
    <dgm:cxn modelId="{333222E6-AFB7-4E52-816B-5510EDBB1BB5}" srcId="{6D6CF183-D53A-4AA1-8B7C-974AC0839566}" destId="{A5BA0749-F16B-4BE8-B35B-2A1ADC46C283}" srcOrd="4" destOrd="0" parTransId="{BF1B497D-F0E8-4353-AF53-D6F64C1A4E2C}" sibTransId="{8868ACDA-C3C0-4F0E-9760-14A466655603}"/>
    <dgm:cxn modelId="{635C67B1-4777-4A05-9E5A-87C8DC8D202D}" type="presOf" srcId="{58E01F18-E6AC-445B-A782-7A20095C353D}" destId="{BBC7634C-27F3-442F-B84A-4AC13C72FEA2}" srcOrd="0" destOrd="3" presId="urn:microsoft.com/office/officeart/2005/8/layout/hList1"/>
    <dgm:cxn modelId="{4326484D-1D52-4163-A7B7-2C232ECB83EC}" type="presOf" srcId="{BE27C648-919B-45D7-8A60-EB154BBEE4C5}" destId="{FAD09F18-BB5E-4490-899A-8958D57C8D1C}" srcOrd="0" destOrd="1" presId="urn:microsoft.com/office/officeart/2005/8/layout/hList1"/>
    <dgm:cxn modelId="{8E192F57-F814-4F6F-8BFB-BE8E9238EBFC}" type="presOf" srcId="{AD311D95-629D-4727-B97D-F8B252AE64C3}" destId="{BBC7634C-27F3-442F-B84A-4AC13C72FEA2}" srcOrd="0" destOrd="0" presId="urn:microsoft.com/office/officeart/2005/8/layout/hList1"/>
    <dgm:cxn modelId="{A6113231-CF5C-405B-B7BA-DDAA9D61FBCE}" srcId="{9C75A62C-5931-488C-8EAC-226809FDECB8}" destId="{B3215EB8-88EB-449A-9C0C-7A1DF8C0BF6B}" srcOrd="1" destOrd="0" parTransId="{E964EA8E-4ED2-4981-A9DD-AD2CB34EBA9E}" sibTransId="{09A100AD-37E9-4BAE-9A74-345314FDEE8C}"/>
    <dgm:cxn modelId="{3BEF2231-1CDB-4DA5-8F74-B8071C9C87FF}" srcId="{43A82B5C-952C-4E3C-8EC0-F9CE8A155FC4}" destId="{873D83D4-1C5C-4592-BC37-6F28384223B8}" srcOrd="4" destOrd="0" parTransId="{80C26B14-2458-48F4-BEB0-513E012C37E7}" sibTransId="{A2C3F206-CF1D-48B9-9302-98D0041C7E2D}"/>
    <dgm:cxn modelId="{FF0EDE95-D8BF-4E7B-A2D5-803C8437AF2D}" type="presOf" srcId="{19E0A083-E01E-44EB-A556-474C475C5EBB}" destId="{62394BEF-7646-4A66-B537-2F0D2C8A7C40}" srcOrd="0" destOrd="1" presId="urn:microsoft.com/office/officeart/2005/8/layout/hList1"/>
    <dgm:cxn modelId="{4DDD25E3-E2C3-4E60-B54D-A5F75266D421}" srcId="{9C75A62C-5931-488C-8EAC-226809FDECB8}" destId="{FE4AB8C7-9201-4CF4-AA7E-492E6A5B389C}" srcOrd="0" destOrd="0" parTransId="{C4AE7C90-C38C-4C06-AB6C-B678F9046C19}" sibTransId="{00BC84A9-8B2E-47EE-A1D0-DA89D54C4B99}"/>
    <dgm:cxn modelId="{DDA2799F-5296-4D1E-B058-2EA484C22698}" srcId="{A2C28553-4B2A-4EED-B650-273B1C879F1E}" destId="{FAC5EF52-481A-4E97-8552-F2B8C472C55F}" srcOrd="2" destOrd="0" parTransId="{7AEE0956-2BE0-4B68-9F0C-D1DD4692A322}" sibTransId="{5032F3FE-3BB1-442C-92C5-2F8406E2B7D1}"/>
    <dgm:cxn modelId="{F9AAB030-9B2E-4385-81AF-BF96AE260172}" srcId="{B21A6776-9FBE-43A3-B8F3-FC83BE9560D4}" destId="{6D6CF183-D53A-4AA1-8B7C-974AC0839566}" srcOrd="3" destOrd="0" parTransId="{8A44DD11-519F-4B94-9481-BA6A288E6550}" sibTransId="{8856EA2D-E125-4046-A647-982949CC414F}"/>
    <dgm:cxn modelId="{88DE8CB7-1F66-40F0-B6F0-0ED48CEFE924}" type="presOf" srcId="{F9C8F7B2-A8DC-4613-A404-917E36F0F36C}" destId="{C488C24A-56DB-4D25-A1BE-981B0788593A}" srcOrd="0" destOrd="0" presId="urn:microsoft.com/office/officeart/2005/8/layout/hList1"/>
    <dgm:cxn modelId="{AA10AAAA-BADD-428B-89B2-40030542A177}" type="presOf" srcId="{E38E22DF-6A00-477C-A71C-59F57E69C49A}" destId="{FAD09F18-BB5E-4490-899A-8958D57C8D1C}" srcOrd="0" destOrd="4" presId="urn:microsoft.com/office/officeart/2005/8/layout/hList1"/>
    <dgm:cxn modelId="{95B46EB8-D533-4A6F-B02E-95D4422DC850}" srcId="{4690ED55-FA89-4E15-AE68-1DCA9E72B812}" destId="{C24A42C6-32A3-4476-A2F8-38CE1D9E0693}" srcOrd="7" destOrd="0" parTransId="{80CF3D5C-48C8-41D8-9EB2-F768656C59FA}" sibTransId="{ADCE5D2C-79B7-4E7B-9F36-E9F2C57D0CBE}"/>
    <dgm:cxn modelId="{0D1E8AA6-8C93-4BBC-9724-57D0A0AF82FB}" type="presOf" srcId="{5CB10C62-0F51-4945-B136-10669A921927}" destId="{F71D43E4-9C16-437E-B959-EE54BBDB2145}" srcOrd="0" destOrd="2" presId="urn:microsoft.com/office/officeart/2005/8/layout/hList1"/>
    <dgm:cxn modelId="{15470BC1-D325-4E46-A4C9-E65A30ECC807}" type="presOf" srcId="{BAC3F59F-6439-416F-A931-D650F291BFC9}" destId="{BBC7634C-27F3-442F-B84A-4AC13C72FEA2}" srcOrd="0" destOrd="5" presId="urn:microsoft.com/office/officeart/2005/8/layout/hList1"/>
    <dgm:cxn modelId="{2DF0FA77-F39B-4166-B499-6947A9A5DB04}" srcId="{43A82B5C-952C-4E3C-8EC0-F9CE8A155FC4}" destId="{5324EB21-8A6F-43BF-B3A2-5410ACD3D8A8}" srcOrd="0" destOrd="0" parTransId="{10F311FE-51C2-466F-A39A-D2AB3CF0BFBA}" sibTransId="{B49A9541-5D89-4350-BFC1-356A1502D021}"/>
    <dgm:cxn modelId="{1C64B349-4090-465C-AF67-7447453F0294}" srcId="{B21A6776-9FBE-43A3-B8F3-FC83BE9560D4}" destId="{F9C8F7B2-A8DC-4613-A404-917E36F0F36C}" srcOrd="2" destOrd="0" parTransId="{3BD7150F-1864-4CD1-A775-4E01F9F3CD65}" sibTransId="{EF3054F2-2746-4513-81E0-8C6A859F8290}"/>
    <dgm:cxn modelId="{681151F7-CF76-4930-B13D-ED9C0E867315}" srcId="{B21A6776-9FBE-43A3-B8F3-FC83BE9560D4}" destId="{4690ED55-FA89-4E15-AE68-1DCA9E72B812}" srcOrd="4" destOrd="0" parTransId="{B655A00A-4093-45CD-9F16-C528A55E5FA1}" sibTransId="{5144097E-C349-4600-BCA3-A799BD8EC7C8}"/>
    <dgm:cxn modelId="{56C29F25-B84B-4598-999C-8DE936364D34}" srcId="{9C75A62C-5931-488C-8EAC-226809FDECB8}" destId="{807203BD-8DF1-492B-B4AA-4FB170105FF9}" srcOrd="3" destOrd="0" parTransId="{8F97DB22-0DDC-4EEF-ADBA-761E9B49D5B1}" sibTransId="{A6764FF4-6A85-4057-831B-53CA5F1961B7}"/>
    <dgm:cxn modelId="{B3354C19-2E83-415D-801B-0262AA3C87AE}" srcId="{E3BD6668-7609-4D7D-B857-98CB83059D85}" destId="{F75BB297-7DF6-4E44-9196-A98E37C4920D}" srcOrd="1" destOrd="0" parTransId="{D91427D0-48F3-41D6-AA60-488B7CBA1DA7}" sibTransId="{119D299E-4996-45CB-9F57-13144F8F5A74}"/>
    <dgm:cxn modelId="{9FDE6ECC-AD1B-49CD-9E0D-CC9223457286}" type="presOf" srcId="{CA045F68-6A88-4856-9EDD-A7795A05D1F9}" destId="{BBC7634C-27F3-442F-B84A-4AC13C72FEA2}" srcOrd="0" destOrd="4" presId="urn:microsoft.com/office/officeart/2005/8/layout/hList1"/>
    <dgm:cxn modelId="{8A3AA420-14C5-4915-9E3E-95A6A8CF87C6}" srcId="{A2C28553-4B2A-4EED-B650-273B1C879F1E}" destId="{806E4475-6A9D-4484-8A83-254E82067BAA}" srcOrd="5" destOrd="0" parTransId="{18208B9B-D069-4385-98E5-F62682029098}" sibTransId="{5E77863C-AE94-4A96-805A-1BBCA5DFE964}"/>
    <dgm:cxn modelId="{06CC03C0-2B44-419C-AD87-72081A40210B}" srcId="{4690ED55-FA89-4E15-AE68-1DCA9E72B812}" destId="{512D34A0-A05E-42AC-A2CF-604CD36C54D0}" srcOrd="6" destOrd="0" parTransId="{1EDA88E3-78E6-4ABE-B805-69BF50E0990F}" sibTransId="{06505C27-9454-4DB3-9918-07827B831A0F}"/>
    <dgm:cxn modelId="{8E91593C-FD9B-40B7-8F32-A6498D27B515}" srcId="{6D6CF183-D53A-4AA1-8B7C-974AC0839566}" destId="{D115FFA6-E4DE-4BF3-8B89-68D6C415090B}" srcOrd="2" destOrd="0" parTransId="{D371B545-C564-49F6-8676-7E6BB1A4DFE8}" sibTransId="{9F18553A-B1CA-45B1-96FA-60868C260C24}"/>
    <dgm:cxn modelId="{AEC16DD1-1D72-48A6-8E7F-FED7EC8C1395}" type="presOf" srcId="{44829127-5845-4FAA-8462-C2668838712B}" destId="{C2780BF5-134B-480D-834E-5046E192F566}" srcOrd="0" destOrd="3" presId="urn:microsoft.com/office/officeart/2005/8/layout/hList1"/>
    <dgm:cxn modelId="{88A452AF-840A-494F-BEE1-2CACAF0064DD}" type="presOf" srcId="{E3BD6668-7609-4D7D-B857-98CB83059D85}" destId="{E84B9D07-7260-4094-BC7A-91BF2CBC9866}" srcOrd="0" destOrd="0" presId="urn:microsoft.com/office/officeart/2005/8/layout/hList1"/>
    <dgm:cxn modelId="{E2E1B225-D48E-4700-96CB-7800D9362913}" type="presOf" srcId="{5324EB21-8A6F-43BF-B3A2-5410ACD3D8A8}" destId="{62394BEF-7646-4A66-B537-2F0D2C8A7C40}" srcOrd="0" destOrd="0" presId="urn:microsoft.com/office/officeart/2005/8/layout/hList1"/>
    <dgm:cxn modelId="{405F4C9A-9EA1-4CA6-A84A-1D644FC13A90}" srcId="{9C75A62C-5931-488C-8EAC-226809FDECB8}" destId="{8355255C-88E6-4F00-8804-B17A1C75DE94}" srcOrd="2" destOrd="0" parTransId="{133EEE1C-5D52-4852-A346-3508D45762F7}" sibTransId="{EC48D400-B644-490F-9903-169EF26426F5}"/>
    <dgm:cxn modelId="{87822998-18D4-4D43-B87A-8B07DF430BE1}" type="presOf" srcId="{8B5C704F-2F5D-458D-BEFA-78B8520F8062}" destId="{FAD09F18-BB5E-4490-899A-8958D57C8D1C}" srcOrd="0" destOrd="3" presId="urn:microsoft.com/office/officeart/2005/8/layout/hList1"/>
    <dgm:cxn modelId="{38B914E2-C574-44FA-861F-39B44BD369E9}" srcId="{B21A6776-9FBE-43A3-B8F3-FC83BE9560D4}" destId="{A2C28553-4B2A-4EED-B650-273B1C879F1E}" srcOrd="1" destOrd="0" parTransId="{7D35CCAF-C80A-4BA4-8EB3-F4BC62CDC1C4}" sibTransId="{39F518C0-F257-4AB6-93D0-A893AFB4BE28}"/>
    <dgm:cxn modelId="{7EBBC3C6-D421-4E69-B1D6-02271D04E993}" type="presOf" srcId="{B21A6776-9FBE-43A3-B8F3-FC83BE9560D4}" destId="{B33A6B32-6DD8-4CE8-9098-419F952B4990}" srcOrd="0" destOrd="0" presId="urn:microsoft.com/office/officeart/2005/8/layout/hList1"/>
    <dgm:cxn modelId="{EB3DB86B-750D-4CCE-972F-5F8C9C3F6618}" type="presOf" srcId="{2D4299AD-2F83-4673-9C7B-65E1D165945D}" destId="{E4C193FC-D293-4974-A86E-D68FE21DC4B8}" srcOrd="0" destOrd="2" presId="urn:microsoft.com/office/officeart/2005/8/layout/hList1"/>
    <dgm:cxn modelId="{DE16B578-21E9-4D5E-A6D0-FC5C45639073}" srcId="{B21A6776-9FBE-43A3-B8F3-FC83BE9560D4}" destId="{43A82B5C-952C-4E3C-8EC0-F9CE8A155FC4}" srcOrd="0" destOrd="0" parTransId="{1E759E72-C77F-4DAB-BEBA-BD873AC7DBC3}" sibTransId="{0DAD0D4E-71DC-42BF-8915-64C99F9C0CC4}"/>
    <dgm:cxn modelId="{0A0E7ABC-6072-44ED-AF18-BE08B536E1CD}" type="presOf" srcId="{B79FD691-0530-417F-94F3-91F3A12AF92C}" destId="{C2780BF5-134B-480D-834E-5046E192F566}" srcOrd="0" destOrd="1" presId="urn:microsoft.com/office/officeart/2005/8/layout/hList1"/>
    <dgm:cxn modelId="{60B6EF77-2754-4CBD-BE13-D87744385E9A}" type="presOf" srcId="{A2C28553-4B2A-4EED-B650-273B1C879F1E}" destId="{DD1EA216-E7D9-4692-AC46-A426D3F8C43E}" srcOrd="0" destOrd="0" presId="urn:microsoft.com/office/officeart/2005/8/layout/hList1"/>
    <dgm:cxn modelId="{565FED2B-DCDD-4A97-8433-3067085A4E9C}" type="presOf" srcId="{B3215EB8-88EB-449A-9C0C-7A1DF8C0BF6B}" destId="{E72D9F5D-0B84-4612-850A-24D52DCEF531}" srcOrd="0" destOrd="1" presId="urn:microsoft.com/office/officeart/2005/8/layout/hList1"/>
    <dgm:cxn modelId="{98977C1B-2A22-4C3E-86D5-0DCFC1FB63B6}" type="presOf" srcId="{43A82B5C-952C-4E3C-8EC0-F9CE8A155FC4}" destId="{E2F3AB70-E385-44D9-B251-0E91F59E07B9}" srcOrd="0" destOrd="0" presId="urn:microsoft.com/office/officeart/2005/8/layout/hList1"/>
    <dgm:cxn modelId="{9A127533-271B-4B87-BDDA-AD0AFB38ADBC}" srcId="{4690ED55-FA89-4E15-AE68-1DCA9E72B812}" destId="{58E01F18-E6AC-445B-A782-7A20095C353D}" srcOrd="3" destOrd="0" parTransId="{D491462B-FE16-4769-99F8-2167E8668B69}" sibTransId="{9AE2326F-4341-424B-A29E-49E6AF5D4F0C}"/>
    <dgm:cxn modelId="{97B7684C-6C01-4A9D-8772-8CF0A1112172}" type="presOf" srcId="{1DF5E038-0897-4971-9814-69C788FC878E}" destId="{FAD09F18-BB5E-4490-899A-8958D57C8D1C}" srcOrd="0" destOrd="0" presId="urn:microsoft.com/office/officeart/2005/8/layout/hList1"/>
    <dgm:cxn modelId="{CBD8A22F-092F-42B2-9293-A796CC5A18C2}" type="presOf" srcId="{F75BB297-7DF6-4E44-9196-A98E37C4920D}" destId="{F71D43E4-9C16-437E-B959-EE54BBDB2145}" srcOrd="0" destOrd="1" presId="urn:microsoft.com/office/officeart/2005/8/layout/hList1"/>
    <dgm:cxn modelId="{99AEEFCF-F697-49B8-A6D0-FAC6B2F1C9C4}" type="presOf" srcId="{4377A875-C3A9-4142-B49A-CE3D723EB18F}" destId="{62394BEF-7646-4A66-B537-2F0D2C8A7C40}" srcOrd="0" destOrd="3" presId="urn:microsoft.com/office/officeart/2005/8/layout/hList1"/>
    <dgm:cxn modelId="{D3889B42-712F-403B-9F70-4B9B2B7B91FD}" srcId="{43A82B5C-952C-4E3C-8EC0-F9CE8A155FC4}" destId="{19E0A083-E01E-44EB-A556-474C475C5EBB}" srcOrd="1" destOrd="0" parTransId="{7CDEDC7A-4B9C-425D-8372-2C8BB57FAE11}" sibTransId="{33414BC9-835C-47B2-9ADD-550326641D95}"/>
    <dgm:cxn modelId="{CA083CCE-979A-4A2C-B781-2E9499A0E111}" srcId="{6D6CF183-D53A-4AA1-8B7C-974AC0839566}" destId="{D9BF1555-14E9-453A-BD58-4C4F7AA536AA}" srcOrd="0" destOrd="0" parTransId="{582735E9-1FA7-47D3-BEA7-E18F57D46A47}" sibTransId="{5EC15908-F88D-436A-965E-0A9D239E956D}"/>
    <dgm:cxn modelId="{928241A0-B007-41B4-8B8C-738766A567EA}" type="presOf" srcId="{44BE2DCC-36D2-4E67-AD44-4570F9655AB2}" destId="{BBC7634C-27F3-442F-B84A-4AC13C72FEA2}" srcOrd="0" destOrd="1" presId="urn:microsoft.com/office/officeart/2005/8/layout/hList1"/>
    <dgm:cxn modelId="{D7DEF695-F236-4870-87AD-B44CCE95731B}" srcId="{B21A6776-9FBE-43A3-B8F3-FC83BE9560D4}" destId="{E3BD6668-7609-4D7D-B857-98CB83059D85}" srcOrd="5" destOrd="0" parTransId="{655AF379-9B15-4787-918D-245090BEDB0D}" sibTransId="{1FF0208F-56B3-404E-B113-CF5EA4FCE38A}"/>
    <dgm:cxn modelId="{B7A67285-3473-43A3-BDC7-C3A872A20208}" srcId="{E3BD6668-7609-4D7D-B857-98CB83059D85}" destId="{5CB10C62-0F51-4945-B136-10669A921927}" srcOrd="2" destOrd="0" parTransId="{8057C3CD-4E31-443E-939A-966829D52309}" sibTransId="{BA7C7C82-A7EC-495C-BEA4-B7B306AEDF55}"/>
    <dgm:cxn modelId="{A8F07254-1566-4DCE-A6D5-EAB933C04C00}" srcId="{6D6CF183-D53A-4AA1-8B7C-974AC0839566}" destId="{B79FD691-0530-417F-94F3-91F3A12AF92C}" srcOrd="1" destOrd="0" parTransId="{FF4051C4-9303-455A-90AE-5625E16DB220}" sibTransId="{541D9986-B795-472D-BD34-50506EB086CE}"/>
    <dgm:cxn modelId="{C62E6983-AED5-48B5-820D-4C6943E3ACFD}" type="presOf" srcId="{FE4AB8C7-9201-4CF4-AA7E-492E6A5B389C}" destId="{E72D9F5D-0B84-4612-850A-24D52DCEF531}" srcOrd="0" destOrd="0" presId="urn:microsoft.com/office/officeart/2005/8/layout/hList1"/>
    <dgm:cxn modelId="{B4A3438C-E14D-4821-8149-F52C1E173401}" srcId="{4690ED55-FA89-4E15-AE68-1DCA9E72B812}" destId="{44BE2DCC-36D2-4E67-AD44-4570F9655AB2}" srcOrd="1" destOrd="0" parTransId="{E6621CF2-2312-4EE5-83FA-FD9D9D837501}" sibTransId="{CFE008D4-BF87-4E6A-A0A4-3E7B40FCFC22}"/>
    <dgm:cxn modelId="{C6EA9C2C-88B7-497C-BABD-D3239F97847B}" srcId="{4690ED55-FA89-4E15-AE68-1DCA9E72B812}" destId="{BA3F4CE0-3FC4-4DC7-A69D-4D59F13BCD32}" srcOrd="8" destOrd="0" parTransId="{FA018CE1-9C3E-40F9-BA41-7DBC84644668}" sibTransId="{FCD1FC51-F3EB-49EC-BB3B-15E6B10B18E4}"/>
    <dgm:cxn modelId="{0E991A48-6B2F-47DD-B71F-24EDE5A6A464}" type="presOf" srcId="{8355255C-88E6-4F00-8804-B17A1C75DE94}" destId="{E72D9F5D-0B84-4612-850A-24D52DCEF531}" srcOrd="0" destOrd="2" presId="urn:microsoft.com/office/officeart/2005/8/layout/hList1"/>
    <dgm:cxn modelId="{8E4AAE56-10DB-4D6D-BD14-537F1217C93D}" srcId="{43A82B5C-952C-4E3C-8EC0-F9CE8A155FC4}" destId="{52E48C86-CF37-4DB9-9752-B916AB618A55}" srcOrd="2" destOrd="0" parTransId="{65B129A1-90A0-4188-B269-FA5659D9172D}" sibTransId="{573DEC34-D345-493D-8DA4-F950DE1D1903}"/>
    <dgm:cxn modelId="{EC3F41E9-7A11-40C4-9B98-D879E5AA18A8}" srcId="{F9C8F7B2-A8DC-4613-A404-917E36F0F36C}" destId="{D304154E-7953-4D06-ABF6-8C750A23F0CD}" srcOrd="0" destOrd="0" parTransId="{D14CCB3B-A2ED-4B8F-A27F-026290773A42}" sibTransId="{312F65BB-C7B7-415F-B2D8-95BCEA5AEB51}"/>
    <dgm:cxn modelId="{9FD1995B-BAE4-4DF0-B4D1-B79803AD6CD1}" srcId="{4690ED55-FA89-4E15-AE68-1DCA9E72B812}" destId="{6C9DFC92-4748-4080-AA08-31C5B5C7F7E8}" srcOrd="2" destOrd="0" parTransId="{C3E500AF-6DB6-46CE-BF59-934C4AD65CCB}" sibTransId="{EEE952ED-FAD5-4075-B491-9840B77DD39A}"/>
    <dgm:cxn modelId="{756CDFB8-2A47-41FF-BE64-4CE9A788ECC8}" type="presOf" srcId="{A5BA0749-F16B-4BE8-B35B-2A1ADC46C283}" destId="{C2780BF5-134B-480D-834E-5046E192F566}" srcOrd="0" destOrd="4" presId="urn:microsoft.com/office/officeart/2005/8/layout/hList1"/>
    <dgm:cxn modelId="{0DE6E012-B9B4-4862-ACBB-E5E83364D68B}" type="presOf" srcId="{D115FFA6-E4DE-4BF3-8B89-68D6C415090B}" destId="{C2780BF5-134B-480D-834E-5046E192F566}" srcOrd="0" destOrd="2" presId="urn:microsoft.com/office/officeart/2005/8/layout/hList1"/>
    <dgm:cxn modelId="{274EC4DD-C801-4D4C-9766-1EBC6938EF82}" type="presOf" srcId="{807203BD-8DF1-492B-B4AA-4FB170105FF9}" destId="{E72D9F5D-0B84-4612-850A-24D52DCEF531}" srcOrd="0" destOrd="3" presId="urn:microsoft.com/office/officeart/2005/8/layout/hList1"/>
    <dgm:cxn modelId="{B11F9A98-DBDA-459F-9B54-771F19C22559}" srcId="{F9C8F7B2-A8DC-4613-A404-917E36F0F36C}" destId="{19A99498-8D45-4808-8D21-A071A92A4F35}" srcOrd="3" destOrd="0" parTransId="{71E7F883-C3F8-4816-B0E6-157A92EB928C}" sibTransId="{2BA46728-EF96-4CE4-883E-3C558060EF86}"/>
    <dgm:cxn modelId="{65DF8A99-D0BB-4CAD-B02A-73CECAD83116}" srcId="{F9C8F7B2-A8DC-4613-A404-917E36F0F36C}" destId="{BAA18B1F-8929-4143-A24C-23016B3A00B9}" srcOrd="1" destOrd="0" parTransId="{9F70A978-4033-49B7-99AC-DE9EFFBAB73E}" sibTransId="{B911138E-88CB-4C4A-9C3B-A103313AC125}"/>
    <dgm:cxn modelId="{D9FE5169-82CD-4507-9E81-E9EAEF076510}" srcId="{B21A6776-9FBE-43A3-B8F3-FC83BE9560D4}" destId="{9C75A62C-5931-488C-8EAC-226809FDECB8}" srcOrd="6" destOrd="0" parTransId="{9E4EB0C9-B566-468B-A675-0BC97441653E}" sibTransId="{795818EB-3AAB-4B5C-A28A-DCA11B134583}"/>
    <dgm:cxn modelId="{1FC603C4-BE37-4FCB-8FAA-45900699EA28}" srcId="{6D6CF183-D53A-4AA1-8B7C-974AC0839566}" destId="{44829127-5845-4FAA-8462-C2668838712B}" srcOrd="3" destOrd="0" parTransId="{7BA52185-FC3B-41B9-9482-6DCFB00165D8}" sibTransId="{9616940A-3739-4E3A-82D7-448E8282E79D}"/>
    <dgm:cxn modelId="{F42A33A5-3895-4864-85AB-E6C9638DC2D1}" type="presOf" srcId="{52E48C86-CF37-4DB9-9752-B916AB618A55}" destId="{62394BEF-7646-4A66-B537-2F0D2C8A7C40}" srcOrd="0" destOrd="2" presId="urn:microsoft.com/office/officeart/2005/8/layout/hList1"/>
    <dgm:cxn modelId="{E563F92B-D031-4EC2-8F7F-ED8ECA2C4C38}" srcId="{4690ED55-FA89-4E15-AE68-1DCA9E72B812}" destId="{CA045F68-6A88-4856-9EDD-A7795A05D1F9}" srcOrd="4" destOrd="0" parTransId="{BB506EC4-E43F-49F0-9DAC-AD122FCF16CE}" sibTransId="{D82387AD-A8F1-4966-B969-1A67E652BCA3}"/>
    <dgm:cxn modelId="{28A51FCC-F849-4F23-BD9F-76332B841E23}" type="presOf" srcId="{9C75A62C-5931-488C-8EAC-226809FDECB8}" destId="{AA5B4FA2-1C94-4AFB-906B-7D99FBF2B971}" srcOrd="0" destOrd="0" presId="urn:microsoft.com/office/officeart/2005/8/layout/hList1"/>
    <dgm:cxn modelId="{90BB281C-82CB-4AB6-B901-9D273E5A7027}" type="presOf" srcId="{D9BF1555-14E9-453A-BD58-4C4F7AA536AA}" destId="{C2780BF5-134B-480D-834E-5046E192F566}" srcOrd="0" destOrd="0" presId="urn:microsoft.com/office/officeart/2005/8/layout/hList1"/>
    <dgm:cxn modelId="{B7B0D139-E8E0-4D31-ACBA-98DB5E072DE7}" type="presOf" srcId="{6D6CF183-D53A-4AA1-8B7C-974AC0839566}" destId="{D09BD068-E392-4922-9E9B-3E76B6E64D83}" srcOrd="0" destOrd="0" presId="urn:microsoft.com/office/officeart/2005/8/layout/hList1"/>
    <dgm:cxn modelId="{BDE882CD-FCE4-49AB-A7CD-DEE2EFC28921}" type="presOf" srcId="{C24A42C6-32A3-4476-A2F8-38CE1D9E0693}" destId="{BBC7634C-27F3-442F-B84A-4AC13C72FEA2}" srcOrd="0" destOrd="7" presId="urn:microsoft.com/office/officeart/2005/8/layout/hList1"/>
    <dgm:cxn modelId="{5AA852D0-8534-41E4-A2C3-817BA197C261}" type="presOf" srcId="{4690ED55-FA89-4E15-AE68-1DCA9E72B812}" destId="{7940E83C-6622-43CD-AA37-887101997F8C}" srcOrd="0" destOrd="0" presId="urn:microsoft.com/office/officeart/2005/8/layout/hList1"/>
    <dgm:cxn modelId="{EE623CEE-F651-4289-96C8-1C2F308D491A}" srcId="{A2C28553-4B2A-4EED-B650-273B1C879F1E}" destId="{E38E22DF-6A00-477C-A71C-59F57E69C49A}" srcOrd="4" destOrd="0" parTransId="{92646434-8F4C-45C8-A67C-3C3CF98B0DC7}" sibTransId="{65843E89-3DBB-4F20-B077-6D599004EBC8}"/>
    <dgm:cxn modelId="{A96F1D26-0C0D-4F07-97DA-6E12CB7670A4}" srcId="{4690ED55-FA89-4E15-AE68-1DCA9E72B812}" destId="{AD311D95-629D-4727-B97D-F8B252AE64C3}" srcOrd="0" destOrd="0" parTransId="{3DBD939F-088A-4513-B694-2A0FF2A79536}" sibTransId="{AB42B2A9-DDD4-43F4-A771-09F739A6AB0F}"/>
    <dgm:cxn modelId="{7963DA5D-73F2-44AF-A36A-57EDC61E5D8F}" type="presOf" srcId="{FAC5EF52-481A-4E97-8552-F2B8C472C55F}" destId="{FAD09F18-BB5E-4490-899A-8958D57C8D1C}" srcOrd="0" destOrd="2" presId="urn:microsoft.com/office/officeart/2005/8/layout/hList1"/>
    <dgm:cxn modelId="{85625709-1E75-4003-9761-76CA34DB07DB}" srcId="{E3BD6668-7609-4D7D-B857-98CB83059D85}" destId="{DC77C250-F249-45D7-BBA6-C775556FCA7E}" srcOrd="0" destOrd="0" parTransId="{A50236AD-E4C6-40EB-A331-379293F158A4}" sibTransId="{B3A00A03-66CE-453D-B158-041EE791AB94}"/>
    <dgm:cxn modelId="{06855CF0-F58E-4609-B6F8-8F6B608EA8D7}" type="presOf" srcId="{BA3F4CE0-3FC4-4DC7-A69D-4D59F13BCD32}" destId="{BBC7634C-27F3-442F-B84A-4AC13C72FEA2}" srcOrd="0" destOrd="8" presId="urn:microsoft.com/office/officeart/2005/8/layout/hList1"/>
    <dgm:cxn modelId="{23F9C761-CF6F-4AF2-A423-6023559544B5}" type="presOf" srcId="{512D34A0-A05E-42AC-A2CF-604CD36C54D0}" destId="{BBC7634C-27F3-442F-B84A-4AC13C72FEA2}" srcOrd="0" destOrd="6" presId="urn:microsoft.com/office/officeart/2005/8/layout/hList1"/>
    <dgm:cxn modelId="{BF535DEA-CC0F-4CFA-B286-365ABFBBC234}" type="presOf" srcId="{D304154E-7953-4D06-ABF6-8C750A23F0CD}" destId="{E4C193FC-D293-4974-A86E-D68FE21DC4B8}" srcOrd="0" destOrd="0" presId="urn:microsoft.com/office/officeart/2005/8/layout/hList1"/>
    <dgm:cxn modelId="{80EEB050-3B22-4B51-AE40-54B01F5E2E3E}" srcId="{A2C28553-4B2A-4EED-B650-273B1C879F1E}" destId="{8B5C704F-2F5D-458D-BEFA-78B8520F8062}" srcOrd="3" destOrd="0" parTransId="{DAEE60B5-DF15-465E-8115-04C964B0FE09}" sibTransId="{2AC566EE-F160-4733-8E61-5D110BD9C8D3}"/>
    <dgm:cxn modelId="{9961FA2D-324D-47F7-BE30-8AFA874A8DEC}" type="presOf" srcId="{19A99498-8D45-4808-8D21-A071A92A4F35}" destId="{E4C193FC-D293-4974-A86E-D68FE21DC4B8}" srcOrd="0" destOrd="3" presId="urn:microsoft.com/office/officeart/2005/8/layout/hList1"/>
    <dgm:cxn modelId="{9EAAAB7D-34DD-464A-9A31-F2EF8DBEEA94}" srcId="{F9C8F7B2-A8DC-4613-A404-917E36F0F36C}" destId="{2D4299AD-2F83-4673-9C7B-65E1D165945D}" srcOrd="2" destOrd="0" parTransId="{6D0F07EF-28BA-44A1-B0F0-C8B7BCB164BD}" sibTransId="{1C970B9A-3344-4C82-9835-BE1C35617854}"/>
    <dgm:cxn modelId="{FB05DEBE-6554-4AAF-9204-8554B99A60B7}" type="presParOf" srcId="{B33A6B32-6DD8-4CE8-9098-419F952B4990}" destId="{146A6B6A-331D-4F8F-A955-7F1FF0C4B4D0}" srcOrd="0" destOrd="0" presId="urn:microsoft.com/office/officeart/2005/8/layout/hList1"/>
    <dgm:cxn modelId="{BC97D9AD-6C7D-4E32-8D84-757668836C2B}" type="presParOf" srcId="{146A6B6A-331D-4F8F-A955-7F1FF0C4B4D0}" destId="{E2F3AB70-E385-44D9-B251-0E91F59E07B9}" srcOrd="0" destOrd="0" presId="urn:microsoft.com/office/officeart/2005/8/layout/hList1"/>
    <dgm:cxn modelId="{2025B430-29CC-4FE0-89EA-2B9FDF9D37D1}" type="presParOf" srcId="{146A6B6A-331D-4F8F-A955-7F1FF0C4B4D0}" destId="{62394BEF-7646-4A66-B537-2F0D2C8A7C40}" srcOrd="1" destOrd="0" presId="urn:microsoft.com/office/officeart/2005/8/layout/hList1"/>
    <dgm:cxn modelId="{CF552EC8-17E7-41BD-9698-1D10FD14D64E}" type="presParOf" srcId="{B33A6B32-6DD8-4CE8-9098-419F952B4990}" destId="{85867279-483C-4CD7-88C2-AD75144F90CC}" srcOrd="1" destOrd="0" presId="urn:microsoft.com/office/officeart/2005/8/layout/hList1"/>
    <dgm:cxn modelId="{95E4E40C-5653-48B4-ACA3-B710DA13540C}" type="presParOf" srcId="{B33A6B32-6DD8-4CE8-9098-419F952B4990}" destId="{96FC7C31-31C1-467E-818E-BA7BDEBF1AF4}" srcOrd="2" destOrd="0" presId="urn:microsoft.com/office/officeart/2005/8/layout/hList1"/>
    <dgm:cxn modelId="{00FE70C3-1139-4B87-B414-2C93446D1F06}" type="presParOf" srcId="{96FC7C31-31C1-467E-818E-BA7BDEBF1AF4}" destId="{DD1EA216-E7D9-4692-AC46-A426D3F8C43E}" srcOrd="0" destOrd="0" presId="urn:microsoft.com/office/officeart/2005/8/layout/hList1"/>
    <dgm:cxn modelId="{DF3EB606-FE83-4445-8301-6D83DCB12885}" type="presParOf" srcId="{96FC7C31-31C1-467E-818E-BA7BDEBF1AF4}" destId="{FAD09F18-BB5E-4490-899A-8958D57C8D1C}" srcOrd="1" destOrd="0" presId="urn:microsoft.com/office/officeart/2005/8/layout/hList1"/>
    <dgm:cxn modelId="{24D45E2A-E48B-4145-A6E2-D6053B518945}" type="presParOf" srcId="{B33A6B32-6DD8-4CE8-9098-419F952B4990}" destId="{9E4F9492-00CC-4CED-AFB8-9A836EE322BC}" srcOrd="3" destOrd="0" presId="urn:microsoft.com/office/officeart/2005/8/layout/hList1"/>
    <dgm:cxn modelId="{7AB477C2-4058-48D4-A814-7D61C437D2E9}" type="presParOf" srcId="{B33A6B32-6DD8-4CE8-9098-419F952B4990}" destId="{E81E3677-0679-4C62-B154-D5DC27697136}" srcOrd="4" destOrd="0" presId="urn:microsoft.com/office/officeart/2005/8/layout/hList1"/>
    <dgm:cxn modelId="{228A6100-C5CD-4B21-8999-CCC95655AC8A}" type="presParOf" srcId="{E81E3677-0679-4C62-B154-D5DC27697136}" destId="{C488C24A-56DB-4D25-A1BE-981B0788593A}" srcOrd="0" destOrd="0" presId="urn:microsoft.com/office/officeart/2005/8/layout/hList1"/>
    <dgm:cxn modelId="{4A87F259-7A80-4535-87E2-7F23E315B7C7}" type="presParOf" srcId="{E81E3677-0679-4C62-B154-D5DC27697136}" destId="{E4C193FC-D293-4974-A86E-D68FE21DC4B8}" srcOrd="1" destOrd="0" presId="urn:microsoft.com/office/officeart/2005/8/layout/hList1"/>
    <dgm:cxn modelId="{C90798A6-5396-45DD-8E5F-E8B8E280D3CA}" type="presParOf" srcId="{B33A6B32-6DD8-4CE8-9098-419F952B4990}" destId="{EE000E9D-DCA4-43FC-882D-78732A054658}" srcOrd="5" destOrd="0" presId="urn:microsoft.com/office/officeart/2005/8/layout/hList1"/>
    <dgm:cxn modelId="{AD6EA74D-BF3F-4BE1-B37A-DF722D03175F}" type="presParOf" srcId="{B33A6B32-6DD8-4CE8-9098-419F952B4990}" destId="{32BA239A-54E9-4628-9CDA-A7B2356EB5F4}" srcOrd="6" destOrd="0" presId="urn:microsoft.com/office/officeart/2005/8/layout/hList1"/>
    <dgm:cxn modelId="{CC897779-342F-4116-8C38-75C141056498}" type="presParOf" srcId="{32BA239A-54E9-4628-9CDA-A7B2356EB5F4}" destId="{D09BD068-E392-4922-9E9B-3E76B6E64D83}" srcOrd="0" destOrd="0" presId="urn:microsoft.com/office/officeart/2005/8/layout/hList1"/>
    <dgm:cxn modelId="{9EEB45B7-9104-4823-B36A-1933788C6232}" type="presParOf" srcId="{32BA239A-54E9-4628-9CDA-A7B2356EB5F4}" destId="{C2780BF5-134B-480D-834E-5046E192F566}" srcOrd="1" destOrd="0" presId="urn:microsoft.com/office/officeart/2005/8/layout/hList1"/>
    <dgm:cxn modelId="{B5D8F086-A81A-4D56-9630-D7B89B7407DD}" type="presParOf" srcId="{B33A6B32-6DD8-4CE8-9098-419F952B4990}" destId="{56BD5C20-332D-4AC4-B9E0-B3DCBFF370A2}" srcOrd="7" destOrd="0" presId="urn:microsoft.com/office/officeart/2005/8/layout/hList1"/>
    <dgm:cxn modelId="{094F7394-E9A6-44FA-89EA-A0D391B74996}" type="presParOf" srcId="{B33A6B32-6DD8-4CE8-9098-419F952B4990}" destId="{6CEFBEF8-4744-4130-91B8-A734D3272D3A}" srcOrd="8" destOrd="0" presId="urn:microsoft.com/office/officeart/2005/8/layout/hList1"/>
    <dgm:cxn modelId="{DBD57890-AD5D-4993-AE04-F5A7CDF4D4F6}" type="presParOf" srcId="{6CEFBEF8-4744-4130-91B8-A734D3272D3A}" destId="{7940E83C-6622-43CD-AA37-887101997F8C}" srcOrd="0" destOrd="0" presId="urn:microsoft.com/office/officeart/2005/8/layout/hList1"/>
    <dgm:cxn modelId="{6CC429C8-0541-4BDF-8ED6-8B9BBF2A6035}" type="presParOf" srcId="{6CEFBEF8-4744-4130-91B8-A734D3272D3A}" destId="{BBC7634C-27F3-442F-B84A-4AC13C72FEA2}" srcOrd="1" destOrd="0" presId="urn:microsoft.com/office/officeart/2005/8/layout/hList1"/>
    <dgm:cxn modelId="{C7276D6B-BC34-4363-A5B6-C45E0B399149}" type="presParOf" srcId="{B33A6B32-6DD8-4CE8-9098-419F952B4990}" destId="{4B0C0A1F-2FF0-4377-B67A-38126F770099}" srcOrd="9" destOrd="0" presId="urn:microsoft.com/office/officeart/2005/8/layout/hList1"/>
    <dgm:cxn modelId="{9FE9C9D9-370B-49AD-BF30-E30314A8561F}" type="presParOf" srcId="{B33A6B32-6DD8-4CE8-9098-419F952B4990}" destId="{D82E0BD4-8C76-4DC6-B3F2-CE2C6EE6838F}" srcOrd="10" destOrd="0" presId="urn:microsoft.com/office/officeart/2005/8/layout/hList1"/>
    <dgm:cxn modelId="{8888323B-C191-4724-BD82-AAB17C780B68}" type="presParOf" srcId="{D82E0BD4-8C76-4DC6-B3F2-CE2C6EE6838F}" destId="{E84B9D07-7260-4094-BC7A-91BF2CBC9866}" srcOrd="0" destOrd="0" presId="urn:microsoft.com/office/officeart/2005/8/layout/hList1"/>
    <dgm:cxn modelId="{031ED53B-1E23-4300-BE72-C604BC3C3708}" type="presParOf" srcId="{D82E0BD4-8C76-4DC6-B3F2-CE2C6EE6838F}" destId="{F71D43E4-9C16-437E-B959-EE54BBDB2145}" srcOrd="1" destOrd="0" presId="urn:microsoft.com/office/officeart/2005/8/layout/hList1"/>
    <dgm:cxn modelId="{A58F21CF-5110-4CD7-A94A-AF4BA66F1BE4}" type="presParOf" srcId="{B33A6B32-6DD8-4CE8-9098-419F952B4990}" destId="{8C4BD802-A710-482C-A095-F6748B5B0FD6}" srcOrd="11" destOrd="0" presId="urn:microsoft.com/office/officeart/2005/8/layout/hList1"/>
    <dgm:cxn modelId="{DBA002CB-73B3-438E-8A38-1C082A830276}" type="presParOf" srcId="{B33A6B32-6DD8-4CE8-9098-419F952B4990}" destId="{A8383C93-5380-44E6-9E90-4B0EF845E655}" srcOrd="12" destOrd="0" presId="urn:microsoft.com/office/officeart/2005/8/layout/hList1"/>
    <dgm:cxn modelId="{C535EB5E-9F97-49C5-A78D-05A63C95C1B9}" type="presParOf" srcId="{A8383C93-5380-44E6-9E90-4B0EF845E655}" destId="{AA5B4FA2-1C94-4AFB-906B-7D99FBF2B971}" srcOrd="0" destOrd="0" presId="urn:microsoft.com/office/officeart/2005/8/layout/hList1"/>
    <dgm:cxn modelId="{DD1445FD-8060-4955-9579-8824B2EEE966}" type="presParOf" srcId="{A8383C93-5380-44E6-9E90-4B0EF845E655}" destId="{E72D9F5D-0B84-4612-850A-24D52DCEF5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A6776-9FBE-43A3-B8F3-FC83BE9560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690ED55-FA89-4E15-AE68-1DCA9E72B812}">
      <dgm:prSet phldrT="[Κείμενο]" custT="1"/>
      <dgm:spPr/>
      <dgm:t>
        <a:bodyPr/>
        <a:lstStyle/>
        <a:p>
          <a:r>
            <a:rPr lang="el-GR" sz="1200" b="1" dirty="0" smtClean="0"/>
            <a:t>5. Αισθητική</a:t>
          </a:r>
          <a:endParaRPr lang="el-GR" sz="1200" b="1" dirty="0"/>
        </a:p>
      </dgm:t>
    </dgm:pt>
    <dgm:pt modelId="{B655A00A-4093-45CD-9F16-C528A55E5FA1}" type="parTrans" cxnId="{681151F7-CF76-4930-B13D-ED9C0E867315}">
      <dgm:prSet/>
      <dgm:spPr/>
      <dgm:t>
        <a:bodyPr/>
        <a:lstStyle/>
        <a:p>
          <a:endParaRPr lang="el-GR"/>
        </a:p>
      </dgm:t>
    </dgm:pt>
    <dgm:pt modelId="{5144097E-C349-4600-BCA3-A799BD8EC7C8}" type="sibTrans" cxnId="{681151F7-CF76-4930-B13D-ED9C0E867315}">
      <dgm:prSet/>
      <dgm:spPr/>
      <dgm:t>
        <a:bodyPr/>
        <a:lstStyle/>
        <a:p>
          <a:endParaRPr lang="el-GR"/>
        </a:p>
      </dgm:t>
    </dgm:pt>
    <dgm:pt modelId="{E3BD6668-7609-4D7D-B857-98CB83059D85}">
      <dgm:prSet phldrT="[Κείμενο]" custT="1"/>
      <dgm:spPr/>
      <dgm:t>
        <a:bodyPr/>
        <a:lstStyle/>
        <a:p>
          <a:r>
            <a:rPr lang="el-GR" sz="1200" b="1" dirty="0" smtClean="0"/>
            <a:t>6. Τεχνική αρτιότητα</a:t>
          </a:r>
          <a:endParaRPr lang="el-GR" sz="1200" b="1" dirty="0"/>
        </a:p>
      </dgm:t>
    </dgm:pt>
    <dgm:pt modelId="{655AF379-9B15-4787-918D-245090BEDB0D}" type="parTrans" cxnId="{D7DEF695-F236-4870-87AD-B44CCE95731B}">
      <dgm:prSet/>
      <dgm:spPr/>
      <dgm:t>
        <a:bodyPr/>
        <a:lstStyle/>
        <a:p>
          <a:endParaRPr lang="el-GR"/>
        </a:p>
      </dgm:t>
    </dgm:pt>
    <dgm:pt modelId="{1FF0208F-56B3-404E-B113-CF5EA4FCE38A}" type="sibTrans" cxnId="{D7DEF695-F236-4870-87AD-B44CCE95731B}">
      <dgm:prSet/>
      <dgm:spPr/>
      <dgm:t>
        <a:bodyPr/>
        <a:lstStyle/>
        <a:p>
          <a:endParaRPr lang="el-GR"/>
        </a:p>
      </dgm:t>
    </dgm:pt>
    <dgm:pt modelId="{9C75A62C-5931-488C-8EAC-226809FDECB8}">
      <dgm:prSet phldrT="[Κείμενο]" custT="1"/>
      <dgm:spPr/>
      <dgm:t>
        <a:bodyPr/>
        <a:lstStyle/>
        <a:p>
          <a:r>
            <a:rPr lang="el-GR" sz="1200" b="1" dirty="0" smtClean="0"/>
            <a:t>7. Μάθηση που επιτελείται</a:t>
          </a:r>
          <a:endParaRPr lang="el-GR" sz="1200" b="1" dirty="0"/>
        </a:p>
      </dgm:t>
    </dgm:pt>
    <dgm:pt modelId="{9E4EB0C9-B566-468B-A675-0BC97441653E}" type="parTrans" cxnId="{D9FE5169-82CD-4507-9E81-E9EAEF076510}">
      <dgm:prSet/>
      <dgm:spPr/>
      <dgm:t>
        <a:bodyPr/>
        <a:lstStyle/>
        <a:p>
          <a:endParaRPr lang="el-GR"/>
        </a:p>
      </dgm:t>
    </dgm:pt>
    <dgm:pt modelId="{795818EB-3AAB-4B5C-A28A-DCA11B134583}" type="sibTrans" cxnId="{D9FE5169-82CD-4507-9E81-E9EAEF076510}">
      <dgm:prSet/>
      <dgm:spPr/>
      <dgm:t>
        <a:bodyPr/>
        <a:lstStyle/>
        <a:p>
          <a:endParaRPr lang="el-GR"/>
        </a:p>
      </dgm:t>
    </dgm:pt>
    <dgm:pt modelId="{D9BF1555-14E9-453A-BD58-4C4F7AA536AA}">
      <dgm:prSet custT="1"/>
      <dgm:spPr/>
      <dgm:t>
        <a:bodyPr/>
        <a:lstStyle/>
        <a:p>
          <a:r>
            <a:rPr lang="el-GR" sz="1200" dirty="0" smtClean="0"/>
            <a:t>Το σύνολο των μαθητών χρησιμοποίησε τις ενότητες «Εικόνες» και «</a:t>
          </a:r>
          <a:r>
            <a:rPr lang="el-GR" sz="1200" dirty="0" err="1" smtClean="0"/>
            <a:t>Εικονο</a:t>
          </a:r>
          <a:r>
            <a:rPr lang="el-GR" sz="1200" dirty="0" smtClean="0"/>
            <a:t>-Ιστορίες» και ήξερε πώς να μεταβεί από τη μια ενότητα στην άλλη</a:t>
          </a:r>
          <a:endParaRPr lang="el-GR" sz="1200" dirty="0"/>
        </a:p>
      </dgm:t>
    </dgm:pt>
    <dgm:pt modelId="{582735E9-1FA7-47D3-BEA7-E18F57D46A47}" type="parTrans" cxnId="{CA083CCE-979A-4A2C-B781-2E9499A0E111}">
      <dgm:prSet/>
      <dgm:spPr/>
      <dgm:t>
        <a:bodyPr/>
        <a:lstStyle/>
        <a:p>
          <a:endParaRPr lang="el-GR"/>
        </a:p>
      </dgm:t>
    </dgm:pt>
    <dgm:pt modelId="{5EC15908-F88D-436A-965E-0A9D239E956D}" type="sibTrans" cxnId="{CA083CCE-979A-4A2C-B781-2E9499A0E111}">
      <dgm:prSet/>
      <dgm:spPr/>
      <dgm:t>
        <a:bodyPr/>
        <a:lstStyle/>
        <a:p>
          <a:endParaRPr lang="el-GR"/>
        </a:p>
      </dgm:t>
    </dgm:pt>
    <dgm:pt modelId="{AD311D95-629D-4727-B97D-F8B252AE64C3}">
      <dgm:prSet custT="1"/>
      <dgm:spPr/>
      <dgm:t>
        <a:bodyPr/>
        <a:lstStyle/>
        <a:p>
          <a:r>
            <a:rPr lang="el-GR" sz="1200" dirty="0" smtClean="0"/>
            <a:t>Στην πλειοψηφία των μαθητών άρεσαν οι εικόνες</a:t>
          </a:r>
          <a:endParaRPr lang="el-GR" sz="1200" dirty="0"/>
        </a:p>
      </dgm:t>
    </dgm:pt>
    <dgm:pt modelId="{3DBD939F-088A-4513-B694-2A0FF2A79536}" type="parTrans" cxnId="{A96F1D26-0C0D-4F07-97DA-6E12CB7670A4}">
      <dgm:prSet/>
      <dgm:spPr/>
      <dgm:t>
        <a:bodyPr/>
        <a:lstStyle/>
        <a:p>
          <a:endParaRPr lang="el-GR"/>
        </a:p>
      </dgm:t>
    </dgm:pt>
    <dgm:pt modelId="{AB42B2A9-DDD4-43F4-A771-09F739A6AB0F}" type="sibTrans" cxnId="{A96F1D26-0C0D-4F07-97DA-6E12CB7670A4}">
      <dgm:prSet/>
      <dgm:spPr/>
      <dgm:t>
        <a:bodyPr/>
        <a:lstStyle/>
        <a:p>
          <a:endParaRPr lang="el-GR"/>
        </a:p>
      </dgm:t>
    </dgm:pt>
    <dgm:pt modelId="{BA3F4CE0-3FC4-4DC7-A69D-4D59F13BCD32}">
      <dgm:prSet/>
      <dgm:spPr/>
      <dgm:t>
        <a:bodyPr/>
        <a:lstStyle/>
        <a:p>
          <a:endParaRPr lang="el-GR" sz="1700" dirty="0"/>
        </a:p>
      </dgm:t>
    </dgm:pt>
    <dgm:pt modelId="{FA018CE1-9C3E-40F9-BA41-7DBC84644668}" type="parTrans" cxnId="{C6EA9C2C-88B7-497C-BABD-D3239F97847B}">
      <dgm:prSet/>
      <dgm:spPr/>
      <dgm:t>
        <a:bodyPr/>
        <a:lstStyle/>
        <a:p>
          <a:endParaRPr lang="el-GR"/>
        </a:p>
      </dgm:t>
    </dgm:pt>
    <dgm:pt modelId="{FCD1FC51-F3EB-49EC-BB3B-15E6B10B18E4}" type="sibTrans" cxnId="{C6EA9C2C-88B7-497C-BABD-D3239F97847B}">
      <dgm:prSet/>
      <dgm:spPr/>
      <dgm:t>
        <a:bodyPr/>
        <a:lstStyle/>
        <a:p>
          <a:endParaRPr lang="el-GR"/>
        </a:p>
      </dgm:t>
    </dgm:pt>
    <dgm:pt modelId="{C24A42C6-32A3-4476-A2F8-38CE1D9E0693}">
      <dgm:prSet/>
      <dgm:spPr/>
      <dgm:t>
        <a:bodyPr/>
        <a:lstStyle/>
        <a:p>
          <a:endParaRPr lang="el-GR" sz="1700" dirty="0"/>
        </a:p>
      </dgm:t>
    </dgm:pt>
    <dgm:pt modelId="{80CF3D5C-48C8-41D8-9EB2-F768656C59FA}" type="parTrans" cxnId="{95B46EB8-D533-4A6F-B02E-95D4422DC850}">
      <dgm:prSet/>
      <dgm:spPr/>
      <dgm:t>
        <a:bodyPr/>
        <a:lstStyle/>
        <a:p>
          <a:endParaRPr lang="el-GR"/>
        </a:p>
      </dgm:t>
    </dgm:pt>
    <dgm:pt modelId="{ADCE5D2C-79B7-4E7B-9F36-E9F2C57D0CBE}" type="sibTrans" cxnId="{95B46EB8-D533-4A6F-B02E-95D4422DC850}">
      <dgm:prSet/>
      <dgm:spPr/>
      <dgm:t>
        <a:bodyPr/>
        <a:lstStyle/>
        <a:p>
          <a:endParaRPr lang="el-GR"/>
        </a:p>
      </dgm:t>
    </dgm:pt>
    <dgm:pt modelId="{DC77C250-F249-45D7-BBA6-C775556FCA7E}">
      <dgm:prSet custT="1"/>
      <dgm:spPr/>
      <dgm:t>
        <a:bodyPr/>
        <a:lstStyle/>
        <a:p>
          <a:r>
            <a:rPr lang="el-GR" sz="1200" dirty="0" smtClean="0"/>
            <a:t>Το σύνολο των μαθητών διαθέτει </a:t>
          </a:r>
          <a:r>
            <a:rPr lang="en-US" sz="1200" dirty="0" smtClean="0"/>
            <a:t>Smartphone </a:t>
          </a:r>
          <a:r>
            <a:rPr lang="el-GR" sz="1200" dirty="0" smtClean="0"/>
            <a:t>στο σπίτι</a:t>
          </a:r>
          <a:endParaRPr lang="el-GR" sz="1200" dirty="0"/>
        </a:p>
      </dgm:t>
    </dgm:pt>
    <dgm:pt modelId="{A50236AD-E4C6-40EB-A331-379293F158A4}" type="parTrans" cxnId="{85625709-1E75-4003-9761-76CA34DB07DB}">
      <dgm:prSet/>
      <dgm:spPr/>
      <dgm:t>
        <a:bodyPr/>
        <a:lstStyle/>
        <a:p>
          <a:endParaRPr lang="el-GR"/>
        </a:p>
      </dgm:t>
    </dgm:pt>
    <dgm:pt modelId="{B3A00A03-66CE-453D-B158-041EE791AB94}" type="sibTrans" cxnId="{85625709-1E75-4003-9761-76CA34DB07DB}">
      <dgm:prSet/>
      <dgm:spPr/>
      <dgm:t>
        <a:bodyPr/>
        <a:lstStyle/>
        <a:p>
          <a:endParaRPr lang="el-GR"/>
        </a:p>
      </dgm:t>
    </dgm:pt>
    <dgm:pt modelId="{FE4AB8C7-9201-4CF4-AA7E-492E6A5B389C}">
      <dgm:prSet custT="1"/>
      <dgm:spPr/>
      <dgm:t>
        <a:bodyPr/>
        <a:lstStyle/>
        <a:p>
          <a:r>
            <a:rPr lang="el-GR" sz="1200" dirty="0" smtClean="0"/>
            <a:t>Στην πλειοψηφία των μαθητών αρέσει να γράφει τα δικά της κείμενα,</a:t>
          </a:r>
          <a:endParaRPr lang="el-GR" sz="1200" dirty="0"/>
        </a:p>
      </dgm:t>
    </dgm:pt>
    <dgm:pt modelId="{C4AE7C90-C38C-4C06-AB6C-B678F9046C19}" type="parTrans" cxnId="{4DDD25E3-E2C3-4E60-B54D-A5F75266D421}">
      <dgm:prSet/>
      <dgm:spPr/>
      <dgm:t>
        <a:bodyPr/>
        <a:lstStyle/>
        <a:p>
          <a:endParaRPr lang="el-GR"/>
        </a:p>
      </dgm:t>
    </dgm:pt>
    <dgm:pt modelId="{00BC84A9-8B2E-47EE-A1D0-DA89D54C4B99}" type="sibTrans" cxnId="{4DDD25E3-E2C3-4E60-B54D-A5F75266D421}">
      <dgm:prSet/>
      <dgm:spPr/>
      <dgm:t>
        <a:bodyPr/>
        <a:lstStyle/>
        <a:p>
          <a:endParaRPr lang="el-GR"/>
        </a:p>
      </dgm:t>
    </dgm:pt>
    <dgm:pt modelId="{6D6CF183-D53A-4AA1-8B7C-974AC0839566}">
      <dgm:prSet phldrT="[Κείμενο]" custT="1"/>
      <dgm:spPr/>
      <dgm:t>
        <a:bodyPr/>
        <a:lstStyle/>
        <a:p>
          <a:r>
            <a:rPr lang="el-GR" sz="1200" b="1" dirty="0" smtClean="0"/>
            <a:t>4. Δομή – οργάνωση</a:t>
          </a:r>
          <a:endParaRPr lang="el-GR" sz="1200" b="1" dirty="0"/>
        </a:p>
      </dgm:t>
    </dgm:pt>
    <dgm:pt modelId="{8856EA2D-E125-4046-A647-982949CC414F}" type="sibTrans" cxnId="{F9AAB030-9B2E-4385-81AF-BF96AE260172}">
      <dgm:prSet/>
      <dgm:spPr/>
      <dgm:t>
        <a:bodyPr/>
        <a:lstStyle/>
        <a:p>
          <a:endParaRPr lang="el-GR"/>
        </a:p>
      </dgm:t>
    </dgm:pt>
    <dgm:pt modelId="{8A44DD11-519F-4B94-9481-BA6A288E6550}" type="parTrans" cxnId="{F9AAB030-9B2E-4385-81AF-BF96AE260172}">
      <dgm:prSet/>
      <dgm:spPr/>
      <dgm:t>
        <a:bodyPr/>
        <a:lstStyle/>
        <a:p>
          <a:endParaRPr lang="el-GR"/>
        </a:p>
      </dgm:t>
    </dgm:pt>
    <dgm:pt modelId="{44BC645F-65AA-4A65-A050-172EF8AAC5CD}">
      <dgm:prSet custT="1"/>
      <dgm:spPr/>
      <dgm:t>
        <a:bodyPr/>
        <a:lstStyle/>
        <a:p>
          <a:r>
            <a:rPr lang="el-GR" sz="1200" dirty="0" smtClean="0"/>
            <a:t>Η πλειοψηφία των μαθητών χρησιμοποίησε την ενότητα «Ψηφιακή αφήγηση», καθώς και το κουμπί «Τι θα μάθω;»</a:t>
          </a:r>
          <a:endParaRPr lang="el-GR" sz="1200" dirty="0"/>
        </a:p>
      </dgm:t>
    </dgm:pt>
    <dgm:pt modelId="{40FE59B0-5165-49B8-83E4-B5746615CED6}" type="parTrans" cxnId="{9A5AC5D5-7F4F-4314-A027-20A640B060B4}">
      <dgm:prSet/>
      <dgm:spPr/>
      <dgm:t>
        <a:bodyPr/>
        <a:lstStyle/>
        <a:p>
          <a:endParaRPr lang="el-GR"/>
        </a:p>
      </dgm:t>
    </dgm:pt>
    <dgm:pt modelId="{5851B551-3DEF-40FB-B4F7-6E831455DA23}" type="sibTrans" cxnId="{9A5AC5D5-7F4F-4314-A027-20A640B060B4}">
      <dgm:prSet/>
      <dgm:spPr/>
      <dgm:t>
        <a:bodyPr/>
        <a:lstStyle/>
        <a:p>
          <a:endParaRPr lang="el-GR"/>
        </a:p>
      </dgm:t>
    </dgm:pt>
    <dgm:pt modelId="{36C27801-D01A-4BA5-B61C-CEC25426FD7C}">
      <dgm:prSet custT="1"/>
      <dgm:spPr/>
      <dgm:t>
        <a:bodyPr/>
        <a:lstStyle/>
        <a:p>
          <a:r>
            <a:rPr lang="el-GR" sz="1200" dirty="0" smtClean="0"/>
            <a:t>Μόνο οι μισοί μαθητές χρησιμοποίησαν τις ενότητες «Ζωγραφική» και «</a:t>
          </a:r>
          <a:r>
            <a:rPr lang="el-GR" sz="1200" dirty="0" err="1" smtClean="0"/>
            <a:t>Εικονο</a:t>
          </a:r>
          <a:r>
            <a:rPr lang="el-GR" sz="1200" dirty="0" smtClean="0"/>
            <a:t>-Λέξεις»</a:t>
          </a:r>
          <a:endParaRPr lang="el-GR" sz="1200" dirty="0"/>
        </a:p>
      </dgm:t>
    </dgm:pt>
    <dgm:pt modelId="{6842C5E9-EAA4-4E4F-82AE-6FBFF5A7CDF5}" type="parTrans" cxnId="{DF3F67A4-6BB8-4835-B1BE-EC61FC4AFCB6}">
      <dgm:prSet/>
      <dgm:spPr/>
      <dgm:t>
        <a:bodyPr/>
        <a:lstStyle/>
        <a:p>
          <a:endParaRPr lang="el-GR"/>
        </a:p>
      </dgm:t>
    </dgm:pt>
    <dgm:pt modelId="{01D5FB09-C4B5-4017-BDD8-32A8CC272055}" type="sibTrans" cxnId="{DF3F67A4-6BB8-4835-B1BE-EC61FC4AFCB6}">
      <dgm:prSet/>
      <dgm:spPr/>
      <dgm:t>
        <a:bodyPr/>
        <a:lstStyle/>
        <a:p>
          <a:endParaRPr lang="el-GR"/>
        </a:p>
      </dgm:t>
    </dgm:pt>
    <dgm:pt modelId="{6F3AA030-D527-40E2-9B91-282D87CF238D}">
      <dgm:prSet custT="1"/>
      <dgm:spPr/>
      <dgm:t>
        <a:bodyPr/>
        <a:lstStyle/>
        <a:p>
          <a:r>
            <a:rPr lang="el-GR" sz="1200" dirty="0" smtClean="0"/>
            <a:t>Το σύνολο των μαθητών </a:t>
          </a:r>
          <a:r>
            <a:rPr lang="el-GR" sz="1200" b="1" dirty="0" smtClean="0"/>
            <a:t>δεν </a:t>
          </a:r>
          <a:r>
            <a:rPr lang="el-GR" sz="1200" dirty="0" smtClean="0"/>
            <a:t>χρησιμοποίησε το </a:t>
          </a:r>
          <a:r>
            <a:rPr lang="en-US" sz="1200" dirty="0" smtClean="0"/>
            <a:t>Blog</a:t>
          </a:r>
          <a:endParaRPr lang="el-GR" sz="1200" dirty="0"/>
        </a:p>
      </dgm:t>
    </dgm:pt>
    <dgm:pt modelId="{9C50BDC9-A1E9-4FDD-98E7-CD421686F3F0}" type="parTrans" cxnId="{ACF5CAAC-5811-4F6E-A5EA-8170392735F6}">
      <dgm:prSet/>
      <dgm:spPr/>
      <dgm:t>
        <a:bodyPr/>
        <a:lstStyle/>
        <a:p>
          <a:endParaRPr lang="el-GR"/>
        </a:p>
      </dgm:t>
    </dgm:pt>
    <dgm:pt modelId="{5CE7FF83-CA33-4555-95A3-4CE5C9FCFA04}" type="sibTrans" cxnId="{ACF5CAAC-5811-4F6E-A5EA-8170392735F6}">
      <dgm:prSet/>
      <dgm:spPr/>
      <dgm:t>
        <a:bodyPr/>
        <a:lstStyle/>
        <a:p>
          <a:endParaRPr lang="el-GR"/>
        </a:p>
      </dgm:t>
    </dgm:pt>
    <dgm:pt modelId="{8FE9D2A0-35A3-4F9A-82DD-14C05B066423}">
      <dgm:prSet custT="1"/>
      <dgm:spPr/>
      <dgm:t>
        <a:bodyPr/>
        <a:lstStyle/>
        <a:p>
          <a:r>
            <a:rPr lang="el-GR" sz="1200" dirty="0" smtClean="0"/>
            <a:t>Στην πλειοψηφία των μαθητών άρεσαν οι ήχοι</a:t>
          </a:r>
          <a:endParaRPr lang="el-GR" sz="1200" dirty="0"/>
        </a:p>
      </dgm:t>
    </dgm:pt>
    <dgm:pt modelId="{8BD630EA-5DE6-43DE-9757-0088F01A1D72}" type="parTrans" cxnId="{CE8F01A6-17EE-4CB5-8302-3741CE448FD7}">
      <dgm:prSet/>
      <dgm:spPr/>
      <dgm:t>
        <a:bodyPr/>
        <a:lstStyle/>
        <a:p>
          <a:endParaRPr lang="el-GR"/>
        </a:p>
      </dgm:t>
    </dgm:pt>
    <dgm:pt modelId="{5122A628-410C-4C7E-944C-D46915A81B9E}" type="sibTrans" cxnId="{CE8F01A6-17EE-4CB5-8302-3741CE448FD7}">
      <dgm:prSet/>
      <dgm:spPr/>
      <dgm:t>
        <a:bodyPr/>
        <a:lstStyle/>
        <a:p>
          <a:endParaRPr lang="el-GR"/>
        </a:p>
      </dgm:t>
    </dgm:pt>
    <dgm:pt modelId="{8EA7B9DB-E3B0-4BFE-9C73-2F1E04C3ABAB}">
      <dgm:prSet custT="1"/>
      <dgm:spPr/>
      <dgm:t>
        <a:bodyPr/>
        <a:lstStyle/>
        <a:p>
          <a:r>
            <a:rPr lang="el-GR" sz="1200" dirty="0" smtClean="0"/>
            <a:t>Στην πλειοψηφία των μαθητών άρεσε η μουσική</a:t>
          </a:r>
          <a:endParaRPr lang="el-GR" sz="1200" dirty="0"/>
        </a:p>
      </dgm:t>
    </dgm:pt>
    <dgm:pt modelId="{0FA2F34A-9D0D-4EEC-9D2F-CB9BF1DFF313}" type="parTrans" cxnId="{789B856D-32EA-40A4-B66A-1988D48233F0}">
      <dgm:prSet/>
      <dgm:spPr/>
      <dgm:t>
        <a:bodyPr/>
        <a:lstStyle/>
        <a:p>
          <a:endParaRPr lang="el-GR"/>
        </a:p>
      </dgm:t>
    </dgm:pt>
    <dgm:pt modelId="{85B7C8DD-C151-4AF1-BB5C-22969C47385C}" type="sibTrans" cxnId="{789B856D-32EA-40A4-B66A-1988D48233F0}">
      <dgm:prSet/>
      <dgm:spPr/>
      <dgm:t>
        <a:bodyPr/>
        <a:lstStyle/>
        <a:p>
          <a:endParaRPr lang="el-GR"/>
        </a:p>
      </dgm:t>
    </dgm:pt>
    <dgm:pt modelId="{75473622-D984-43FA-8830-6364C84A7F92}">
      <dgm:prSet custT="1"/>
      <dgm:spPr/>
      <dgm:t>
        <a:bodyPr/>
        <a:lstStyle/>
        <a:p>
          <a:r>
            <a:rPr lang="el-GR" sz="1200" dirty="0" smtClean="0"/>
            <a:t>Η πλειοψηφία των μαθητών διαθέτει ηλεκτρονικό υπολογιστή στο σπίτι</a:t>
          </a:r>
          <a:endParaRPr lang="el-GR" sz="1200" dirty="0"/>
        </a:p>
      </dgm:t>
    </dgm:pt>
    <dgm:pt modelId="{537A5A7A-D77A-426D-9CDA-23675A8FA5DF}" type="parTrans" cxnId="{71870A9A-6CB2-4032-99C5-392CDE2F25AD}">
      <dgm:prSet/>
      <dgm:spPr/>
      <dgm:t>
        <a:bodyPr/>
        <a:lstStyle/>
        <a:p>
          <a:endParaRPr lang="el-GR"/>
        </a:p>
      </dgm:t>
    </dgm:pt>
    <dgm:pt modelId="{EF01DD58-3784-49D7-929E-DD772574CA87}" type="sibTrans" cxnId="{71870A9A-6CB2-4032-99C5-392CDE2F25AD}">
      <dgm:prSet/>
      <dgm:spPr/>
      <dgm:t>
        <a:bodyPr/>
        <a:lstStyle/>
        <a:p>
          <a:endParaRPr lang="el-GR"/>
        </a:p>
      </dgm:t>
    </dgm:pt>
    <dgm:pt modelId="{745E1E03-55D5-4B82-9480-EEBBE9D9231B}">
      <dgm:prSet custT="1"/>
      <dgm:spPr/>
      <dgm:t>
        <a:bodyPr/>
        <a:lstStyle/>
        <a:p>
          <a:r>
            <a:rPr lang="el-GR" sz="1200" dirty="0" smtClean="0"/>
            <a:t>Λιγότεροι από τους μισούς μαθητές δήλωσαν ότι έχουν </a:t>
          </a:r>
          <a:r>
            <a:rPr lang="en-US" sz="1200" dirty="0" smtClean="0"/>
            <a:t>Tablet</a:t>
          </a:r>
          <a:r>
            <a:rPr lang="el-GR" sz="1200" dirty="0" smtClean="0"/>
            <a:t> στο σπίτι</a:t>
          </a:r>
          <a:endParaRPr lang="el-GR" sz="1200" dirty="0"/>
        </a:p>
      </dgm:t>
    </dgm:pt>
    <dgm:pt modelId="{48850744-973E-4AD5-B2EA-D4849275C152}" type="parTrans" cxnId="{CAC4C208-A18E-4172-980E-398B82128A93}">
      <dgm:prSet/>
      <dgm:spPr/>
      <dgm:t>
        <a:bodyPr/>
        <a:lstStyle/>
        <a:p>
          <a:endParaRPr lang="el-GR"/>
        </a:p>
      </dgm:t>
    </dgm:pt>
    <dgm:pt modelId="{47F8B5BA-F443-41C8-BA30-FE7E60BC47FC}" type="sibTrans" cxnId="{CAC4C208-A18E-4172-980E-398B82128A93}">
      <dgm:prSet/>
      <dgm:spPr/>
      <dgm:t>
        <a:bodyPr/>
        <a:lstStyle/>
        <a:p>
          <a:endParaRPr lang="el-GR"/>
        </a:p>
      </dgm:t>
    </dgm:pt>
    <dgm:pt modelId="{B1BE7251-A1C6-4429-B4A4-E9990DD8DEA9}">
      <dgm:prSet custT="1"/>
      <dgm:spPr/>
      <dgm:t>
        <a:bodyPr/>
        <a:lstStyle/>
        <a:p>
          <a:r>
            <a:rPr lang="el-GR" sz="1200" dirty="0" smtClean="0"/>
            <a:t>Το σύνολο των μαθητών δεν έχει ξαναδεί παρόμοιο εκπαιδευτικό περιβάλλον</a:t>
          </a:r>
          <a:endParaRPr lang="el-GR" sz="1200" dirty="0"/>
        </a:p>
      </dgm:t>
    </dgm:pt>
    <dgm:pt modelId="{6B618840-4C25-4FD7-8898-1D80BF534261}" type="parTrans" cxnId="{3CD82C24-EBDD-4948-BD35-BA2C3FE82722}">
      <dgm:prSet/>
      <dgm:spPr/>
      <dgm:t>
        <a:bodyPr/>
        <a:lstStyle/>
        <a:p>
          <a:endParaRPr lang="el-GR"/>
        </a:p>
      </dgm:t>
    </dgm:pt>
    <dgm:pt modelId="{9F6FE8CD-CD27-482C-816C-DF6AA5BBAA5D}" type="sibTrans" cxnId="{3CD82C24-EBDD-4948-BD35-BA2C3FE82722}">
      <dgm:prSet/>
      <dgm:spPr/>
      <dgm:t>
        <a:bodyPr/>
        <a:lstStyle/>
        <a:p>
          <a:endParaRPr lang="el-GR"/>
        </a:p>
      </dgm:t>
    </dgm:pt>
    <dgm:pt modelId="{3A06633E-D8A1-491F-BBC7-A098AF047AD1}">
      <dgm:prSet custT="1"/>
      <dgm:spPr/>
      <dgm:t>
        <a:bodyPr/>
        <a:lstStyle/>
        <a:p>
          <a:r>
            <a:rPr lang="el-GR" sz="1200" dirty="0" smtClean="0"/>
            <a:t>Το σύνολο των μαθητών θα ξαναδούλευε με αυτό από το σπίτι</a:t>
          </a:r>
          <a:endParaRPr lang="el-GR" sz="1200" dirty="0"/>
        </a:p>
      </dgm:t>
    </dgm:pt>
    <dgm:pt modelId="{68372E9E-6D0A-4CC1-BC7C-36C64A57C6E8}" type="parTrans" cxnId="{422DD1FF-4706-4882-8309-0B4EB951860F}">
      <dgm:prSet/>
      <dgm:spPr/>
      <dgm:t>
        <a:bodyPr/>
        <a:lstStyle/>
        <a:p>
          <a:endParaRPr lang="el-GR"/>
        </a:p>
      </dgm:t>
    </dgm:pt>
    <dgm:pt modelId="{B2D97916-D93D-45B2-9387-BE21BA184FF6}" type="sibTrans" cxnId="{422DD1FF-4706-4882-8309-0B4EB951860F}">
      <dgm:prSet/>
      <dgm:spPr/>
      <dgm:t>
        <a:bodyPr/>
        <a:lstStyle/>
        <a:p>
          <a:endParaRPr lang="el-GR"/>
        </a:p>
      </dgm:t>
    </dgm:pt>
    <dgm:pt modelId="{8E68B095-BACD-45B6-B884-DB31AE08CAE0}">
      <dgm:prSet custT="1"/>
      <dgm:spPr/>
      <dgm:t>
        <a:bodyPr/>
        <a:lstStyle/>
        <a:p>
          <a:r>
            <a:rPr lang="el-GR" sz="1200" dirty="0" smtClean="0"/>
            <a:t>Το σύνολο των μαθητών θεωρεί ότι βοηθήθηκε από το περιβάλλον  στη συγγραφή κειμένων</a:t>
          </a:r>
          <a:endParaRPr lang="el-GR" sz="1200" dirty="0"/>
        </a:p>
      </dgm:t>
    </dgm:pt>
    <dgm:pt modelId="{5BF61F49-BE89-49EE-BFDD-9CD72D679F83}" type="parTrans" cxnId="{7D1E3C3B-12C0-48A3-A550-B54A862545CE}">
      <dgm:prSet/>
      <dgm:spPr/>
      <dgm:t>
        <a:bodyPr/>
        <a:lstStyle/>
        <a:p>
          <a:endParaRPr lang="el-GR"/>
        </a:p>
      </dgm:t>
    </dgm:pt>
    <dgm:pt modelId="{EB368821-A1DD-4B7B-9BAC-549166AAE860}" type="sibTrans" cxnId="{7D1E3C3B-12C0-48A3-A550-B54A862545CE}">
      <dgm:prSet/>
      <dgm:spPr/>
      <dgm:t>
        <a:bodyPr/>
        <a:lstStyle/>
        <a:p>
          <a:endParaRPr lang="el-GR"/>
        </a:p>
      </dgm:t>
    </dgm:pt>
    <dgm:pt modelId="{B33A6B32-6DD8-4CE8-9098-419F952B4990}" type="pres">
      <dgm:prSet presAssocID="{B21A6776-9FBE-43A3-B8F3-FC83BE9560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BA239A-54E9-4628-9CDA-A7B2356EB5F4}" type="pres">
      <dgm:prSet presAssocID="{6D6CF183-D53A-4AA1-8B7C-974AC0839566}" presName="composite" presStyleCnt="0"/>
      <dgm:spPr/>
    </dgm:pt>
    <dgm:pt modelId="{D09BD068-E392-4922-9E9B-3E76B6E64D83}" type="pres">
      <dgm:prSet presAssocID="{6D6CF183-D53A-4AA1-8B7C-974AC0839566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780BF5-134B-480D-834E-5046E192F566}" type="pres">
      <dgm:prSet presAssocID="{6D6CF183-D53A-4AA1-8B7C-974AC0839566}" presName="desTx" presStyleLbl="align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BD5C20-332D-4AC4-B9E0-B3DCBFF370A2}" type="pres">
      <dgm:prSet presAssocID="{8856EA2D-E125-4046-A647-982949CC414F}" presName="space" presStyleCnt="0"/>
      <dgm:spPr/>
    </dgm:pt>
    <dgm:pt modelId="{6CEFBEF8-4744-4130-91B8-A734D3272D3A}" type="pres">
      <dgm:prSet presAssocID="{4690ED55-FA89-4E15-AE68-1DCA9E72B812}" presName="composite" presStyleCnt="0"/>
      <dgm:spPr/>
    </dgm:pt>
    <dgm:pt modelId="{7940E83C-6622-43CD-AA37-887101997F8C}" type="pres">
      <dgm:prSet presAssocID="{4690ED55-FA89-4E15-AE68-1DCA9E72B8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C7634C-27F3-442F-B84A-4AC13C72FEA2}" type="pres">
      <dgm:prSet presAssocID="{4690ED55-FA89-4E15-AE68-1DCA9E72B81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0C0A1F-2FF0-4377-B67A-38126F770099}" type="pres">
      <dgm:prSet presAssocID="{5144097E-C349-4600-BCA3-A799BD8EC7C8}" presName="space" presStyleCnt="0"/>
      <dgm:spPr/>
    </dgm:pt>
    <dgm:pt modelId="{D82E0BD4-8C76-4DC6-B3F2-CE2C6EE6838F}" type="pres">
      <dgm:prSet presAssocID="{E3BD6668-7609-4D7D-B857-98CB83059D85}" presName="composite" presStyleCnt="0"/>
      <dgm:spPr/>
    </dgm:pt>
    <dgm:pt modelId="{E84B9D07-7260-4094-BC7A-91BF2CBC9866}" type="pres">
      <dgm:prSet presAssocID="{E3BD6668-7609-4D7D-B857-98CB83059D8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1D43E4-9C16-437E-B959-EE54BBDB2145}" type="pres">
      <dgm:prSet presAssocID="{E3BD6668-7609-4D7D-B857-98CB83059D8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4BD802-A710-482C-A095-F6748B5B0FD6}" type="pres">
      <dgm:prSet presAssocID="{1FF0208F-56B3-404E-B113-CF5EA4FCE38A}" presName="space" presStyleCnt="0"/>
      <dgm:spPr/>
    </dgm:pt>
    <dgm:pt modelId="{A8383C93-5380-44E6-9E90-4B0EF845E655}" type="pres">
      <dgm:prSet presAssocID="{9C75A62C-5931-488C-8EAC-226809FDECB8}" presName="composite" presStyleCnt="0"/>
      <dgm:spPr/>
    </dgm:pt>
    <dgm:pt modelId="{AA5B4FA2-1C94-4AFB-906B-7D99FBF2B971}" type="pres">
      <dgm:prSet presAssocID="{9C75A62C-5931-488C-8EAC-226809FDECB8}" presName="parTx" presStyleLbl="alignNode1" presStyleIdx="3" presStyleCnt="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2D9F5D-0B84-4612-850A-24D52DCEF531}" type="pres">
      <dgm:prSet presAssocID="{9C75A62C-5931-488C-8EAC-226809FDECB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9FE5169-82CD-4507-9E81-E9EAEF076510}" srcId="{B21A6776-9FBE-43A3-B8F3-FC83BE9560D4}" destId="{9C75A62C-5931-488C-8EAC-226809FDECB8}" srcOrd="3" destOrd="0" parTransId="{9E4EB0C9-B566-468B-A675-0BC97441653E}" sibTransId="{795818EB-3AAB-4B5C-A28A-DCA11B134583}"/>
    <dgm:cxn modelId="{794026CB-F242-4D1E-B433-690418D4B777}" type="presOf" srcId="{3A06633E-D8A1-491F-BBC7-A098AF047AD1}" destId="{E72D9F5D-0B84-4612-850A-24D52DCEF531}" srcOrd="0" destOrd="2" presId="urn:microsoft.com/office/officeart/2005/8/layout/hList1"/>
    <dgm:cxn modelId="{57F2A393-BDE3-4128-8AFA-8B49247BE9B3}" type="presOf" srcId="{C24A42C6-32A3-4476-A2F8-38CE1D9E0693}" destId="{BBC7634C-27F3-442F-B84A-4AC13C72FEA2}" srcOrd="0" destOrd="3" presId="urn:microsoft.com/office/officeart/2005/8/layout/hList1"/>
    <dgm:cxn modelId="{EEBB1922-9B27-4A77-ABD7-DEDB03E46A06}" type="presOf" srcId="{6F3AA030-D527-40E2-9B91-282D87CF238D}" destId="{C2780BF5-134B-480D-834E-5046E192F566}" srcOrd="0" destOrd="3" presId="urn:microsoft.com/office/officeart/2005/8/layout/hList1"/>
    <dgm:cxn modelId="{DF3F67A4-6BB8-4835-B1BE-EC61FC4AFCB6}" srcId="{6D6CF183-D53A-4AA1-8B7C-974AC0839566}" destId="{36C27801-D01A-4BA5-B61C-CEC25426FD7C}" srcOrd="2" destOrd="0" parTransId="{6842C5E9-EAA4-4E4F-82AE-6FBFF5A7CDF5}" sibTransId="{01D5FB09-C4B5-4017-BDD8-32A8CC272055}"/>
    <dgm:cxn modelId="{EAA27378-32B5-4BC5-8AB4-E24A59F4CD4D}" type="presOf" srcId="{8E68B095-BACD-45B6-B884-DB31AE08CAE0}" destId="{E72D9F5D-0B84-4612-850A-24D52DCEF531}" srcOrd="0" destOrd="3" presId="urn:microsoft.com/office/officeart/2005/8/layout/hList1"/>
    <dgm:cxn modelId="{95B46EB8-D533-4A6F-B02E-95D4422DC850}" srcId="{4690ED55-FA89-4E15-AE68-1DCA9E72B812}" destId="{C24A42C6-32A3-4476-A2F8-38CE1D9E0693}" srcOrd="3" destOrd="0" parTransId="{80CF3D5C-48C8-41D8-9EB2-F768656C59FA}" sibTransId="{ADCE5D2C-79B7-4E7B-9F36-E9F2C57D0CBE}"/>
    <dgm:cxn modelId="{A2C23EE0-32B5-4EFE-AC28-6223BD0BA913}" type="presOf" srcId="{B1BE7251-A1C6-4429-B4A4-E9990DD8DEA9}" destId="{E72D9F5D-0B84-4612-850A-24D52DCEF531}" srcOrd="0" destOrd="1" presId="urn:microsoft.com/office/officeart/2005/8/layout/hList1"/>
    <dgm:cxn modelId="{4DB4366D-C191-4E8A-B227-D499E1870242}" type="presOf" srcId="{FE4AB8C7-9201-4CF4-AA7E-492E6A5B389C}" destId="{E72D9F5D-0B84-4612-850A-24D52DCEF531}" srcOrd="0" destOrd="0" presId="urn:microsoft.com/office/officeart/2005/8/layout/hList1"/>
    <dgm:cxn modelId="{BD5C4DFB-4AEA-47AA-8DCD-7ACD8A6C32A9}" type="presOf" srcId="{8EA7B9DB-E3B0-4BFE-9C73-2F1E04C3ABAB}" destId="{BBC7634C-27F3-442F-B84A-4AC13C72FEA2}" srcOrd="0" destOrd="2" presId="urn:microsoft.com/office/officeart/2005/8/layout/hList1"/>
    <dgm:cxn modelId="{51163242-E3EB-43F9-9FD1-C440FD840447}" type="presOf" srcId="{DC77C250-F249-45D7-BBA6-C775556FCA7E}" destId="{F71D43E4-9C16-437E-B959-EE54BBDB2145}" srcOrd="0" destOrd="0" presId="urn:microsoft.com/office/officeart/2005/8/layout/hList1"/>
    <dgm:cxn modelId="{A96F1D26-0C0D-4F07-97DA-6E12CB7670A4}" srcId="{4690ED55-FA89-4E15-AE68-1DCA9E72B812}" destId="{AD311D95-629D-4727-B97D-F8B252AE64C3}" srcOrd="0" destOrd="0" parTransId="{3DBD939F-088A-4513-B694-2A0FF2A79536}" sibTransId="{AB42B2A9-DDD4-43F4-A771-09F739A6AB0F}"/>
    <dgm:cxn modelId="{71870A9A-6CB2-4032-99C5-392CDE2F25AD}" srcId="{E3BD6668-7609-4D7D-B857-98CB83059D85}" destId="{75473622-D984-43FA-8830-6364C84A7F92}" srcOrd="1" destOrd="0" parTransId="{537A5A7A-D77A-426D-9CDA-23675A8FA5DF}" sibTransId="{EF01DD58-3784-49D7-929E-DD772574CA87}"/>
    <dgm:cxn modelId="{0BC72194-6EDA-4728-841D-E8F79784078B}" type="presOf" srcId="{B21A6776-9FBE-43A3-B8F3-FC83BE9560D4}" destId="{B33A6B32-6DD8-4CE8-9098-419F952B4990}" srcOrd="0" destOrd="0" presId="urn:microsoft.com/office/officeart/2005/8/layout/hList1"/>
    <dgm:cxn modelId="{4DDD25E3-E2C3-4E60-B54D-A5F75266D421}" srcId="{9C75A62C-5931-488C-8EAC-226809FDECB8}" destId="{FE4AB8C7-9201-4CF4-AA7E-492E6A5B389C}" srcOrd="0" destOrd="0" parTransId="{C4AE7C90-C38C-4C06-AB6C-B678F9046C19}" sibTransId="{00BC84A9-8B2E-47EE-A1D0-DA89D54C4B99}"/>
    <dgm:cxn modelId="{422DD1FF-4706-4882-8309-0B4EB951860F}" srcId="{9C75A62C-5931-488C-8EAC-226809FDECB8}" destId="{3A06633E-D8A1-491F-BBC7-A098AF047AD1}" srcOrd="2" destOrd="0" parTransId="{68372E9E-6D0A-4CC1-BC7C-36C64A57C6E8}" sibTransId="{B2D97916-D93D-45B2-9387-BE21BA184FF6}"/>
    <dgm:cxn modelId="{5A4D6EA0-E306-436B-A2F2-51160D22405E}" type="presOf" srcId="{BA3F4CE0-3FC4-4DC7-A69D-4D59F13BCD32}" destId="{BBC7634C-27F3-442F-B84A-4AC13C72FEA2}" srcOrd="0" destOrd="4" presId="urn:microsoft.com/office/officeart/2005/8/layout/hList1"/>
    <dgm:cxn modelId="{ACF5CAAC-5811-4F6E-A5EA-8170392735F6}" srcId="{6D6CF183-D53A-4AA1-8B7C-974AC0839566}" destId="{6F3AA030-D527-40E2-9B91-282D87CF238D}" srcOrd="3" destOrd="0" parTransId="{9C50BDC9-A1E9-4FDD-98E7-CD421686F3F0}" sibTransId="{5CE7FF83-CA33-4555-95A3-4CE5C9FCFA04}"/>
    <dgm:cxn modelId="{0F88471D-692B-4685-B976-2B36033AFA4F}" type="presOf" srcId="{E3BD6668-7609-4D7D-B857-98CB83059D85}" destId="{E84B9D07-7260-4094-BC7A-91BF2CBC9866}" srcOrd="0" destOrd="0" presId="urn:microsoft.com/office/officeart/2005/8/layout/hList1"/>
    <dgm:cxn modelId="{C6EA9C2C-88B7-497C-BABD-D3239F97847B}" srcId="{4690ED55-FA89-4E15-AE68-1DCA9E72B812}" destId="{BA3F4CE0-3FC4-4DC7-A69D-4D59F13BCD32}" srcOrd="4" destOrd="0" parTransId="{FA018CE1-9C3E-40F9-BA41-7DBC84644668}" sibTransId="{FCD1FC51-F3EB-49EC-BB3B-15E6B10B18E4}"/>
    <dgm:cxn modelId="{3CD82C24-EBDD-4948-BD35-BA2C3FE82722}" srcId="{9C75A62C-5931-488C-8EAC-226809FDECB8}" destId="{B1BE7251-A1C6-4429-B4A4-E9990DD8DEA9}" srcOrd="1" destOrd="0" parTransId="{6B618840-4C25-4FD7-8898-1D80BF534261}" sibTransId="{9F6FE8CD-CD27-482C-816C-DF6AA5BBAA5D}"/>
    <dgm:cxn modelId="{D7DEF695-F236-4870-87AD-B44CCE95731B}" srcId="{B21A6776-9FBE-43A3-B8F3-FC83BE9560D4}" destId="{E3BD6668-7609-4D7D-B857-98CB83059D85}" srcOrd="2" destOrd="0" parTransId="{655AF379-9B15-4787-918D-245090BEDB0D}" sibTransId="{1FF0208F-56B3-404E-B113-CF5EA4FCE38A}"/>
    <dgm:cxn modelId="{CAC4C208-A18E-4172-980E-398B82128A93}" srcId="{E3BD6668-7609-4D7D-B857-98CB83059D85}" destId="{745E1E03-55D5-4B82-9480-EEBBE9D9231B}" srcOrd="2" destOrd="0" parTransId="{48850744-973E-4AD5-B2EA-D4849275C152}" sibTransId="{47F8B5BA-F443-41C8-BA30-FE7E60BC47FC}"/>
    <dgm:cxn modelId="{681151F7-CF76-4930-B13D-ED9C0E867315}" srcId="{B21A6776-9FBE-43A3-B8F3-FC83BE9560D4}" destId="{4690ED55-FA89-4E15-AE68-1DCA9E72B812}" srcOrd="1" destOrd="0" parTransId="{B655A00A-4093-45CD-9F16-C528A55E5FA1}" sibTransId="{5144097E-C349-4600-BCA3-A799BD8EC7C8}"/>
    <dgm:cxn modelId="{6FC90F00-B561-4017-B697-3D3944A2A02C}" type="presOf" srcId="{36C27801-D01A-4BA5-B61C-CEC25426FD7C}" destId="{C2780BF5-134B-480D-834E-5046E192F566}" srcOrd="0" destOrd="2" presId="urn:microsoft.com/office/officeart/2005/8/layout/hList1"/>
    <dgm:cxn modelId="{E3A49BD4-3D79-4D51-9E11-D9B26BA0D7C8}" type="presOf" srcId="{4690ED55-FA89-4E15-AE68-1DCA9E72B812}" destId="{7940E83C-6622-43CD-AA37-887101997F8C}" srcOrd="0" destOrd="0" presId="urn:microsoft.com/office/officeart/2005/8/layout/hList1"/>
    <dgm:cxn modelId="{4342FA2B-57FC-414B-BA4A-A2FB76E18169}" type="presOf" srcId="{44BC645F-65AA-4A65-A050-172EF8AAC5CD}" destId="{C2780BF5-134B-480D-834E-5046E192F566}" srcOrd="0" destOrd="1" presId="urn:microsoft.com/office/officeart/2005/8/layout/hList1"/>
    <dgm:cxn modelId="{76B5F646-356E-46FB-B204-D40D1F8BBC76}" type="presOf" srcId="{6D6CF183-D53A-4AA1-8B7C-974AC0839566}" destId="{D09BD068-E392-4922-9E9B-3E76B6E64D83}" srcOrd="0" destOrd="0" presId="urn:microsoft.com/office/officeart/2005/8/layout/hList1"/>
    <dgm:cxn modelId="{39EB6640-71C2-4280-BAF4-6678EA4B4D1F}" type="presOf" srcId="{AD311D95-629D-4727-B97D-F8B252AE64C3}" destId="{BBC7634C-27F3-442F-B84A-4AC13C72FEA2}" srcOrd="0" destOrd="0" presId="urn:microsoft.com/office/officeart/2005/8/layout/hList1"/>
    <dgm:cxn modelId="{F9AAB030-9B2E-4385-81AF-BF96AE260172}" srcId="{B21A6776-9FBE-43A3-B8F3-FC83BE9560D4}" destId="{6D6CF183-D53A-4AA1-8B7C-974AC0839566}" srcOrd="0" destOrd="0" parTransId="{8A44DD11-519F-4B94-9481-BA6A288E6550}" sibTransId="{8856EA2D-E125-4046-A647-982949CC414F}"/>
    <dgm:cxn modelId="{40B43DA3-8EBA-4563-8363-55A860C1EEF0}" type="presOf" srcId="{D9BF1555-14E9-453A-BD58-4C4F7AA536AA}" destId="{C2780BF5-134B-480D-834E-5046E192F566}" srcOrd="0" destOrd="0" presId="urn:microsoft.com/office/officeart/2005/8/layout/hList1"/>
    <dgm:cxn modelId="{00634582-9B64-4FDF-8225-A1E7F5C21FA3}" type="presOf" srcId="{9C75A62C-5931-488C-8EAC-226809FDECB8}" destId="{AA5B4FA2-1C94-4AFB-906B-7D99FBF2B971}" srcOrd="0" destOrd="0" presId="urn:microsoft.com/office/officeart/2005/8/layout/hList1"/>
    <dgm:cxn modelId="{5BC7EB3A-1665-4BBC-A343-2FEDB4FF16ED}" type="presOf" srcId="{745E1E03-55D5-4B82-9480-EEBBE9D9231B}" destId="{F71D43E4-9C16-437E-B959-EE54BBDB2145}" srcOrd="0" destOrd="2" presId="urn:microsoft.com/office/officeart/2005/8/layout/hList1"/>
    <dgm:cxn modelId="{24B8AEB1-46C4-4C46-8359-C41A93391675}" type="presOf" srcId="{75473622-D984-43FA-8830-6364C84A7F92}" destId="{F71D43E4-9C16-437E-B959-EE54BBDB2145}" srcOrd="0" destOrd="1" presId="urn:microsoft.com/office/officeart/2005/8/layout/hList1"/>
    <dgm:cxn modelId="{CE8F01A6-17EE-4CB5-8302-3741CE448FD7}" srcId="{4690ED55-FA89-4E15-AE68-1DCA9E72B812}" destId="{8FE9D2A0-35A3-4F9A-82DD-14C05B066423}" srcOrd="1" destOrd="0" parTransId="{8BD630EA-5DE6-43DE-9757-0088F01A1D72}" sibTransId="{5122A628-410C-4C7E-944C-D46915A81B9E}"/>
    <dgm:cxn modelId="{BFF93A68-8074-451A-AC93-9031B7A19D76}" type="presOf" srcId="{8FE9D2A0-35A3-4F9A-82DD-14C05B066423}" destId="{BBC7634C-27F3-442F-B84A-4AC13C72FEA2}" srcOrd="0" destOrd="1" presId="urn:microsoft.com/office/officeart/2005/8/layout/hList1"/>
    <dgm:cxn modelId="{7D1E3C3B-12C0-48A3-A550-B54A862545CE}" srcId="{9C75A62C-5931-488C-8EAC-226809FDECB8}" destId="{8E68B095-BACD-45B6-B884-DB31AE08CAE0}" srcOrd="3" destOrd="0" parTransId="{5BF61F49-BE89-49EE-BFDD-9CD72D679F83}" sibTransId="{EB368821-A1DD-4B7B-9BAC-549166AAE860}"/>
    <dgm:cxn modelId="{CA083CCE-979A-4A2C-B781-2E9499A0E111}" srcId="{6D6CF183-D53A-4AA1-8B7C-974AC0839566}" destId="{D9BF1555-14E9-453A-BD58-4C4F7AA536AA}" srcOrd="0" destOrd="0" parTransId="{582735E9-1FA7-47D3-BEA7-E18F57D46A47}" sibTransId="{5EC15908-F88D-436A-965E-0A9D239E956D}"/>
    <dgm:cxn modelId="{9A5AC5D5-7F4F-4314-A027-20A640B060B4}" srcId="{6D6CF183-D53A-4AA1-8B7C-974AC0839566}" destId="{44BC645F-65AA-4A65-A050-172EF8AAC5CD}" srcOrd="1" destOrd="0" parTransId="{40FE59B0-5165-49B8-83E4-B5746615CED6}" sibTransId="{5851B551-3DEF-40FB-B4F7-6E831455DA23}"/>
    <dgm:cxn modelId="{85625709-1E75-4003-9761-76CA34DB07DB}" srcId="{E3BD6668-7609-4D7D-B857-98CB83059D85}" destId="{DC77C250-F249-45D7-BBA6-C775556FCA7E}" srcOrd="0" destOrd="0" parTransId="{A50236AD-E4C6-40EB-A331-379293F158A4}" sibTransId="{B3A00A03-66CE-453D-B158-041EE791AB94}"/>
    <dgm:cxn modelId="{789B856D-32EA-40A4-B66A-1988D48233F0}" srcId="{4690ED55-FA89-4E15-AE68-1DCA9E72B812}" destId="{8EA7B9DB-E3B0-4BFE-9C73-2F1E04C3ABAB}" srcOrd="2" destOrd="0" parTransId="{0FA2F34A-9D0D-4EEC-9D2F-CB9BF1DFF313}" sibTransId="{85B7C8DD-C151-4AF1-BB5C-22969C47385C}"/>
    <dgm:cxn modelId="{25218DB1-5C1E-48C2-8B25-AC3381DFA1EB}" type="presParOf" srcId="{B33A6B32-6DD8-4CE8-9098-419F952B4990}" destId="{32BA239A-54E9-4628-9CDA-A7B2356EB5F4}" srcOrd="0" destOrd="0" presId="urn:microsoft.com/office/officeart/2005/8/layout/hList1"/>
    <dgm:cxn modelId="{7B7A0EF4-7B21-4999-B59D-F565FF3FFE1C}" type="presParOf" srcId="{32BA239A-54E9-4628-9CDA-A7B2356EB5F4}" destId="{D09BD068-E392-4922-9E9B-3E76B6E64D83}" srcOrd="0" destOrd="0" presId="urn:microsoft.com/office/officeart/2005/8/layout/hList1"/>
    <dgm:cxn modelId="{F9AED47D-16D2-4DFC-8AD2-1AD526CEB73E}" type="presParOf" srcId="{32BA239A-54E9-4628-9CDA-A7B2356EB5F4}" destId="{C2780BF5-134B-480D-834E-5046E192F566}" srcOrd="1" destOrd="0" presId="urn:microsoft.com/office/officeart/2005/8/layout/hList1"/>
    <dgm:cxn modelId="{8E6ED5EA-A25D-4748-A017-BF00A04D711E}" type="presParOf" srcId="{B33A6B32-6DD8-4CE8-9098-419F952B4990}" destId="{56BD5C20-332D-4AC4-B9E0-B3DCBFF370A2}" srcOrd="1" destOrd="0" presId="urn:microsoft.com/office/officeart/2005/8/layout/hList1"/>
    <dgm:cxn modelId="{1C60DBF5-7385-4162-8232-5C92F11762BF}" type="presParOf" srcId="{B33A6B32-6DD8-4CE8-9098-419F952B4990}" destId="{6CEFBEF8-4744-4130-91B8-A734D3272D3A}" srcOrd="2" destOrd="0" presId="urn:microsoft.com/office/officeart/2005/8/layout/hList1"/>
    <dgm:cxn modelId="{7EE391C4-B32D-4654-ABBD-6AABE7A47EDC}" type="presParOf" srcId="{6CEFBEF8-4744-4130-91B8-A734D3272D3A}" destId="{7940E83C-6622-43CD-AA37-887101997F8C}" srcOrd="0" destOrd="0" presId="urn:microsoft.com/office/officeart/2005/8/layout/hList1"/>
    <dgm:cxn modelId="{41436CB9-734C-41D3-951D-43E70B310169}" type="presParOf" srcId="{6CEFBEF8-4744-4130-91B8-A734D3272D3A}" destId="{BBC7634C-27F3-442F-B84A-4AC13C72FEA2}" srcOrd="1" destOrd="0" presId="urn:microsoft.com/office/officeart/2005/8/layout/hList1"/>
    <dgm:cxn modelId="{94199320-505E-4105-9F86-3B7B7105BDCF}" type="presParOf" srcId="{B33A6B32-6DD8-4CE8-9098-419F952B4990}" destId="{4B0C0A1F-2FF0-4377-B67A-38126F770099}" srcOrd="3" destOrd="0" presId="urn:microsoft.com/office/officeart/2005/8/layout/hList1"/>
    <dgm:cxn modelId="{6EB616C7-4369-4889-9875-6872D5B15FC7}" type="presParOf" srcId="{B33A6B32-6DD8-4CE8-9098-419F952B4990}" destId="{D82E0BD4-8C76-4DC6-B3F2-CE2C6EE6838F}" srcOrd="4" destOrd="0" presId="urn:microsoft.com/office/officeart/2005/8/layout/hList1"/>
    <dgm:cxn modelId="{BF5DEBCD-E645-4663-9FC2-787BA60A2A4A}" type="presParOf" srcId="{D82E0BD4-8C76-4DC6-B3F2-CE2C6EE6838F}" destId="{E84B9D07-7260-4094-BC7A-91BF2CBC9866}" srcOrd="0" destOrd="0" presId="urn:microsoft.com/office/officeart/2005/8/layout/hList1"/>
    <dgm:cxn modelId="{614551D3-38C1-4D22-8352-8D55A2AC5EBE}" type="presParOf" srcId="{D82E0BD4-8C76-4DC6-B3F2-CE2C6EE6838F}" destId="{F71D43E4-9C16-437E-B959-EE54BBDB2145}" srcOrd="1" destOrd="0" presId="urn:microsoft.com/office/officeart/2005/8/layout/hList1"/>
    <dgm:cxn modelId="{01183BB9-7A46-4B4E-BAD8-9B1DC42051A9}" type="presParOf" srcId="{B33A6B32-6DD8-4CE8-9098-419F952B4990}" destId="{8C4BD802-A710-482C-A095-F6748B5B0FD6}" srcOrd="5" destOrd="0" presId="urn:microsoft.com/office/officeart/2005/8/layout/hList1"/>
    <dgm:cxn modelId="{3A4DF528-8230-4302-87EF-34FD8F16F72F}" type="presParOf" srcId="{B33A6B32-6DD8-4CE8-9098-419F952B4990}" destId="{A8383C93-5380-44E6-9E90-4B0EF845E655}" srcOrd="6" destOrd="0" presId="urn:microsoft.com/office/officeart/2005/8/layout/hList1"/>
    <dgm:cxn modelId="{516DC0E9-2773-4736-9F7E-311AE045B831}" type="presParOf" srcId="{A8383C93-5380-44E6-9E90-4B0EF845E655}" destId="{AA5B4FA2-1C94-4AFB-906B-7D99FBF2B971}" srcOrd="0" destOrd="0" presId="urn:microsoft.com/office/officeart/2005/8/layout/hList1"/>
    <dgm:cxn modelId="{04476F98-5BCE-4A77-AE19-2A68E65CC6EF}" type="presParOf" srcId="{A8383C93-5380-44E6-9E90-4B0EF845E655}" destId="{E72D9F5D-0B84-4612-850A-24D52DCEF5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A6776-9FBE-43A3-B8F3-FC83BE9560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3A82B5C-952C-4E3C-8EC0-F9CE8A155FC4}">
      <dgm:prSet phldrT="[Κείμενο]" custT="1"/>
      <dgm:spPr/>
      <dgm:t>
        <a:bodyPr/>
        <a:lstStyle/>
        <a:p>
          <a:r>
            <a:rPr lang="el-GR" sz="1100" b="1" dirty="0" smtClean="0"/>
            <a:t>1. </a:t>
          </a:r>
          <a:r>
            <a:rPr lang="el-GR" sz="1200" b="1" dirty="0" smtClean="0"/>
            <a:t>Περιεχόμενο</a:t>
          </a:r>
          <a:endParaRPr lang="el-GR" sz="1200" b="1" dirty="0"/>
        </a:p>
      </dgm:t>
    </dgm:pt>
    <dgm:pt modelId="{1E759E72-C77F-4DAB-BEBA-BD873AC7DBC3}" type="parTrans" cxnId="{DE16B578-21E9-4D5E-A6D0-FC5C45639073}">
      <dgm:prSet/>
      <dgm:spPr/>
      <dgm:t>
        <a:bodyPr/>
        <a:lstStyle/>
        <a:p>
          <a:endParaRPr lang="el-GR"/>
        </a:p>
      </dgm:t>
    </dgm:pt>
    <dgm:pt modelId="{0DAD0D4E-71DC-42BF-8915-64C99F9C0CC4}" type="sibTrans" cxnId="{DE16B578-21E9-4D5E-A6D0-FC5C45639073}">
      <dgm:prSet/>
      <dgm:spPr/>
      <dgm:t>
        <a:bodyPr/>
        <a:lstStyle/>
        <a:p>
          <a:endParaRPr lang="el-GR"/>
        </a:p>
      </dgm:t>
    </dgm:pt>
    <dgm:pt modelId="{5324EB21-8A6F-43BF-B3A2-5410ACD3D8A8}">
      <dgm:prSet phldrT="[Κείμενο]" custT="1"/>
      <dgm:spPr/>
      <dgm:t>
        <a:bodyPr/>
        <a:lstStyle/>
        <a:p>
          <a:pPr algn="l"/>
          <a:r>
            <a:rPr lang="el-GR" sz="1200" dirty="0" smtClean="0"/>
            <a:t>Διαθέτει ένα πλούσιο, επιστημονικά έγκυρο, χωρίς ανακρίβειες και λάθη περιεχόμενο</a:t>
          </a:r>
          <a:endParaRPr lang="el-GR" sz="1200" dirty="0"/>
        </a:p>
      </dgm:t>
    </dgm:pt>
    <dgm:pt modelId="{10F311FE-51C2-466F-A39A-D2AB3CF0BFBA}" type="parTrans" cxnId="{2DF0FA77-F39B-4166-B499-6947A9A5DB04}">
      <dgm:prSet/>
      <dgm:spPr/>
      <dgm:t>
        <a:bodyPr/>
        <a:lstStyle/>
        <a:p>
          <a:endParaRPr lang="el-GR"/>
        </a:p>
      </dgm:t>
    </dgm:pt>
    <dgm:pt modelId="{B49A9541-5D89-4350-BFC1-356A1502D021}" type="sibTrans" cxnId="{2DF0FA77-F39B-4166-B499-6947A9A5DB04}">
      <dgm:prSet/>
      <dgm:spPr/>
      <dgm:t>
        <a:bodyPr/>
        <a:lstStyle/>
        <a:p>
          <a:endParaRPr lang="el-GR"/>
        </a:p>
      </dgm:t>
    </dgm:pt>
    <dgm:pt modelId="{A2C28553-4B2A-4EED-B650-273B1C879F1E}">
      <dgm:prSet phldrT="[Κείμενο]" custT="1"/>
      <dgm:spPr/>
      <dgm:t>
        <a:bodyPr/>
        <a:lstStyle/>
        <a:p>
          <a:r>
            <a:rPr lang="el-GR" sz="1200" b="1" dirty="0" smtClean="0"/>
            <a:t>2. Διδακτική και παιδαγωγική καταλληλότητα</a:t>
          </a:r>
          <a:endParaRPr lang="el-GR" sz="1200" b="1" dirty="0"/>
        </a:p>
      </dgm:t>
    </dgm:pt>
    <dgm:pt modelId="{7D35CCAF-C80A-4BA4-8EB3-F4BC62CDC1C4}" type="parTrans" cxnId="{38B914E2-C574-44FA-861F-39B44BD369E9}">
      <dgm:prSet/>
      <dgm:spPr/>
      <dgm:t>
        <a:bodyPr/>
        <a:lstStyle/>
        <a:p>
          <a:endParaRPr lang="el-GR"/>
        </a:p>
      </dgm:t>
    </dgm:pt>
    <dgm:pt modelId="{39F518C0-F257-4AB6-93D0-A893AFB4BE28}" type="sibTrans" cxnId="{38B914E2-C574-44FA-861F-39B44BD369E9}">
      <dgm:prSet/>
      <dgm:spPr/>
      <dgm:t>
        <a:bodyPr/>
        <a:lstStyle/>
        <a:p>
          <a:endParaRPr lang="el-GR"/>
        </a:p>
      </dgm:t>
    </dgm:pt>
    <dgm:pt modelId="{1DF5E038-0897-4971-9814-69C788FC878E}">
      <dgm:prSet phldrT="[Κείμενο]" custT="1"/>
      <dgm:spPr/>
      <dgm:t>
        <a:bodyPr/>
        <a:lstStyle/>
        <a:p>
          <a:r>
            <a:rPr lang="el-GR" sz="1200" dirty="0" smtClean="0"/>
            <a:t>Είναι κατάλληλο για την ηλικία και το μέσο γνωστικό επίπεδο των μαθητών</a:t>
          </a:r>
          <a:endParaRPr lang="el-GR" sz="1200" dirty="0"/>
        </a:p>
      </dgm:t>
    </dgm:pt>
    <dgm:pt modelId="{96BDC90B-1D09-478F-BC94-0325CAEA5791}" type="parTrans" cxnId="{AB9CC7A5-C987-4AC7-A291-C8BC5E924C4E}">
      <dgm:prSet/>
      <dgm:spPr/>
      <dgm:t>
        <a:bodyPr/>
        <a:lstStyle/>
        <a:p>
          <a:endParaRPr lang="el-GR"/>
        </a:p>
      </dgm:t>
    </dgm:pt>
    <dgm:pt modelId="{F9609BC7-59CB-4F46-A92B-541B33B6606D}" type="sibTrans" cxnId="{AB9CC7A5-C987-4AC7-A291-C8BC5E924C4E}">
      <dgm:prSet/>
      <dgm:spPr/>
      <dgm:t>
        <a:bodyPr/>
        <a:lstStyle/>
        <a:p>
          <a:endParaRPr lang="el-GR"/>
        </a:p>
      </dgm:t>
    </dgm:pt>
    <dgm:pt modelId="{F9C8F7B2-A8DC-4613-A404-917E36F0F36C}">
      <dgm:prSet phldrT="[Κείμενο]" custT="1"/>
      <dgm:spPr/>
      <dgm:t>
        <a:bodyPr/>
        <a:lstStyle/>
        <a:p>
          <a:r>
            <a:rPr lang="el-GR" sz="1200" b="1" dirty="0" smtClean="0"/>
            <a:t>3. Βαθμός αλληλεπίδρασης με το χρήστη</a:t>
          </a:r>
          <a:endParaRPr lang="el-GR" sz="1200" b="1" dirty="0"/>
        </a:p>
      </dgm:t>
    </dgm:pt>
    <dgm:pt modelId="{3BD7150F-1864-4CD1-A775-4E01F9F3CD65}" type="parTrans" cxnId="{1C64B349-4090-465C-AF67-7447453F0294}">
      <dgm:prSet/>
      <dgm:spPr/>
      <dgm:t>
        <a:bodyPr/>
        <a:lstStyle/>
        <a:p>
          <a:endParaRPr lang="el-GR"/>
        </a:p>
      </dgm:t>
    </dgm:pt>
    <dgm:pt modelId="{EF3054F2-2746-4513-81E0-8C6A859F8290}" type="sibTrans" cxnId="{1C64B349-4090-465C-AF67-7447453F0294}">
      <dgm:prSet/>
      <dgm:spPr/>
      <dgm:t>
        <a:bodyPr/>
        <a:lstStyle/>
        <a:p>
          <a:endParaRPr lang="el-GR"/>
        </a:p>
      </dgm:t>
    </dgm:pt>
    <dgm:pt modelId="{D304154E-7953-4D06-ABF6-8C750A23F0CD}">
      <dgm:prSet phldrT="[Κείμενο]" custT="1"/>
      <dgm:spPr/>
      <dgm:t>
        <a:bodyPr/>
        <a:lstStyle/>
        <a:p>
          <a:r>
            <a:rPr lang="el-GR" sz="1200" dirty="0" smtClean="0"/>
            <a:t>Τους παροτρύνει στην παραγωγή γραπτών κειμένων</a:t>
          </a:r>
          <a:endParaRPr lang="el-GR" sz="1200" dirty="0"/>
        </a:p>
      </dgm:t>
    </dgm:pt>
    <dgm:pt modelId="{D14CCB3B-A2ED-4B8F-A27F-026290773A42}" type="parTrans" cxnId="{EC3F41E9-7A11-40C4-9B98-D879E5AA18A8}">
      <dgm:prSet/>
      <dgm:spPr/>
      <dgm:t>
        <a:bodyPr/>
        <a:lstStyle/>
        <a:p>
          <a:endParaRPr lang="el-GR"/>
        </a:p>
      </dgm:t>
    </dgm:pt>
    <dgm:pt modelId="{312F65BB-C7B7-415F-B2D8-95BCEA5AEB51}" type="sibTrans" cxnId="{EC3F41E9-7A11-40C4-9B98-D879E5AA18A8}">
      <dgm:prSet/>
      <dgm:spPr/>
      <dgm:t>
        <a:bodyPr/>
        <a:lstStyle/>
        <a:p>
          <a:endParaRPr lang="el-GR"/>
        </a:p>
      </dgm:t>
    </dgm:pt>
    <dgm:pt modelId="{6D6CF183-D53A-4AA1-8B7C-974AC0839566}">
      <dgm:prSet phldrT="[Κείμενο]" custT="1"/>
      <dgm:spPr/>
      <dgm:t>
        <a:bodyPr/>
        <a:lstStyle/>
        <a:p>
          <a:r>
            <a:rPr lang="el-GR" sz="1200" b="1" dirty="0" smtClean="0"/>
            <a:t>4. Δομή – οργάνωση</a:t>
          </a:r>
          <a:endParaRPr lang="el-GR" sz="1200" b="1" dirty="0"/>
        </a:p>
      </dgm:t>
    </dgm:pt>
    <dgm:pt modelId="{8A44DD11-519F-4B94-9481-BA6A288E6550}" type="parTrans" cxnId="{F9AAB030-9B2E-4385-81AF-BF96AE260172}">
      <dgm:prSet/>
      <dgm:spPr/>
      <dgm:t>
        <a:bodyPr/>
        <a:lstStyle/>
        <a:p>
          <a:endParaRPr lang="el-GR"/>
        </a:p>
      </dgm:t>
    </dgm:pt>
    <dgm:pt modelId="{8856EA2D-E125-4046-A647-982949CC414F}" type="sibTrans" cxnId="{F9AAB030-9B2E-4385-81AF-BF96AE260172}">
      <dgm:prSet/>
      <dgm:spPr/>
      <dgm:t>
        <a:bodyPr/>
        <a:lstStyle/>
        <a:p>
          <a:endParaRPr lang="el-GR"/>
        </a:p>
      </dgm:t>
    </dgm:pt>
    <dgm:pt modelId="{4690ED55-FA89-4E15-AE68-1DCA9E72B812}">
      <dgm:prSet phldrT="[Κείμενο]" custT="1"/>
      <dgm:spPr/>
      <dgm:t>
        <a:bodyPr/>
        <a:lstStyle/>
        <a:p>
          <a:r>
            <a:rPr lang="el-GR" sz="1200" b="1" dirty="0" smtClean="0"/>
            <a:t>5. Αισθητική</a:t>
          </a:r>
          <a:endParaRPr lang="el-GR" sz="1200" b="1" dirty="0"/>
        </a:p>
      </dgm:t>
    </dgm:pt>
    <dgm:pt modelId="{B655A00A-4093-45CD-9F16-C528A55E5FA1}" type="parTrans" cxnId="{681151F7-CF76-4930-B13D-ED9C0E867315}">
      <dgm:prSet/>
      <dgm:spPr/>
      <dgm:t>
        <a:bodyPr/>
        <a:lstStyle/>
        <a:p>
          <a:endParaRPr lang="el-GR"/>
        </a:p>
      </dgm:t>
    </dgm:pt>
    <dgm:pt modelId="{5144097E-C349-4600-BCA3-A799BD8EC7C8}" type="sibTrans" cxnId="{681151F7-CF76-4930-B13D-ED9C0E867315}">
      <dgm:prSet/>
      <dgm:spPr/>
      <dgm:t>
        <a:bodyPr/>
        <a:lstStyle/>
        <a:p>
          <a:endParaRPr lang="el-GR"/>
        </a:p>
      </dgm:t>
    </dgm:pt>
    <dgm:pt modelId="{E3BD6668-7609-4D7D-B857-98CB83059D85}">
      <dgm:prSet phldrT="[Κείμενο]" custT="1"/>
      <dgm:spPr/>
      <dgm:t>
        <a:bodyPr/>
        <a:lstStyle/>
        <a:p>
          <a:r>
            <a:rPr lang="el-GR" sz="1200" b="1" dirty="0" smtClean="0"/>
            <a:t>6. Τεχνική αρτιότητα</a:t>
          </a:r>
          <a:endParaRPr lang="el-GR" sz="1200" b="1" dirty="0"/>
        </a:p>
      </dgm:t>
    </dgm:pt>
    <dgm:pt modelId="{655AF379-9B15-4787-918D-245090BEDB0D}" type="parTrans" cxnId="{D7DEF695-F236-4870-87AD-B44CCE95731B}">
      <dgm:prSet/>
      <dgm:spPr/>
      <dgm:t>
        <a:bodyPr/>
        <a:lstStyle/>
        <a:p>
          <a:endParaRPr lang="el-GR"/>
        </a:p>
      </dgm:t>
    </dgm:pt>
    <dgm:pt modelId="{1FF0208F-56B3-404E-B113-CF5EA4FCE38A}" type="sibTrans" cxnId="{D7DEF695-F236-4870-87AD-B44CCE95731B}">
      <dgm:prSet/>
      <dgm:spPr/>
      <dgm:t>
        <a:bodyPr/>
        <a:lstStyle/>
        <a:p>
          <a:endParaRPr lang="el-GR"/>
        </a:p>
      </dgm:t>
    </dgm:pt>
    <dgm:pt modelId="{9C75A62C-5931-488C-8EAC-226809FDECB8}">
      <dgm:prSet phldrT="[Κείμενο]" custT="1"/>
      <dgm:spPr/>
      <dgm:t>
        <a:bodyPr/>
        <a:lstStyle/>
        <a:p>
          <a:r>
            <a:rPr lang="el-GR" sz="1200" b="1" dirty="0" smtClean="0"/>
            <a:t>7. Μάθηση που επιτελείται</a:t>
          </a:r>
          <a:endParaRPr lang="el-GR" sz="1200" b="1" dirty="0"/>
        </a:p>
      </dgm:t>
    </dgm:pt>
    <dgm:pt modelId="{9E4EB0C9-B566-468B-A675-0BC97441653E}" type="parTrans" cxnId="{D9FE5169-82CD-4507-9E81-E9EAEF076510}">
      <dgm:prSet/>
      <dgm:spPr/>
      <dgm:t>
        <a:bodyPr/>
        <a:lstStyle/>
        <a:p>
          <a:endParaRPr lang="el-GR"/>
        </a:p>
      </dgm:t>
    </dgm:pt>
    <dgm:pt modelId="{795818EB-3AAB-4B5C-A28A-DCA11B134583}" type="sibTrans" cxnId="{D9FE5169-82CD-4507-9E81-E9EAEF076510}">
      <dgm:prSet/>
      <dgm:spPr/>
      <dgm:t>
        <a:bodyPr/>
        <a:lstStyle/>
        <a:p>
          <a:endParaRPr lang="el-GR"/>
        </a:p>
      </dgm:t>
    </dgm:pt>
    <dgm:pt modelId="{19A99498-8D45-4808-8D21-A071A92A4F35}">
      <dgm:prSet phldrT="[Κείμενο]"/>
      <dgm:spPr/>
      <dgm:t>
        <a:bodyPr/>
        <a:lstStyle/>
        <a:p>
          <a:endParaRPr lang="el-GR" sz="1100" dirty="0"/>
        </a:p>
      </dgm:t>
    </dgm:pt>
    <dgm:pt modelId="{71E7F883-C3F8-4816-B0E6-157A92EB928C}" type="parTrans" cxnId="{B11F9A98-DBDA-459F-9B54-771F19C22559}">
      <dgm:prSet/>
      <dgm:spPr/>
      <dgm:t>
        <a:bodyPr/>
        <a:lstStyle/>
        <a:p>
          <a:endParaRPr lang="el-GR"/>
        </a:p>
      </dgm:t>
    </dgm:pt>
    <dgm:pt modelId="{2BA46728-EF96-4CE4-883E-3C558060EF86}" type="sibTrans" cxnId="{B11F9A98-DBDA-459F-9B54-771F19C22559}">
      <dgm:prSet/>
      <dgm:spPr/>
      <dgm:t>
        <a:bodyPr/>
        <a:lstStyle/>
        <a:p>
          <a:endParaRPr lang="el-GR"/>
        </a:p>
      </dgm:t>
    </dgm:pt>
    <dgm:pt modelId="{AD311D95-629D-4727-B97D-F8B252AE64C3}">
      <dgm:prSet custT="1"/>
      <dgm:spPr/>
      <dgm:t>
        <a:bodyPr/>
        <a:lstStyle/>
        <a:p>
          <a:r>
            <a:rPr lang="el-GR" sz="1200" dirty="0" smtClean="0"/>
            <a:t>Διαθέτει εξαιρετικής αισθητικής και ποιότητας οπτικοακουστικά πολυμέσα, κατάλληλα με την ηλικία των μαθητών</a:t>
          </a:r>
          <a:endParaRPr lang="el-GR" sz="1200" dirty="0"/>
        </a:p>
      </dgm:t>
    </dgm:pt>
    <dgm:pt modelId="{3DBD939F-088A-4513-B694-2A0FF2A79536}" type="parTrans" cxnId="{A96F1D26-0C0D-4F07-97DA-6E12CB7670A4}">
      <dgm:prSet/>
      <dgm:spPr/>
      <dgm:t>
        <a:bodyPr/>
        <a:lstStyle/>
        <a:p>
          <a:endParaRPr lang="el-GR"/>
        </a:p>
      </dgm:t>
    </dgm:pt>
    <dgm:pt modelId="{AB42B2A9-DDD4-43F4-A771-09F739A6AB0F}" type="sibTrans" cxnId="{A96F1D26-0C0D-4F07-97DA-6E12CB7670A4}">
      <dgm:prSet/>
      <dgm:spPr/>
      <dgm:t>
        <a:bodyPr/>
        <a:lstStyle/>
        <a:p>
          <a:endParaRPr lang="el-GR"/>
        </a:p>
      </dgm:t>
    </dgm:pt>
    <dgm:pt modelId="{DC77C250-F249-45D7-BBA6-C775556FCA7E}">
      <dgm:prSet custT="1"/>
      <dgm:spPr/>
      <dgm:t>
        <a:bodyPr/>
        <a:lstStyle/>
        <a:p>
          <a:r>
            <a:rPr lang="el-GR" sz="1200" dirty="0" smtClean="0"/>
            <a:t>Έχει κατάλληλή διασύνδεση με το χρήστη (</a:t>
          </a:r>
          <a:r>
            <a:rPr lang="en-US" sz="1200" dirty="0" smtClean="0"/>
            <a:t>user interface) </a:t>
          </a:r>
          <a:r>
            <a:rPr lang="el-GR" sz="1200" dirty="0" smtClean="0"/>
            <a:t>για την ηλικία των μαθητών</a:t>
          </a:r>
          <a:endParaRPr lang="el-GR" sz="1200" dirty="0"/>
        </a:p>
      </dgm:t>
    </dgm:pt>
    <dgm:pt modelId="{A50236AD-E4C6-40EB-A331-379293F158A4}" type="parTrans" cxnId="{85625709-1E75-4003-9761-76CA34DB07DB}">
      <dgm:prSet/>
      <dgm:spPr/>
      <dgm:t>
        <a:bodyPr/>
        <a:lstStyle/>
        <a:p>
          <a:endParaRPr lang="el-GR"/>
        </a:p>
      </dgm:t>
    </dgm:pt>
    <dgm:pt modelId="{B3A00A03-66CE-453D-B158-041EE791AB94}" type="sibTrans" cxnId="{85625709-1E75-4003-9761-76CA34DB07DB}">
      <dgm:prSet/>
      <dgm:spPr/>
      <dgm:t>
        <a:bodyPr/>
        <a:lstStyle/>
        <a:p>
          <a:endParaRPr lang="el-GR"/>
        </a:p>
      </dgm:t>
    </dgm:pt>
    <dgm:pt modelId="{FE4AB8C7-9201-4CF4-AA7E-492E6A5B389C}">
      <dgm:prSet custT="1"/>
      <dgm:spPr/>
      <dgm:t>
        <a:bodyPr/>
        <a:lstStyle/>
        <a:p>
          <a:r>
            <a:rPr lang="el-GR" sz="1200" dirty="0" smtClean="0"/>
            <a:t>Είναι ένα  αποτελεσματικό και χρήσιμο εργαλείο για όλους</a:t>
          </a:r>
          <a:endParaRPr lang="el-GR" sz="1200" dirty="0"/>
        </a:p>
      </dgm:t>
    </dgm:pt>
    <dgm:pt modelId="{C4AE7C90-C38C-4C06-AB6C-B678F9046C19}" type="parTrans" cxnId="{4DDD25E3-E2C3-4E60-B54D-A5F75266D421}">
      <dgm:prSet/>
      <dgm:spPr/>
      <dgm:t>
        <a:bodyPr/>
        <a:lstStyle/>
        <a:p>
          <a:endParaRPr lang="el-GR"/>
        </a:p>
      </dgm:t>
    </dgm:pt>
    <dgm:pt modelId="{00BC84A9-8B2E-47EE-A1D0-DA89D54C4B99}" type="sibTrans" cxnId="{4DDD25E3-E2C3-4E60-B54D-A5F75266D421}">
      <dgm:prSet/>
      <dgm:spPr/>
      <dgm:t>
        <a:bodyPr/>
        <a:lstStyle/>
        <a:p>
          <a:endParaRPr lang="el-GR"/>
        </a:p>
      </dgm:t>
    </dgm:pt>
    <dgm:pt modelId="{CA0B3961-F3E5-4F20-AA51-11B5A75805EA}">
      <dgm:prSet phldrT="[Κείμενο]" custT="1"/>
      <dgm:spPr/>
      <dgm:t>
        <a:bodyPr/>
        <a:lstStyle/>
        <a:p>
          <a:pPr algn="l"/>
          <a:r>
            <a:rPr lang="el-GR" sz="1200" dirty="0" smtClean="0"/>
            <a:t>Εναρμονίζεται με το ΑΠΣ και το ΔΕΠΠΣ</a:t>
          </a:r>
          <a:endParaRPr lang="el-GR" sz="1200" dirty="0"/>
        </a:p>
      </dgm:t>
    </dgm:pt>
    <dgm:pt modelId="{CDEC94B5-C7E6-4245-AAF2-4D44FC3991C9}" type="parTrans" cxnId="{FF66BB46-3F4A-480E-97EF-56D79EE406DC}">
      <dgm:prSet/>
      <dgm:spPr/>
      <dgm:t>
        <a:bodyPr/>
        <a:lstStyle/>
        <a:p>
          <a:endParaRPr lang="el-GR"/>
        </a:p>
      </dgm:t>
    </dgm:pt>
    <dgm:pt modelId="{C113EF32-C6E0-437E-B551-4F59A4EA59A1}" type="sibTrans" cxnId="{FF66BB46-3F4A-480E-97EF-56D79EE406DC}">
      <dgm:prSet/>
      <dgm:spPr/>
      <dgm:t>
        <a:bodyPr/>
        <a:lstStyle/>
        <a:p>
          <a:endParaRPr lang="el-GR"/>
        </a:p>
      </dgm:t>
    </dgm:pt>
    <dgm:pt modelId="{2EFCF878-412D-47C0-BE39-91BBC3AC2A1A}">
      <dgm:prSet phldrT="[Κείμενο]" custT="1"/>
      <dgm:spPr/>
      <dgm:t>
        <a:bodyPr/>
        <a:lstStyle/>
        <a:p>
          <a:pPr algn="l"/>
          <a:r>
            <a:rPr lang="el-GR" sz="1200" dirty="0" smtClean="0"/>
            <a:t>Η ποιότητα και η ποσότητα των πληροφοριών του αντιστοιχούν στην ηλικία των μαθητών</a:t>
          </a:r>
          <a:endParaRPr lang="el-GR" sz="1200" dirty="0"/>
        </a:p>
      </dgm:t>
    </dgm:pt>
    <dgm:pt modelId="{020FEFD8-122B-4A56-A36D-E475C90B7070}" type="parTrans" cxnId="{CA6E1833-9448-47F8-8051-0FEA1A917D4E}">
      <dgm:prSet/>
      <dgm:spPr/>
      <dgm:t>
        <a:bodyPr/>
        <a:lstStyle/>
        <a:p>
          <a:endParaRPr lang="el-GR"/>
        </a:p>
      </dgm:t>
    </dgm:pt>
    <dgm:pt modelId="{2674EFF5-DF18-4E40-A467-9D1420547EE9}" type="sibTrans" cxnId="{CA6E1833-9448-47F8-8051-0FEA1A917D4E}">
      <dgm:prSet/>
      <dgm:spPr/>
      <dgm:t>
        <a:bodyPr/>
        <a:lstStyle/>
        <a:p>
          <a:endParaRPr lang="el-GR"/>
        </a:p>
      </dgm:t>
    </dgm:pt>
    <dgm:pt modelId="{A0B888E9-6ACB-4BFC-8E39-4D84D7931FB0}">
      <dgm:prSet phldrT="[Κείμενο]" custT="1"/>
      <dgm:spPr/>
      <dgm:t>
        <a:bodyPr/>
        <a:lstStyle/>
        <a:p>
          <a:pPr algn="l"/>
          <a:r>
            <a:rPr lang="el-GR" sz="1200" dirty="0" smtClean="0"/>
            <a:t>Τα κείμενα που χρησιμοποιεί είναι ευανάγνωστα και περιεκτικά</a:t>
          </a:r>
          <a:endParaRPr lang="el-GR" sz="1200" dirty="0"/>
        </a:p>
      </dgm:t>
    </dgm:pt>
    <dgm:pt modelId="{75E8FED5-6EB1-4189-97D2-448AD4D94662}" type="parTrans" cxnId="{7DB2B0D8-D472-438E-8D66-9D5469551C5E}">
      <dgm:prSet/>
      <dgm:spPr/>
      <dgm:t>
        <a:bodyPr/>
        <a:lstStyle/>
        <a:p>
          <a:endParaRPr lang="el-GR"/>
        </a:p>
      </dgm:t>
    </dgm:pt>
    <dgm:pt modelId="{CEEF546F-0976-4C15-B81E-D5648CEDFA83}" type="sibTrans" cxnId="{7DB2B0D8-D472-438E-8D66-9D5469551C5E}">
      <dgm:prSet/>
      <dgm:spPr/>
      <dgm:t>
        <a:bodyPr/>
        <a:lstStyle/>
        <a:p>
          <a:endParaRPr lang="el-GR"/>
        </a:p>
      </dgm:t>
    </dgm:pt>
    <dgm:pt modelId="{BF0A5BFD-6409-4AAB-B45E-5C5BFE1F2A16}">
      <dgm:prSet phldrT="[Κείμενο]" custT="1"/>
      <dgm:spPr/>
      <dgm:t>
        <a:bodyPr/>
        <a:lstStyle/>
        <a:p>
          <a:r>
            <a:rPr lang="el-GR" sz="1200" dirty="0" smtClean="0"/>
            <a:t>Ενθαρρύνει την αυτενέργεια και τη δημιουργική συμμετοχή τους</a:t>
          </a:r>
          <a:endParaRPr lang="el-GR" sz="1200" dirty="0"/>
        </a:p>
      </dgm:t>
    </dgm:pt>
    <dgm:pt modelId="{F793867B-3027-4BEC-9055-4705F713D4B3}" type="parTrans" cxnId="{356BDD14-2127-4DBD-9E1D-77E907DF1583}">
      <dgm:prSet/>
      <dgm:spPr/>
      <dgm:t>
        <a:bodyPr/>
        <a:lstStyle/>
        <a:p>
          <a:endParaRPr lang="el-GR"/>
        </a:p>
      </dgm:t>
    </dgm:pt>
    <dgm:pt modelId="{5EB1EDA7-47A6-4162-BE1B-3C93C9CEF229}" type="sibTrans" cxnId="{356BDD14-2127-4DBD-9E1D-77E907DF1583}">
      <dgm:prSet/>
      <dgm:spPr/>
      <dgm:t>
        <a:bodyPr/>
        <a:lstStyle/>
        <a:p>
          <a:endParaRPr lang="el-GR"/>
        </a:p>
      </dgm:t>
    </dgm:pt>
    <dgm:pt modelId="{B16F8FFD-AF73-4A71-87DE-46D60B9EB766}">
      <dgm:prSet phldrT="[Κείμενο]" custT="1"/>
      <dgm:spPr/>
      <dgm:t>
        <a:bodyPr/>
        <a:lstStyle/>
        <a:p>
          <a:r>
            <a:rPr lang="el-GR" sz="1200" dirty="0" smtClean="0"/>
            <a:t>Διαθέτει ένα </a:t>
          </a:r>
          <a:r>
            <a:rPr lang="el-GR" sz="1200" dirty="0" err="1" smtClean="0"/>
            <a:t>διαδραστικό</a:t>
          </a:r>
          <a:r>
            <a:rPr lang="el-GR" sz="1200" dirty="0" smtClean="0"/>
            <a:t> και ευχάριστο περιβάλλον εργασίας</a:t>
          </a:r>
          <a:endParaRPr lang="el-GR" sz="1200" dirty="0"/>
        </a:p>
      </dgm:t>
    </dgm:pt>
    <dgm:pt modelId="{BB1B3E4E-53C9-4D2F-A62F-B92BE278945D}" type="parTrans" cxnId="{D02E59A3-4F4C-402E-9C3C-E005959239B0}">
      <dgm:prSet/>
      <dgm:spPr/>
      <dgm:t>
        <a:bodyPr/>
        <a:lstStyle/>
        <a:p>
          <a:endParaRPr lang="el-GR"/>
        </a:p>
      </dgm:t>
    </dgm:pt>
    <dgm:pt modelId="{2C4692EB-B274-493A-BD3E-7CCF610BB706}" type="sibTrans" cxnId="{D02E59A3-4F4C-402E-9C3C-E005959239B0}">
      <dgm:prSet/>
      <dgm:spPr/>
      <dgm:t>
        <a:bodyPr/>
        <a:lstStyle/>
        <a:p>
          <a:endParaRPr lang="el-GR"/>
        </a:p>
      </dgm:t>
    </dgm:pt>
    <dgm:pt modelId="{9163E999-D8B3-4FE4-963F-158398E1BEF0}">
      <dgm:prSet phldrT="[Κείμενο]" custT="1"/>
      <dgm:spPr/>
      <dgm:t>
        <a:bodyPr/>
        <a:lstStyle/>
        <a:p>
          <a:r>
            <a:rPr lang="el-GR" sz="1200" dirty="0" smtClean="0"/>
            <a:t>Καθοδηγεί την προσοχή τους, χρησιμοποιώντας τις κατάλληλες οδηγίες και νύξεις</a:t>
          </a:r>
          <a:endParaRPr lang="el-GR" sz="1200" dirty="0"/>
        </a:p>
      </dgm:t>
    </dgm:pt>
    <dgm:pt modelId="{5BE9D329-4626-4531-AF16-367111D5F054}" type="parTrans" cxnId="{C4A0A8EB-AB15-439C-A1FF-1B5198C0CDC5}">
      <dgm:prSet/>
      <dgm:spPr/>
      <dgm:t>
        <a:bodyPr/>
        <a:lstStyle/>
        <a:p>
          <a:endParaRPr lang="el-GR"/>
        </a:p>
      </dgm:t>
    </dgm:pt>
    <dgm:pt modelId="{BD4FFD1A-33E9-4EE0-B043-DBA495798496}" type="sibTrans" cxnId="{C4A0A8EB-AB15-439C-A1FF-1B5198C0CDC5}">
      <dgm:prSet/>
      <dgm:spPr/>
      <dgm:t>
        <a:bodyPr/>
        <a:lstStyle/>
        <a:p>
          <a:endParaRPr lang="el-GR"/>
        </a:p>
      </dgm:t>
    </dgm:pt>
    <dgm:pt modelId="{494BDA48-0390-4F0B-8838-D13E25EF9BD9}">
      <dgm:prSet custT="1"/>
      <dgm:spPr/>
      <dgm:t>
        <a:bodyPr/>
        <a:lstStyle/>
        <a:p>
          <a:r>
            <a:rPr lang="el-GR" sz="1200" dirty="0" smtClean="0"/>
            <a:t>Διαθέτει άρτια δομή και οργάνωση περιεχομένου</a:t>
          </a:r>
          <a:endParaRPr lang="el-GR" sz="1200" dirty="0"/>
        </a:p>
      </dgm:t>
    </dgm:pt>
    <dgm:pt modelId="{A40FF84D-392B-4AF2-B336-D0BF57F47C0E}" type="parTrans" cxnId="{B65C6611-4DCD-42BE-A390-F8FE8EB54231}">
      <dgm:prSet/>
      <dgm:spPr/>
      <dgm:t>
        <a:bodyPr/>
        <a:lstStyle/>
        <a:p>
          <a:endParaRPr lang="el-GR"/>
        </a:p>
      </dgm:t>
    </dgm:pt>
    <dgm:pt modelId="{B4410AFE-0612-4A96-954E-C4BB5A921FE8}" type="sibTrans" cxnId="{B65C6611-4DCD-42BE-A390-F8FE8EB54231}">
      <dgm:prSet/>
      <dgm:spPr/>
      <dgm:t>
        <a:bodyPr/>
        <a:lstStyle/>
        <a:p>
          <a:endParaRPr lang="el-GR"/>
        </a:p>
      </dgm:t>
    </dgm:pt>
    <dgm:pt modelId="{8D84AE7F-DF88-424C-A1D7-973645DC8729}">
      <dgm:prSet/>
      <dgm:spPr/>
      <dgm:t>
        <a:bodyPr/>
        <a:lstStyle/>
        <a:p>
          <a:endParaRPr lang="el-GR" sz="1100" dirty="0"/>
        </a:p>
      </dgm:t>
    </dgm:pt>
    <dgm:pt modelId="{A647A9BF-7022-439D-B085-B8745FA6FBDE}" type="parTrans" cxnId="{D693E81E-AC79-4FBD-8C37-A0CCC872017F}">
      <dgm:prSet/>
      <dgm:spPr/>
      <dgm:t>
        <a:bodyPr/>
        <a:lstStyle/>
        <a:p>
          <a:endParaRPr lang="el-GR"/>
        </a:p>
      </dgm:t>
    </dgm:pt>
    <dgm:pt modelId="{452F1B8D-B4FD-425D-A08E-A7AD99F31380}" type="sibTrans" cxnId="{D693E81E-AC79-4FBD-8C37-A0CCC872017F}">
      <dgm:prSet/>
      <dgm:spPr/>
      <dgm:t>
        <a:bodyPr/>
        <a:lstStyle/>
        <a:p>
          <a:endParaRPr lang="el-GR"/>
        </a:p>
      </dgm:t>
    </dgm:pt>
    <dgm:pt modelId="{96A4F147-EF18-4526-BA8C-B789DA91C312}">
      <dgm:prSet phldrT="[Κείμενο]" custT="1"/>
      <dgm:spPr/>
      <dgm:t>
        <a:bodyPr/>
        <a:lstStyle/>
        <a:p>
          <a:r>
            <a:rPr lang="el-GR" sz="1200" dirty="0" smtClean="0"/>
            <a:t>Κεντρίζει το ενδιαφέρον των μαθητών</a:t>
          </a:r>
          <a:endParaRPr lang="el-GR" sz="1200" dirty="0"/>
        </a:p>
      </dgm:t>
    </dgm:pt>
    <dgm:pt modelId="{8ACE1FFC-577E-4461-897B-6A4E01310D02}" type="parTrans" cxnId="{3C216157-7E56-47A6-90BC-76E2CFD45BF2}">
      <dgm:prSet/>
      <dgm:spPr/>
      <dgm:t>
        <a:bodyPr/>
        <a:lstStyle/>
        <a:p>
          <a:endParaRPr lang="el-GR"/>
        </a:p>
      </dgm:t>
    </dgm:pt>
    <dgm:pt modelId="{E7D0B6AE-C545-4856-96CA-EB6685B67008}" type="sibTrans" cxnId="{3C216157-7E56-47A6-90BC-76E2CFD45BF2}">
      <dgm:prSet/>
      <dgm:spPr/>
      <dgm:t>
        <a:bodyPr/>
        <a:lstStyle/>
        <a:p>
          <a:endParaRPr lang="el-GR"/>
        </a:p>
      </dgm:t>
    </dgm:pt>
    <dgm:pt modelId="{B514676A-1E8C-4E5E-BEF0-45D48E358526}">
      <dgm:prSet custT="1"/>
      <dgm:spPr/>
      <dgm:t>
        <a:bodyPr/>
        <a:lstStyle/>
        <a:p>
          <a:r>
            <a:rPr lang="el-GR" sz="1200" dirty="0" smtClean="0"/>
            <a:t>Διαθέτει εύκολη πλοήγηση η οποία επιτρέπει τη σταδιακή προσέγγιση των στόχων</a:t>
          </a:r>
          <a:endParaRPr lang="el-GR" sz="1200" dirty="0"/>
        </a:p>
      </dgm:t>
    </dgm:pt>
    <dgm:pt modelId="{CD36209E-2750-42A4-A05A-4A50392AB24A}" type="parTrans" cxnId="{BD958051-2E73-4E1F-B197-0BC3A571766E}">
      <dgm:prSet/>
      <dgm:spPr/>
      <dgm:t>
        <a:bodyPr/>
        <a:lstStyle/>
        <a:p>
          <a:endParaRPr lang="el-GR"/>
        </a:p>
      </dgm:t>
    </dgm:pt>
    <dgm:pt modelId="{70F81688-5452-4AB2-95ED-CA7258D2E813}" type="sibTrans" cxnId="{BD958051-2E73-4E1F-B197-0BC3A571766E}">
      <dgm:prSet/>
      <dgm:spPr/>
      <dgm:t>
        <a:bodyPr/>
        <a:lstStyle/>
        <a:p>
          <a:endParaRPr lang="el-GR"/>
        </a:p>
      </dgm:t>
    </dgm:pt>
    <dgm:pt modelId="{35874BC9-7EA3-47BB-8748-E9FCDECC77B1}">
      <dgm:prSet custT="1"/>
      <dgm:spPr/>
      <dgm:t>
        <a:bodyPr/>
        <a:lstStyle/>
        <a:p>
          <a:r>
            <a:rPr lang="el-GR" sz="1200" dirty="0" smtClean="0"/>
            <a:t>Απευθύνεται τόσο σε αρχάριους, όσο και σε έμπειρους μαθητές</a:t>
          </a:r>
          <a:endParaRPr lang="el-GR" sz="1200" dirty="0"/>
        </a:p>
      </dgm:t>
    </dgm:pt>
    <dgm:pt modelId="{7009E705-B082-4399-A29D-B9690308D453}" type="parTrans" cxnId="{68A75730-FB6F-4261-94A4-F6D7303D2E1C}">
      <dgm:prSet/>
      <dgm:spPr/>
      <dgm:t>
        <a:bodyPr/>
        <a:lstStyle/>
        <a:p>
          <a:endParaRPr lang="el-GR"/>
        </a:p>
      </dgm:t>
    </dgm:pt>
    <dgm:pt modelId="{7BF73E36-F162-4978-82EB-CF7440186704}" type="sibTrans" cxnId="{68A75730-FB6F-4261-94A4-F6D7303D2E1C}">
      <dgm:prSet/>
      <dgm:spPr/>
      <dgm:t>
        <a:bodyPr/>
        <a:lstStyle/>
        <a:p>
          <a:endParaRPr lang="el-GR"/>
        </a:p>
      </dgm:t>
    </dgm:pt>
    <dgm:pt modelId="{C0DC2B81-EC7A-4103-A5A9-DBF2F2D5AFEF}">
      <dgm:prSet/>
      <dgm:spPr/>
      <dgm:t>
        <a:bodyPr/>
        <a:lstStyle/>
        <a:p>
          <a:endParaRPr lang="el-GR" sz="1100" dirty="0"/>
        </a:p>
      </dgm:t>
    </dgm:pt>
    <dgm:pt modelId="{EAA3D652-2766-4253-8CF9-E214462AEDB0}" type="parTrans" cxnId="{52326555-0895-4278-AA2B-5E03A46EF45A}">
      <dgm:prSet/>
      <dgm:spPr/>
      <dgm:t>
        <a:bodyPr/>
        <a:lstStyle/>
        <a:p>
          <a:endParaRPr lang="el-GR"/>
        </a:p>
      </dgm:t>
    </dgm:pt>
    <dgm:pt modelId="{0A93484C-4BA6-4F46-AE0D-233CCABC7745}" type="sibTrans" cxnId="{52326555-0895-4278-AA2B-5E03A46EF45A}">
      <dgm:prSet/>
      <dgm:spPr/>
      <dgm:t>
        <a:bodyPr/>
        <a:lstStyle/>
        <a:p>
          <a:endParaRPr lang="el-GR"/>
        </a:p>
      </dgm:t>
    </dgm:pt>
    <dgm:pt modelId="{E02CD379-CFCF-41D0-8E4A-7B1E5002B124}">
      <dgm:prSet custT="1"/>
      <dgm:spPr/>
      <dgm:t>
        <a:bodyPr/>
        <a:lstStyle/>
        <a:p>
          <a:r>
            <a:rPr lang="el-GR" sz="1200" dirty="0" smtClean="0"/>
            <a:t>Υποβοηθά την εξατομικευμένη διδασκαλία</a:t>
          </a:r>
          <a:endParaRPr lang="el-GR" sz="1200" dirty="0"/>
        </a:p>
      </dgm:t>
    </dgm:pt>
    <dgm:pt modelId="{4CA055AA-FDA4-480D-9745-CB4D749EC9B3}" type="parTrans" cxnId="{D31E8FD6-C1A7-4706-A1E6-4599373A6962}">
      <dgm:prSet/>
      <dgm:spPr/>
      <dgm:t>
        <a:bodyPr/>
        <a:lstStyle/>
        <a:p>
          <a:endParaRPr lang="el-GR"/>
        </a:p>
      </dgm:t>
    </dgm:pt>
    <dgm:pt modelId="{9B23DD24-A047-4BC9-90F6-39B02452B4E1}" type="sibTrans" cxnId="{D31E8FD6-C1A7-4706-A1E6-4599373A6962}">
      <dgm:prSet/>
      <dgm:spPr/>
      <dgm:t>
        <a:bodyPr/>
        <a:lstStyle/>
        <a:p>
          <a:endParaRPr lang="el-GR"/>
        </a:p>
      </dgm:t>
    </dgm:pt>
    <dgm:pt modelId="{69699E4D-D589-4077-ADF6-2B07C680461D}">
      <dgm:prSet custT="1"/>
      <dgm:spPr/>
      <dgm:t>
        <a:bodyPr/>
        <a:lstStyle/>
        <a:p>
          <a:r>
            <a:rPr lang="el-GR" sz="1200" dirty="0" smtClean="0"/>
            <a:t>Παρέχονται βοήθεια και οδηγίες από τον πλοηγό </a:t>
          </a:r>
          <a:r>
            <a:rPr lang="el-GR" sz="1200" dirty="0" err="1" smtClean="0"/>
            <a:t>Λογογραφούλη</a:t>
          </a:r>
          <a:endParaRPr lang="el-GR" sz="1200" dirty="0"/>
        </a:p>
      </dgm:t>
    </dgm:pt>
    <dgm:pt modelId="{2809EECE-1093-44FB-AE4C-341714ECA27C}" type="parTrans" cxnId="{2C0A1CAA-96C2-4AC9-A378-659347C5A3BD}">
      <dgm:prSet/>
      <dgm:spPr/>
      <dgm:t>
        <a:bodyPr/>
        <a:lstStyle/>
        <a:p>
          <a:endParaRPr lang="el-GR"/>
        </a:p>
      </dgm:t>
    </dgm:pt>
    <dgm:pt modelId="{1EE560AF-C318-4AFD-A736-EED95555F967}" type="sibTrans" cxnId="{2C0A1CAA-96C2-4AC9-A378-659347C5A3BD}">
      <dgm:prSet/>
      <dgm:spPr/>
      <dgm:t>
        <a:bodyPr/>
        <a:lstStyle/>
        <a:p>
          <a:endParaRPr lang="el-GR"/>
        </a:p>
      </dgm:t>
    </dgm:pt>
    <dgm:pt modelId="{6D94AEED-3D8D-46E3-9E24-DE478148B469}">
      <dgm:prSet custT="1"/>
      <dgm:spPr/>
      <dgm:t>
        <a:bodyPr/>
        <a:lstStyle/>
        <a:p>
          <a:r>
            <a:rPr lang="el-GR" sz="1200" b="1" dirty="0" smtClean="0"/>
            <a:t>Τρωτό σημείο </a:t>
          </a:r>
          <a:r>
            <a:rPr lang="el-GR" sz="1200" b="0" dirty="0" smtClean="0"/>
            <a:t>η μη συμμετοχή των μαθητών στο </a:t>
          </a:r>
          <a:r>
            <a:rPr lang="en-US" sz="1200" b="0" dirty="0" err="1" smtClean="0"/>
            <a:t>BLog</a:t>
          </a:r>
          <a:endParaRPr lang="el-GR" sz="1200" dirty="0"/>
        </a:p>
      </dgm:t>
    </dgm:pt>
    <dgm:pt modelId="{594C80D7-A320-4A6D-A958-3466E9BCE4A9}" type="sibTrans" cxnId="{365609F7-1065-4BCC-9382-7A085BF6DF2F}">
      <dgm:prSet/>
      <dgm:spPr/>
      <dgm:t>
        <a:bodyPr/>
        <a:lstStyle/>
        <a:p>
          <a:endParaRPr lang="el-GR"/>
        </a:p>
      </dgm:t>
    </dgm:pt>
    <dgm:pt modelId="{E9DEFD38-3359-4141-9CB0-B21EFF39A4D0}" type="parTrans" cxnId="{365609F7-1065-4BCC-9382-7A085BF6DF2F}">
      <dgm:prSet/>
      <dgm:spPr/>
      <dgm:t>
        <a:bodyPr/>
        <a:lstStyle/>
        <a:p>
          <a:endParaRPr lang="el-GR"/>
        </a:p>
      </dgm:t>
    </dgm:pt>
    <dgm:pt modelId="{836581AD-9258-4DD1-A9A3-8330B752683F}">
      <dgm:prSet phldrT="[Κείμενο]" custT="1"/>
      <dgm:spPr/>
      <dgm:t>
        <a:bodyPr/>
        <a:lstStyle/>
        <a:p>
          <a:r>
            <a:rPr lang="el-GR" sz="1200" dirty="0" smtClean="0"/>
            <a:t>Ευνοεί και την εξατομικευμένη διδασκαλία  και τη συνεργατική μάθηση</a:t>
          </a:r>
          <a:endParaRPr lang="el-GR" sz="1200" dirty="0"/>
        </a:p>
      </dgm:t>
    </dgm:pt>
    <dgm:pt modelId="{512283B2-8B5F-41A0-A130-756FED5640F4}" type="sibTrans" cxnId="{5D02649A-8842-41CC-9FB6-04AFA290847E}">
      <dgm:prSet/>
      <dgm:spPr/>
      <dgm:t>
        <a:bodyPr/>
        <a:lstStyle/>
        <a:p>
          <a:endParaRPr lang="el-GR"/>
        </a:p>
      </dgm:t>
    </dgm:pt>
    <dgm:pt modelId="{260DDCBD-07AF-46A9-9AD2-642EB3D8C740}" type="parTrans" cxnId="{5D02649A-8842-41CC-9FB6-04AFA290847E}">
      <dgm:prSet/>
      <dgm:spPr/>
      <dgm:t>
        <a:bodyPr/>
        <a:lstStyle/>
        <a:p>
          <a:endParaRPr lang="el-GR"/>
        </a:p>
      </dgm:t>
    </dgm:pt>
    <dgm:pt modelId="{54271340-A390-47D6-B6F5-B74069A61E68}">
      <dgm:prSet phldrT="[Κείμενο]" custT="1"/>
      <dgm:spPr/>
      <dgm:t>
        <a:bodyPr/>
        <a:lstStyle/>
        <a:p>
          <a:r>
            <a:rPr lang="el-GR" sz="1200" dirty="0" smtClean="0"/>
            <a:t>Οι δραστηριότητες του διακρίνονται για την πρωτοτυπία, την παιγνιώδη μορφή τους και την άμεση συνάφεια τους με τα ενδιαφέροντα των μαθητών</a:t>
          </a:r>
          <a:endParaRPr lang="el-GR" sz="1200" dirty="0"/>
        </a:p>
      </dgm:t>
    </dgm:pt>
    <dgm:pt modelId="{10EA556D-DD63-40E0-8677-60138C92C7E0}" type="sibTrans" cxnId="{FB854D32-C45C-4AA8-8E51-D76ED8A8B11A}">
      <dgm:prSet/>
      <dgm:spPr/>
      <dgm:t>
        <a:bodyPr/>
        <a:lstStyle/>
        <a:p>
          <a:endParaRPr lang="el-GR"/>
        </a:p>
      </dgm:t>
    </dgm:pt>
    <dgm:pt modelId="{21AA70D8-D4D6-4819-B673-9141D6ACAA4B}" type="parTrans" cxnId="{FB854D32-C45C-4AA8-8E51-D76ED8A8B11A}">
      <dgm:prSet/>
      <dgm:spPr/>
      <dgm:t>
        <a:bodyPr/>
        <a:lstStyle/>
        <a:p>
          <a:endParaRPr lang="el-GR"/>
        </a:p>
      </dgm:t>
    </dgm:pt>
    <dgm:pt modelId="{83AE510E-9B00-4D83-B6A1-D5DFA9F302E9}">
      <dgm:prSet phldrT="[Κείμενο]" custT="1"/>
      <dgm:spPr/>
      <dgm:t>
        <a:bodyPr/>
        <a:lstStyle/>
        <a:p>
          <a:r>
            <a:rPr lang="el-GR" sz="1200" dirty="0" smtClean="0"/>
            <a:t>Ακολουθεί μια έγκυρη και τεκμηριωμένη  παιδ. Προσέγγιση</a:t>
          </a:r>
          <a:endParaRPr lang="el-GR" sz="1200" dirty="0"/>
        </a:p>
      </dgm:t>
    </dgm:pt>
    <dgm:pt modelId="{DBCFD80F-4FCF-46A1-8677-CAC2AE873147}" type="sibTrans" cxnId="{819F8DAC-9F6C-4C94-8231-0C2A3176CC6E}">
      <dgm:prSet/>
      <dgm:spPr/>
      <dgm:t>
        <a:bodyPr/>
        <a:lstStyle/>
        <a:p>
          <a:endParaRPr lang="el-GR"/>
        </a:p>
      </dgm:t>
    </dgm:pt>
    <dgm:pt modelId="{A5A1AE64-5DFD-4529-95F0-F89819C5F9F8}" type="parTrans" cxnId="{819F8DAC-9F6C-4C94-8231-0C2A3176CC6E}">
      <dgm:prSet/>
      <dgm:spPr/>
      <dgm:t>
        <a:bodyPr/>
        <a:lstStyle/>
        <a:p>
          <a:endParaRPr lang="el-GR"/>
        </a:p>
      </dgm:t>
    </dgm:pt>
    <dgm:pt modelId="{E16DC7EE-0AFF-42A3-B187-E4A7CEFEE4F9}">
      <dgm:prSet custT="1"/>
      <dgm:spPr/>
      <dgm:t>
        <a:bodyPr/>
        <a:lstStyle/>
        <a:p>
          <a:endParaRPr lang="el-GR" sz="1200" dirty="0"/>
        </a:p>
      </dgm:t>
    </dgm:pt>
    <dgm:pt modelId="{ECDD95D1-2D20-46EB-9982-0B377BDB129B}" type="parTrans" cxnId="{7575F864-386B-4640-A207-507929843D56}">
      <dgm:prSet/>
      <dgm:spPr/>
    </dgm:pt>
    <dgm:pt modelId="{6CB447DC-3760-4832-8A35-A1311EAFE6A4}" type="sibTrans" cxnId="{7575F864-386B-4640-A207-507929843D56}">
      <dgm:prSet/>
      <dgm:spPr/>
    </dgm:pt>
    <dgm:pt modelId="{C2F9B9BF-7DB3-4E4B-A74B-EABD316A5F1D}">
      <dgm:prSet custT="1"/>
      <dgm:spPr/>
      <dgm:t>
        <a:bodyPr/>
        <a:lstStyle/>
        <a:p>
          <a:r>
            <a:rPr lang="el-GR" sz="1200" dirty="0" smtClean="0"/>
            <a:t>Παρέχοντάς τους ένα επιπλέον κίνητρο  για την ενασχόλησή τους με αυτό και κατ’ επέκταση με την παραγωγή γραπτού λόγου</a:t>
          </a:r>
          <a:endParaRPr lang="el-GR" sz="1200" dirty="0"/>
        </a:p>
      </dgm:t>
    </dgm:pt>
    <dgm:pt modelId="{C52205BC-476B-4DFC-98AC-8B69C8BAACA2}" type="parTrans" cxnId="{F193AE51-993E-4DC4-9EB7-EBF099D2EF42}">
      <dgm:prSet/>
      <dgm:spPr/>
    </dgm:pt>
    <dgm:pt modelId="{A30E5F33-FB90-4C37-9050-987364D8BF4C}" type="sibTrans" cxnId="{F193AE51-993E-4DC4-9EB7-EBF099D2EF42}">
      <dgm:prSet/>
      <dgm:spPr/>
    </dgm:pt>
    <dgm:pt modelId="{5DC392FF-CF12-4086-A3CE-5870984A2D19}">
      <dgm:prSet custT="1"/>
      <dgm:spPr/>
      <dgm:t>
        <a:bodyPr/>
        <a:lstStyle/>
        <a:p>
          <a:r>
            <a:rPr lang="el-GR" sz="1200" dirty="0" smtClean="0"/>
            <a:t>Είναι ιδιαιτέρως εύχρηστο και ευχάριστο στη χρήση</a:t>
          </a:r>
          <a:endParaRPr lang="el-GR" sz="1200" dirty="0"/>
        </a:p>
      </dgm:t>
    </dgm:pt>
    <dgm:pt modelId="{9CCFF827-0308-4C33-B51D-ABB2D60FEEE4}" type="parTrans" cxnId="{3299CE95-9AE7-4CE3-A179-31B762EC7DE6}">
      <dgm:prSet/>
      <dgm:spPr/>
    </dgm:pt>
    <dgm:pt modelId="{0B21C086-E41A-4BA3-BD46-4EA7A439F504}" type="sibTrans" cxnId="{3299CE95-9AE7-4CE3-A179-31B762EC7DE6}">
      <dgm:prSet/>
      <dgm:spPr/>
    </dgm:pt>
    <dgm:pt modelId="{171FC09D-25EC-4167-8FD8-507A176F4262}">
      <dgm:prSet custT="1"/>
      <dgm:spPr/>
      <dgm:t>
        <a:bodyPr/>
        <a:lstStyle/>
        <a:p>
          <a:r>
            <a:rPr lang="el-GR" sz="1200" dirty="0" smtClean="0"/>
            <a:t>Είναι συμβατό για χρήση από Υπολογιστή, </a:t>
          </a:r>
          <a:r>
            <a:rPr lang="en-US" sz="1200" dirty="0" smtClean="0"/>
            <a:t>Smartphone </a:t>
          </a:r>
          <a:r>
            <a:rPr lang="el-GR" sz="1200" dirty="0" smtClean="0"/>
            <a:t>και </a:t>
          </a:r>
          <a:r>
            <a:rPr lang="en-US" sz="1200" dirty="0" smtClean="0"/>
            <a:t>Tablet</a:t>
          </a:r>
          <a:r>
            <a:rPr lang="el-GR" sz="1200" dirty="0" smtClean="0"/>
            <a:t> </a:t>
          </a:r>
          <a:endParaRPr lang="el-GR" sz="1200" dirty="0"/>
        </a:p>
      </dgm:t>
    </dgm:pt>
    <dgm:pt modelId="{DC053EE4-251D-404D-8719-677AD3FA39A5}" type="parTrans" cxnId="{53199279-52C9-4E7A-AF34-2B3BA792C2AC}">
      <dgm:prSet/>
      <dgm:spPr/>
    </dgm:pt>
    <dgm:pt modelId="{894C6C7A-ABF7-4BB0-97CE-89BDE1563D83}" type="sibTrans" cxnId="{53199279-52C9-4E7A-AF34-2B3BA792C2AC}">
      <dgm:prSet/>
      <dgm:spPr/>
    </dgm:pt>
    <dgm:pt modelId="{42FB57C1-669F-4C26-9D9B-79B6801432FE}">
      <dgm:prSet custT="1"/>
      <dgm:spPr/>
      <dgm:t>
        <a:bodyPr/>
        <a:lstStyle/>
        <a:p>
          <a:r>
            <a:rPr lang="el-GR" sz="1200" b="1" dirty="0" smtClean="0"/>
            <a:t>Τρωτό σημείο </a:t>
          </a:r>
          <a:r>
            <a:rPr lang="el-GR" sz="1200" b="0" dirty="0" smtClean="0"/>
            <a:t>η ενότητα «Ζωγραφική» δεν μπορεί να χρησιμοποιηθεί από </a:t>
          </a:r>
          <a:r>
            <a:rPr lang="en-US" sz="1200" dirty="0" smtClean="0"/>
            <a:t>Smartphone </a:t>
          </a:r>
          <a:r>
            <a:rPr lang="el-GR" sz="1200" dirty="0" smtClean="0"/>
            <a:t>ή </a:t>
          </a:r>
          <a:r>
            <a:rPr lang="en-US" sz="1200" dirty="0" smtClean="0"/>
            <a:t>Tablet</a:t>
          </a:r>
          <a:r>
            <a:rPr lang="el-GR" sz="1200" dirty="0" smtClean="0"/>
            <a:t> </a:t>
          </a:r>
          <a:endParaRPr lang="el-GR" sz="1200" b="0" dirty="0"/>
        </a:p>
      </dgm:t>
    </dgm:pt>
    <dgm:pt modelId="{B8906A8B-292F-4553-B345-F13DFF9C6DA1}" type="parTrans" cxnId="{63D623C6-1E0F-4A1D-A511-DAB3F7DFB9BE}">
      <dgm:prSet/>
      <dgm:spPr/>
    </dgm:pt>
    <dgm:pt modelId="{FCB6BF46-289A-4CF2-BF61-516724E051E4}" type="sibTrans" cxnId="{63D623C6-1E0F-4A1D-A511-DAB3F7DFB9BE}">
      <dgm:prSet/>
      <dgm:spPr/>
    </dgm:pt>
    <dgm:pt modelId="{318EA3D9-A09F-4590-B0A1-E4D4FD461A83}">
      <dgm:prSet custT="1"/>
      <dgm:spPr/>
      <dgm:t>
        <a:bodyPr/>
        <a:lstStyle/>
        <a:p>
          <a:r>
            <a:rPr lang="el-GR" sz="1200" dirty="0" smtClean="0"/>
            <a:t>Επιτρέπει στα παιδία να αποκτήσουν μια θετικότερη στάση απέναντι στο γραπτό λόγο</a:t>
          </a:r>
          <a:endParaRPr lang="el-GR" sz="1200" dirty="0"/>
        </a:p>
      </dgm:t>
    </dgm:pt>
    <dgm:pt modelId="{70518E80-5A74-4CC7-8567-D74D140A61A2}" type="parTrans" cxnId="{CA6E91A9-D569-4220-BFE3-0DA698B0A264}">
      <dgm:prSet/>
      <dgm:spPr/>
    </dgm:pt>
    <dgm:pt modelId="{6DAB1048-5E95-4D8F-9D5E-8667B5AB7309}" type="sibTrans" cxnId="{CA6E91A9-D569-4220-BFE3-0DA698B0A264}">
      <dgm:prSet/>
      <dgm:spPr/>
    </dgm:pt>
    <dgm:pt modelId="{A4C2894E-6B29-49C2-A2EA-F3FB3651C454}">
      <dgm:prSet custT="1"/>
      <dgm:spPr/>
      <dgm:t>
        <a:bodyPr/>
        <a:lstStyle/>
        <a:p>
          <a:r>
            <a:rPr lang="el-GR" sz="1200" dirty="0" smtClean="0"/>
            <a:t>Ενισχύει τους μαθητές να καλλιεργήσουν τις απαραίτητες  γνωστικές, </a:t>
          </a:r>
          <a:r>
            <a:rPr lang="el-GR" sz="1200" dirty="0" err="1" smtClean="0"/>
            <a:t>μεταγνωστικές</a:t>
          </a:r>
          <a:r>
            <a:rPr lang="el-GR" sz="1200" dirty="0" smtClean="0"/>
            <a:t> και επικοινωνιακές </a:t>
          </a:r>
          <a:r>
            <a:rPr lang="el-GR" sz="1200" dirty="0" err="1" smtClean="0"/>
            <a:t>δεξιοτήτες</a:t>
          </a:r>
          <a:r>
            <a:rPr lang="el-GR" sz="1200" dirty="0" smtClean="0"/>
            <a:t> που επηρεάζουν την ποιότητα των κειμένων τους </a:t>
          </a:r>
          <a:endParaRPr lang="el-GR" sz="1200" dirty="0"/>
        </a:p>
      </dgm:t>
    </dgm:pt>
    <dgm:pt modelId="{A8AD28B4-074F-43C0-BB7E-59DDD64845E3}" type="parTrans" cxnId="{B1DD2783-C5A2-4A46-961D-A167ADC97D7D}">
      <dgm:prSet/>
      <dgm:spPr/>
    </dgm:pt>
    <dgm:pt modelId="{385BE014-E7DA-4FCB-813E-CD80349E6131}" type="sibTrans" cxnId="{B1DD2783-C5A2-4A46-961D-A167ADC97D7D}">
      <dgm:prSet/>
      <dgm:spPr/>
    </dgm:pt>
    <dgm:pt modelId="{20772402-37FB-4528-8EDB-108F0BCC5126}">
      <dgm:prSet custT="1"/>
      <dgm:spPr/>
      <dgm:t>
        <a:bodyPr/>
        <a:lstStyle/>
        <a:p>
          <a:r>
            <a:rPr lang="el-GR" sz="1200" dirty="0" smtClean="0"/>
            <a:t>Τους επιτρέπει να παράγουν αβίαστα, εύκολα και ευχάριστα τα δικά τους κείμενα</a:t>
          </a:r>
          <a:endParaRPr lang="el-GR" sz="1200" dirty="0"/>
        </a:p>
      </dgm:t>
    </dgm:pt>
    <dgm:pt modelId="{C9B0A8F5-02A0-4534-AFE3-E8561A6CE0FC}" type="parTrans" cxnId="{7C6C7D66-094B-4F08-BF1D-6A850C164AED}">
      <dgm:prSet/>
      <dgm:spPr/>
    </dgm:pt>
    <dgm:pt modelId="{5EBE88DF-D8F1-4310-A492-8A978C5FA05E}" type="sibTrans" cxnId="{7C6C7D66-094B-4F08-BF1D-6A850C164AED}">
      <dgm:prSet/>
      <dgm:spPr/>
    </dgm:pt>
    <dgm:pt modelId="{B33A6B32-6DD8-4CE8-9098-419F952B4990}" type="pres">
      <dgm:prSet presAssocID="{B21A6776-9FBE-43A3-B8F3-FC83BE9560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46A6B6A-331D-4F8F-A955-7F1FF0C4B4D0}" type="pres">
      <dgm:prSet presAssocID="{43A82B5C-952C-4E3C-8EC0-F9CE8A155FC4}" presName="composite" presStyleCnt="0"/>
      <dgm:spPr/>
    </dgm:pt>
    <dgm:pt modelId="{E2F3AB70-E385-44D9-B251-0E91F59E07B9}" type="pres">
      <dgm:prSet presAssocID="{43A82B5C-952C-4E3C-8EC0-F9CE8A155FC4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394BEF-7646-4A66-B537-2F0D2C8A7C40}" type="pres">
      <dgm:prSet presAssocID="{43A82B5C-952C-4E3C-8EC0-F9CE8A155FC4}" presName="desTx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867279-483C-4CD7-88C2-AD75144F90CC}" type="pres">
      <dgm:prSet presAssocID="{0DAD0D4E-71DC-42BF-8915-64C99F9C0CC4}" presName="space" presStyleCnt="0"/>
      <dgm:spPr/>
    </dgm:pt>
    <dgm:pt modelId="{96FC7C31-31C1-467E-818E-BA7BDEBF1AF4}" type="pres">
      <dgm:prSet presAssocID="{A2C28553-4B2A-4EED-B650-273B1C879F1E}" presName="composite" presStyleCnt="0"/>
      <dgm:spPr/>
    </dgm:pt>
    <dgm:pt modelId="{DD1EA216-E7D9-4692-AC46-A426D3F8C43E}" type="pres">
      <dgm:prSet presAssocID="{A2C28553-4B2A-4EED-B650-273B1C879F1E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D09F18-BB5E-4490-899A-8958D57C8D1C}" type="pres">
      <dgm:prSet presAssocID="{A2C28553-4B2A-4EED-B650-273B1C879F1E}" presName="desTx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4F9492-00CC-4CED-AFB8-9A836EE322BC}" type="pres">
      <dgm:prSet presAssocID="{39F518C0-F257-4AB6-93D0-A893AFB4BE28}" presName="space" presStyleCnt="0"/>
      <dgm:spPr/>
    </dgm:pt>
    <dgm:pt modelId="{E81E3677-0679-4C62-B154-D5DC27697136}" type="pres">
      <dgm:prSet presAssocID="{F9C8F7B2-A8DC-4613-A404-917E36F0F36C}" presName="composite" presStyleCnt="0"/>
      <dgm:spPr/>
    </dgm:pt>
    <dgm:pt modelId="{C488C24A-56DB-4D25-A1BE-981B0788593A}" type="pres">
      <dgm:prSet presAssocID="{F9C8F7B2-A8DC-4613-A404-917E36F0F36C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C193FC-D293-4974-A86E-D68FE21DC4B8}" type="pres">
      <dgm:prSet presAssocID="{F9C8F7B2-A8DC-4613-A404-917E36F0F36C}" presName="desTx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000E9D-DCA4-43FC-882D-78732A054658}" type="pres">
      <dgm:prSet presAssocID="{EF3054F2-2746-4513-81E0-8C6A859F8290}" presName="space" presStyleCnt="0"/>
      <dgm:spPr/>
    </dgm:pt>
    <dgm:pt modelId="{32BA239A-54E9-4628-9CDA-A7B2356EB5F4}" type="pres">
      <dgm:prSet presAssocID="{6D6CF183-D53A-4AA1-8B7C-974AC0839566}" presName="composite" presStyleCnt="0"/>
      <dgm:spPr/>
    </dgm:pt>
    <dgm:pt modelId="{D09BD068-E392-4922-9E9B-3E76B6E64D83}" type="pres">
      <dgm:prSet presAssocID="{6D6CF183-D53A-4AA1-8B7C-974AC0839566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780BF5-134B-480D-834E-5046E192F566}" type="pres">
      <dgm:prSet presAssocID="{6D6CF183-D53A-4AA1-8B7C-974AC0839566}" presName="desTx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BD5C20-332D-4AC4-B9E0-B3DCBFF370A2}" type="pres">
      <dgm:prSet presAssocID="{8856EA2D-E125-4046-A647-982949CC414F}" presName="space" presStyleCnt="0"/>
      <dgm:spPr/>
    </dgm:pt>
    <dgm:pt modelId="{6CEFBEF8-4744-4130-91B8-A734D3272D3A}" type="pres">
      <dgm:prSet presAssocID="{4690ED55-FA89-4E15-AE68-1DCA9E72B812}" presName="composite" presStyleCnt="0"/>
      <dgm:spPr/>
    </dgm:pt>
    <dgm:pt modelId="{7940E83C-6622-43CD-AA37-887101997F8C}" type="pres">
      <dgm:prSet presAssocID="{4690ED55-FA89-4E15-AE68-1DCA9E72B812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C7634C-27F3-442F-B84A-4AC13C72FEA2}" type="pres">
      <dgm:prSet presAssocID="{4690ED55-FA89-4E15-AE68-1DCA9E72B812}" presName="desTx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0C0A1F-2FF0-4377-B67A-38126F770099}" type="pres">
      <dgm:prSet presAssocID="{5144097E-C349-4600-BCA3-A799BD8EC7C8}" presName="space" presStyleCnt="0"/>
      <dgm:spPr/>
    </dgm:pt>
    <dgm:pt modelId="{D82E0BD4-8C76-4DC6-B3F2-CE2C6EE6838F}" type="pres">
      <dgm:prSet presAssocID="{E3BD6668-7609-4D7D-B857-98CB83059D85}" presName="composite" presStyleCnt="0"/>
      <dgm:spPr/>
    </dgm:pt>
    <dgm:pt modelId="{E84B9D07-7260-4094-BC7A-91BF2CBC9866}" type="pres">
      <dgm:prSet presAssocID="{E3BD6668-7609-4D7D-B857-98CB83059D85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1D43E4-9C16-437E-B959-EE54BBDB2145}" type="pres">
      <dgm:prSet presAssocID="{E3BD6668-7609-4D7D-B857-98CB83059D85}" presName="desTx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4BD802-A710-482C-A095-F6748B5B0FD6}" type="pres">
      <dgm:prSet presAssocID="{1FF0208F-56B3-404E-B113-CF5EA4FCE38A}" presName="space" presStyleCnt="0"/>
      <dgm:spPr/>
    </dgm:pt>
    <dgm:pt modelId="{A8383C93-5380-44E6-9E90-4B0EF845E655}" type="pres">
      <dgm:prSet presAssocID="{9C75A62C-5931-488C-8EAC-226809FDECB8}" presName="composite" presStyleCnt="0"/>
      <dgm:spPr/>
    </dgm:pt>
    <dgm:pt modelId="{AA5B4FA2-1C94-4AFB-906B-7D99FBF2B971}" type="pres">
      <dgm:prSet presAssocID="{9C75A62C-5931-488C-8EAC-226809FDECB8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2D9F5D-0B84-4612-850A-24D52DCEF531}" type="pres">
      <dgm:prSet presAssocID="{9C75A62C-5931-488C-8EAC-226809FDECB8}" presName="desTx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693E81E-AC79-4FBD-8C37-A0CCC872017F}" srcId="{6D6CF183-D53A-4AA1-8B7C-974AC0839566}" destId="{8D84AE7F-DF88-424C-A1D7-973645DC8729}" srcOrd="7" destOrd="0" parTransId="{A647A9BF-7022-439D-B085-B8745FA6FBDE}" sibTransId="{452F1B8D-B4FD-425D-A08E-A7AD99F31380}"/>
    <dgm:cxn modelId="{52326555-0895-4278-AA2B-5E03A46EF45A}" srcId="{6D6CF183-D53A-4AA1-8B7C-974AC0839566}" destId="{C0DC2B81-EC7A-4103-A5A9-DBF2F2D5AFEF}" srcOrd="6" destOrd="0" parTransId="{EAA3D652-2766-4253-8CF9-E214462AEDB0}" sibTransId="{0A93484C-4BA6-4F46-AE0D-233CCABC7745}"/>
    <dgm:cxn modelId="{3A1B5593-C7FE-42F2-AC20-4E20B764F625}" type="presOf" srcId="{9163E999-D8B3-4FE4-963F-158398E1BEF0}" destId="{E4C193FC-D293-4974-A86E-D68FE21DC4B8}" srcOrd="0" destOrd="4" presId="urn:microsoft.com/office/officeart/2005/8/layout/hList1"/>
    <dgm:cxn modelId="{9BE8CB5E-753D-4D53-9993-005BE49FBF3F}" type="presOf" srcId="{DC77C250-F249-45D7-BBA6-C775556FCA7E}" destId="{F71D43E4-9C16-437E-B959-EE54BBDB2145}" srcOrd="0" destOrd="0" presId="urn:microsoft.com/office/officeart/2005/8/layout/hList1"/>
    <dgm:cxn modelId="{B73B2110-3683-4158-9189-BB7086B3362A}" type="presOf" srcId="{C0DC2B81-EC7A-4103-A5A9-DBF2F2D5AFEF}" destId="{C2780BF5-134B-480D-834E-5046E192F566}" srcOrd="0" destOrd="6" presId="urn:microsoft.com/office/officeart/2005/8/layout/hList1"/>
    <dgm:cxn modelId="{3C216157-7E56-47A6-90BC-76E2CFD45BF2}" srcId="{F9C8F7B2-A8DC-4613-A404-917E36F0F36C}" destId="{96A4F147-EF18-4526-BA8C-B789DA91C312}" srcOrd="1" destOrd="0" parTransId="{8ACE1FFC-577E-4461-897B-6A4E01310D02}" sibTransId="{E7D0B6AE-C545-4856-96CA-EB6685B67008}"/>
    <dgm:cxn modelId="{6CB88B9F-CBD0-43FB-81B8-90CD04D80FD7}" type="presOf" srcId="{35874BC9-7EA3-47BB-8748-E9FCDECC77B1}" destId="{C2780BF5-134B-480D-834E-5046E192F566}" srcOrd="0" destOrd="2" presId="urn:microsoft.com/office/officeart/2005/8/layout/hList1"/>
    <dgm:cxn modelId="{A5E4B451-5F5C-43B8-AB0C-DBBF480A7BE9}" type="presOf" srcId="{318EA3D9-A09F-4590-B0A1-E4D4FD461A83}" destId="{E72D9F5D-0B84-4612-850A-24D52DCEF531}" srcOrd="0" destOrd="1" presId="urn:microsoft.com/office/officeart/2005/8/layout/hList1"/>
    <dgm:cxn modelId="{63D623C6-1E0F-4A1D-A511-DAB3F7DFB9BE}" srcId="{E3BD6668-7609-4D7D-B857-98CB83059D85}" destId="{42FB57C1-669F-4C26-9D9B-79B6801432FE}" srcOrd="3" destOrd="0" parTransId="{B8906A8B-292F-4553-B345-F13DFF9C6DA1}" sibTransId="{FCB6BF46-289A-4CF2-BF61-516724E051E4}"/>
    <dgm:cxn modelId="{B65C6611-4DCD-42BE-A390-F8FE8EB54231}" srcId="{6D6CF183-D53A-4AA1-8B7C-974AC0839566}" destId="{494BDA48-0390-4F0B-8838-D13E25EF9BD9}" srcOrd="0" destOrd="0" parTransId="{A40FF84D-392B-4AF2-B336-D0BF57F47C0E}" sibTransId="{B4410AFE-0612-4A96-954E-C4BB5A921FE8}"/>
    <dgm:cxn modelId="{AB9CC7A5-C987-4AC7-A291-C8BC5E924C4E}" srcId="{A2C28553-4B2A-4EED-B650-273B1C879F1E}" destId="{1DF5E038-0897-4971-9814-69C788FC878E}" srcOrd="0" destOrd="0" parTransId="{96BDC90B-1D09-478F-BC94-0325CAEA5791}" sibTransId="{F9609BC7-59CB-4F46-A92B-541B33B6606D}"/>
    <dgm:cxn modelId="{D6681A7C-A6EB-4C9F-8F80-C87DF8387678}" type="presOf" srcId="{2EFCF878-412D-47C0-BE39-91BBC3AC2A1A}" destId="{62394BEF-7646-4A66-B537-2F0D2C8A7C40}" srcOrd="0" destOrd="2" presId="urn:microsoft.com/office/officeart/2005/8/layout/hList1"/>
    <dgm:cxn modelId="{0B844124-9890-4F57-9169-4BA5E9301245}" type="presOf" srcId="{171FC09D-25EC-4167-8FD8-507A176F4262}" destId="{F71D43E4-9C16-437E-B959-EE54BBDB2145}" srcOrd="0" destOrd="2" presId="urn:microsoft.com/office/officeart/2005/8/layout/hList1"/>
    <dgm:cxn modelId="{D31E8FD6-C1A7-4706-A1E6-4599373A6962}" srcId="{6D6CF183-D53A-4AA1-8B7C-974AC0839566}" destId="{E02CD379-CFCF-41D0-8E4A-7B1E5002B124}" srcOrd="3" destOrd="0" parTransId="{4CA055AA-FDA4-480D-9745-CB4D749EC9B3}" sibTransId="{9B23DD24-A047-4BC9-90F6-39B02452B4E1}"/>
    <dgm:cxn modelId="{DFE72228-04C1-4592-BF4E-AFE4751ABF94}" type="presOf" srcId="{6D6CF183-D53A-4AA1-8B7C-974AC0839566}" destId="{D09BD068-E392-4922-9E9B-3E76B6E64D83}" srcOrd="0" destOrd="0" presId="urn:microsoft.com/office/officeart/2005/8/layout/hList1"/>
    <dgm:cxn modelId="{4DDD25E3-E2C3-4E60-B54D-A5F75266D421}" srcId="{9C75A62C-5931-488C-8EAC-226809FDECB8}" destId="{FE4AB8C7-9201-4CF4-AA7E-492E6A5B389C}" srcOrd="0" destOrd="0" parTransId="{C4AE7C90-C38C-4C06-AB6C-B678F9046C19}" sibTransId="{00BC84A9-8B2E-47EE-A1D0-DA89D54C4B99}"/>
    <dgm:cxn modelId="{F9AAB030-9B2E-4385-81AF-BF96AE260172}" srcId="{B21A6776-9FBE-43A3-B8F3-FC83BE9560D4}" destId="{6D6CF183-D53A-4AA1-8B7C-974AC0839566}" srcOrd="3" destOrd="0" parTransId="{8A44DD11-519F-4B94-9481-BA6A288E6550}" sibTransId="{8856EA2D-E125-4046-A647-982949CC414F}"/>
    <dgm:cxn modelId="{F193AE51-993E-4DC4-9EB7-EBF099D2EF42}" srcId="{4690ED55-FA89-4E15-AE68-1DCA9E72B812}" destId="{C2F9B9BF-7DB3-4E4B-A74B-EABD316A5F1D}" srcOrd="1" destOrd="0" parTransId="{C52205BC-476B-4DFC-98AC-8B69C8BAACA2}" sibTransId="{A30E5F33-FB90-4C37-9050-987364D8BF4C}"/>
    <dgm:cxn modelId="{365609F7-1065-4BCC-9382-7A085BF6DF2F}" srcId="{6D6CF183-D53A-4AA1-8B7C-974AC0839566}" destId="{6D94AEED-3D8D-46E3-9E24-DE478148B469}" srcOrd="5" destOrd="0" parTransId="{E9DEFD38-3359-4141-9CB0-B21EFF39A4D0}" sibTransId="{594C80D7-A320-4A6D-A958-3466E9BCE4A9}"/>
    <dgm:cxn modelId="{1118AD53-3F5E-41E3-8FEF-DC3AF8AFBFEC}" type="presOf" srcId="{FE4AB8C7-9201-4CF4-AA7E-492E6A5B389C}" destId="{E72D9F5D-0B84-4612-850A-24D52DCEF531}" srcOrd="0" destOrd="0" presId="urn:microsoft.com/office/officeart/2005/8/layout/hList1"/>
    <dgm:cxn modelId="{D02E59A3-4F4C-402E-9C3C-E005959239B0}" srcId="{F9C8F7B2-A8DC-4613-A404-917E36F0F36C}" destId="{B16F8FFD-AF73-4A71-87DE-46D60B9EB766}" srcOrd="0" destOrd="0" parTransId="{BB1B3E4E-53C9-4D2F-A62F-B92BE278945D}" sibTransId="{2C4692EB-B274-493A-BD3E-7CCF610BB706}"/>
    <dgm:cxn modelId="{BD958051-2E73-4E1F-B197-0BC3A571766E}" srcId="{6D6CF183-D53A-4AA1-8B7C-974AC0839566}" destId="{B514676A-1E8C-4E5E-BEF0-45D48E358526}" srcOrd="1" destOrd="0" parTransId="{CD36209E-2750-42A4-A05A-4A50392AB24A}" sibTransId="{70F81688-5452-4AB2-95ED-CA7258D2E813}"/>
    <dgm:cxn modelId="{53199279-52C9-4E7A-AF34-2B3BA792C2AC}" srcId="{E3BD6668-7609-4D7D-B857-98CB83059D85}" destId="{171FC09D-25EC-4167-8FD8-507A176F4262}" srcOrd="2" destOrd="0" parTransId="{DC053EE4-251D-404D-8719-677AD3FA39A5}" sibTransId="{894C6C7A-ABF7-4BB0-97CE-89BDE1563D83}"/>
    <dgm:cxn modelId="{2DF0FA77-F39B-4166-B499-6947A9A5DB04}" srcId="{43A82B5C-952C-4E3C-8EC0-F9CE8A155FC4}" destId="{5324EB21-8A6F-43BF-B3A2-5410ACD3D8A8}" srcOrd="0" destOrd="0" parTransId="{10F311FE-51C2-466F-A39A-D2AB3CF0BFBA}" sibTransId="{B49A9541-5D89-4350-BFC1-356A1502D021}"/>
    <dgm:cxn modelId="{F6F27D97-0C51-4CCB-A5B0-6D3E0E1351F2}" type="presOf" srcId="{B21A6776-9FBE-43A3-B8F3-FC83BE9560D4}" destId="{B33A6B32-6DD8-4CE8-9098-419F952B4990}" srcOrd="0" destOrd="0" presId="urn:microsoft.com/office/officeart/2005/8/layout/hList1"/>
    <dgm:cxn modelId="{68938977-CDDC-412D-A2E6-257E1624F37C}" type="presOf" srcId="{E02CD379-CFCF-41D0-8E4A-7B1E5002B124}" destId="{C2780BF5-134B-480D-834E-5046E192F566}" srcOrd="0" destOrd="3" presId="urn:microsoft.com/office/officeart/2005/8/layout/hList1"/>
    <dgm:cxn modelId="{BB3CF660-4616-4B3A-BD83-B808AFA402BB}" type="presOf" srcId="{B514676A-1E8C-4E5E-BEF0-45D48E358526}" destId="{C2780BF5-134B-480D-834E-5046E192F566}" srcOrd="0" destOrd="1" presId="urn:microsoft.com/office/officeart/2005/8/layout/hList1"/>
    <dgm:cxn modelId="{681151F7-CF76-4930-B13D-ED9C0E867315}" srcId="{B21A6776-9FBE-43A3-B8F3-FC83BE9560D4}" destId="{4690ED55-FA89-4E15-AE68-1DCA9E72B812}" srcOrd="4" destOrd="0" parTransId="{B655A00A-4093-45CD-9F16-C528A55E5FA1}" sibTransId="{5144097E-C349-4600-BCA3-A799BD8EC7C8}"/>
    <dgm:cxn modelId="{1C64B349-4090-465C-AF67-7447453F0294}" srcId="{B21A6776-9FBE-43A3-B8F3-FC83BE9560D4}" destId="{F9C8F7B2-A8DC-4613-A404-917E36F0F36C}" srcOrd="2" destOrd="0" parTransId="{3BD7150F-1864-4CD1-A775-4E01F9F3CD65}" sibTransId="{EF3054F2-2746-4513-81E0-8C6A859F8290}"/>
    <dgm:cxn modelId="{3789E1FF-EE5C-4107-B352-359A81CA2BF4}" type="presOf" srcId="{8D84AE7F-DF88-424C-A1D7-973645DC8729}" destId="{C2780BF5-134B-480D-834E-5046E192F566}" srcOrd="0" destOrd="7" presId="urn:microsoft.com/office/officeart/2005/8/layout/hList1"/>
    <dgm:cxn modelId="{1F0F7882-C9F3-4997-B544-29980511C582}" type="presOf" srcId="{69699E4D-D589-4077-ADF6-2B07C680461D}" destId="{C2780BF5-134B-480D-834E-5046E192F566}" srcOrd="0" destOrd="4" presId="urn:microsoft.com/office/officeart/2005/8/layout/hList1"/>
    <dgm:cxn modelId="{356BDD14-2127-4DBD-9E1D-77E907DF1583}" srcId="{F9C8F7B2-A8DC-4613-A404-917E36F0F36C}" destId="{BF0A5BFD-6409-4AAB-B45E-5C5BFE1F2A16}" srcOrd="3" destOrd="0" parTransId="{F793867B-3027-4BEC-9055-4705F713D4B3}" sibTransId="{5EB1EDA7-47A6-4162-BE1B-3C93C9CEF229}"/>
    <dgm:cxn modelId="{EEE22CC6-071B-480E-9703-AC4E39532616}" type="presOf" srcId="{54271340-A390-47D6-B6F5-B74069A61E68}" destId="{FAD09F18-BB5E-4490-899A-8958D57C8D1C}" srcOrd="0" destOrd="2" presId="urn:microsoft.com/office/officeart/2005/8/layout/hList1"/>
    <dgm:cxn modelId="{3299CE95-9AE7-4CE3-A179-31B762EC7DE6}" srcId="{E3BD6668-7609-4D7D-B857-98CB83059D85}" destId="{5DC392FF-CF12-4086-A3CE-5870984A2D19}" srcOrd="1" destOrd="0" parTransId="{9CCFF827-0308-4C33-B51D-ABB2D60FEEE4}" sibTransId="{0B21C086-E41A-4BA3-BD46-4EA7A439F504}"/>
    <dgm:cxn modelId="{B6E23185-299C-4AA9-965A-C3EF8616F1C8}" type="presOf" srcId="{BF0A5BFD-6409-4AAB-B45E-5C5BFE1F2A16}" destId="{E4C193FC-D293-4974-A86E-D68FE21DC4B8}" srcOrd="0" destOrd="3" presId="urn:microsoft.com/office/officeart/2005/8/layout/hList1"/>
    <dgm:cxn modelId="{740F5A9B-8EC2-4433-AE40-4E5D909C3D08}" type="presOf" srcId="{A4C2894E-6B29-49C2-A2EA-F3FB3651C454}" destId="{E72D9F5D-0B84-4612-850A-24D52DCEF531}" srcOrd="0" destOrd="2" presId="urn:microsoft.com/office/officeart/2005/8/layout/hList1"/>
    <dgm:cxn modelId="{CF8085A0-7F18-411A-A5F3-C8FE11307039}" type="presOf" srcId="{5324EB21-8A6F-43BF-B3A2-5410ACD3D8A8}" destId="{62394BEF-7646-4A66-B537-2F0D2C8A7C40}" srcOrd="0" destOrd="0" presId="urn:microsoft.com/office/officeart/2005/8/layout/hList1"/>
    <dgm:cxn modelId="{73A8D14F-3A3B-435A-9CD9-DBA4155B58CF}" type="presOf" srcId="{F9C8F7B2-A8DC-4613-A404-917E36F0F36C}" destId="{C488C24A-56DB-4D25-A1BE-981B0788593A}" srcOrd="0" destOrd="0" presId="urn:microsoft.com/office/officeart/2005/8/layout/hList1"/>
    <dgm:cxn modelId="{38B914E2-C574-44FA-861F-39B44BD369E9}" srcId="{B21A6776-9FBE-43A3-B8F3-FC83BE9560D4}" destId="{A2C28553-4B2A-4EED-B650-273B1C879F1E}" srcOrd="1" destOrd="0" parTransId="{7D35CCAF-C80A-4BA4-8EB3-F4BC62CDC1C4}" sibTransId="{39F518C0-F257-4AB6-93D0-A893AFB4BE28}"/>
    <dgm:cxn modelId="{D87F3AF5-623B-4F2E-B851-CD766192FBA8}" type="presOf" srcId="{836581AD-9258-4DD1-A9A3-8330B752683F}" destId="{FAD09F18-BB5E-4490-899A-8958D57C8D1C}" srcOrd="0" destOrd="3" presId="urn:microsoft.com/office/officeart/2005/8/layout/hList1"/>
    <dgm:cxn modelId="{DE16B578-21E9-4D5E-A6D0-FC5C45639073}" srcId="{B21A6776-9FBE-43A3-B8F3-FC83BE9560D4}" destId="{43A82B5C-952C-4E3C-8EC0-F9CE8A155FC4}" srcOrd="0" destOrd="0" parTransId="{1E759E72-C77F-4DAB-BEBA-BD873AC7DBC3}" sibTransId="{0DAD0D4E-71DC-42BF-8915-64C99F9C0CC4}"/>
    <dgm:cxn modelId="{9D37787D-37E6-4255-92E8-898EF9103505}" type="presOf" srcId="{9C75A62C-5931-488C-8EAC-226809FDECB8}" destId="{AA5B4FA2-1C94-4AFB-906B-7D99FBF2B971}" srcOrd="0" destOrd="0" presId="urn:microsoft.com/office/officeart/2005/8/layout/hList1"/>
    <dgm:cxn modelId="{F75BABAF-E9B6-418B-98BC-1C2B4E83D668}" type="presOf" srcId="{42FB57C1-669F-4C26-9D9B-79B6801432FE}" destId="{F71D43E4-9C16-437E-B959-EE54BBDB2145}" srcOrd="0" destOrd="3" presId="urn:microsoft.com/office/officeart/2005/8/layout/hList1"/>
    <dgm:cxn modelId="{1A457BDF-7B9D-4E4F-8EF5-6528C1ED00D3}" type="presOf" srcId="{E16DC7EE-0AFF-42A3-B187-E4A7CEFEE4F9}" destId="{BBC7634C-27F3-442F-B84A-4AC13C72FEA2}" srcOrd="0" destOrd="2" presId="urn:microsoft.com/office/officeart/2005/8/layout/hList1"/>
    <dgm:cxn modelId="{D1808F8A-9629-40D4-87D8-AF2602DEEE28}" type="presOf" srcId="{D304154E-7953-4D06-ABF6-8C750A23F0CD}" destId="{E4C193FC-D293-4974-A86E-D68FE21DC4B8}" srcOrd="0" destOrd="2" presId="urn:microsoft.com/office/officeart/2005/8/layout/hList1"/>
    <dgm:cxn modelId="{D30AFBFB-A001-4E27-BABF-193C9682F171}" type="presOf" srcId="{96A4F147-EF18-4526-BA8C-B789DA91C312}" destId="{E4C193FC-D293-4974-A86E-D68FE21DC4B8}" srcOrd="0" destOrd="1" presId="urn:microsoft.com/office/officeart/2005/8/layout/hList1"/>
    <dgm:cxn modelId="{68A75730-FB6F-4261-94A4-F6D7303D2E1C}" srcId="{6D6CF183-D53A-4AA1-8B7C-974AC0839566}" destId="{35874BC9-7EA3-47BB-8748-E9FCDECC77B1}" srcOrd="2" destOrd="0" parTransId="{7009E705-B082-4399-A29D-B9690308D453}" sibTransId="{7BF73E36-F162-4978-82EB-CF7440186704}"/>
    <dgm:cxn modelId="{D7DEF695-F236-4870-87AD-B44CCE95731B}" srcId="{B21A6776-9FBE-43A3-B8F3-FC83BE9560D4}" destId="{E3BD6668-7609-4D7D-B857-98CB83059D85}" srcOrd="5" destOrd="0" parTransId="{655AF379-9B15-4787-918D-245090BEDB0D}" sibTransId="{1FF0208F-56B3-404E-B113-CF5EA4FCE38A}"/>
    <dgm:cxn modelId="{E1FC2BE4-31C1-401D-AEB5-74004E3FA0AB}" type="presOf" srcId="{6D94AEED-3D8D-46E3-9E24-DE478148B469}" destId="{C2780BF5-134B-480D-834E-5046E192F566}" srcOrd="0" destOrd="5" presId="urn:microsoft.com/office/officeart/2005/8/layout/hList1"/>
    <dgm:cxn modelId="{FB854D32-C45C-4AA8-8E51-D76ED8A8B11A}" srcId="{A2C28553-4B2A-4EED-B650-273B1C879F1E}" destId="{54271340-A390-47D6-B6F5-B74069A61E68}" srcOrd="2" destOrd="0" parTransId="{21AA70D8-D4D6-4819-B673-9141D6ACAA4B}" sibTransId="{10EA556D-DD63-40E0-8677-60138C92C7E0}"/>
    <dgm:cxn modelId="{EC3B4072-54FF-439E-87D4-85FBB6D14277}" type="presOf" srcId="{20772402-37FB-4528-8EDB-108F0BCC5126}" destId="{E72D9F5D-0B84-4612-850A-24D52DCEF531}" srcOrd="0" destOrd="3" presId="urn:microsoft.com/office/officeart/2005/8/layout/hList1"/>
    <dgm:cxn modelId="{44468EF4-3600-4829-BF84-489E4DCAC6E3}" type="presOf" srcId="{5DC392FF-CF12-4086-A3CE-5870984A2D19}" destId="{F71D43E4-9C16-437E-B959-EE54BBDB2145}" srcOrd="0" destOrd="1" presId="urn:microsoft.com/office/officeart/2005/8/layout/hList1"/>
    <dgm:cxn modelId="{39BD038A-931F-4401-BC2D-5A98F643228A}" type="presOf" srcId="{C2F9B9BF-7DB3-4E4B-A74B-EABD316A5F1D}" destId="{BBC7634C-27F3-442F-B84A-4AC13C72FEA2}" srcOrd="0" destOrd="1" presId="urn:microsoft.com/office/officeart/2005/8/layout/hList1"/>
    <dgm:cxn modelId="{25F6CCB1-FCAC-47FE-AFB5-37151E23B0B2}" type="presOf" srcId="{4690ED55-FA89-4E15-AE68-1DCA9E72B812}" destId="{7940E83C-6622-43CD-AA37-887101997F8C}" srcOrd="0" destOrd="0" presId="urn:microsoft.com/office/officeart/2005/8/layout/hList1"/>
    <dgm:cxn modelId="{819F8DAC-9F6C-4C94-8231-0C2A3176CC6E}" srcId="{A2C28553-4B2A-4EED-B650-273B1C879F1E}" destId="{83AE510E-9B00-4D83-B6A1-D5DFA9F302E9}" srcOrd="1" destOrd="0" parTransId="{A5A1AE64-5DFD-4529-95F0-F89819C5F9F8}" sibTransId="{DBCFD80F-4FCF-46A1-8677-CAC2AE873147}"/>
    <dgm:cxn modelId="{EC3F41E9-7A11-40C4-9B98-D879E5AA18A8}" srcId="{F9C8F7B2-A8DC-4613-A404-917E36F0F36C}" destId="{D304154E-7953-4D06-ABF6-8C750A23F0CD}" srcOrd="2" destOrd="0" parTransId="{D14CCB3B-A2ED-4B8F-A27F-026290773A42}" sibTransId="{312F65BB-C7B7-415F-B2D8-95BCEA5AEB51}"/>
    <dgm:cxn modelId="{5D02649A-8842-41CC-9FB6-04AFA290847E}" srcId="{A2C28553-4B2A-4EED-B650-273B1C879F1E}" destId="{836581AD-9258-4DD1-A9A3-8330B752683F}" srcOrd="3" destOrd="0" parTransId="{260DDCBD-07AF-46A9-9AD2-642EB3D8C740}" sibTransId="{512283B2-8B5F-41A0-A130-756FED5640F4}"/>
    <dgm:cxn modelId="{7575F864-386B-4640-A207-507929843D56}" srcId="{4690ED55-FA89-4E15-AE68-1DCA9E72B812}" destId="{E16DC7EE-0AFF-42A3-B187-E4A7CEFEE4F9}" srcOrd="2" destOrd="0" parTransId="{ECDD95D1-2D20-46EB-9982-0B377BDB129B}" sibTransId="{6CB447DC-3760-4832-8A35-A1311EAFE6A4}"/>
    <dgm:cxn modelId="{B11F9A98-DBDA-459F-9B54-771F19C22559}" srcId="{F9C8F7B2-A8DC-4613-A404-917E36F0F36C}" destId="{19A99498-8D45-4808-8D21-A071A92A4F35}" srcOrd="5" destOrd="0" parTransId="{71E7F883-C3F8-4816-B0E6-157A92EB928C}" sibTransId="{2BA46728-EF96-4CE4-883E-3C558060EF86}"/>
    <dgm:cxn modelId="{B1DD2783-C5A2-4A46-961D-A167ADC97D7D}" srcId="{9C75A62C-5931-488C-8EAC-226809FDECB8}" destId="{A4C2894E-6B29-49C2-A2EA-F3FB3651C454}" srcOrd="2" destOrd="0" parTransId="{A8AD28B4-074F-43C0-BB7E-59DDD64845E3}" sibTransId="{385BE014-E7DA-4FCB-813E-CD80349E6131}"/>
    <dgm:cxn modelId="{FF66BB46-3F4A-480E-97EF-56D79EE406DC}" srcId="{43A82B5C-952C-4E3C-8EC0-F9CE8A155FC4}" destId="{CA0B3961-F3E5-4F20-AA51-11B5A75805EA}" srcOrd="1" destOrd="0" parTransId="{CDEC94B5-C7E6-4245-AAF2-4D44FC3991C9}" sibTransId="{C113EF32-C6E0-437E-B551-4F59A4EA59A1}"/>
    <dgm:cxn modelId="{EFD36BB0-FB81-47AE-A6F2-82952BFF774E}" type="presOf" srcId="{83AE510E-9B00-4D83-B6A1-D5DFA9F302E9}" destId="{FAD09F18-BB5E-4490-899A-8958D57C8D1C}" srcOrd="0" destOrd="1" presId="urn:microsoft.com/office/officeart/2005/8/layout/hList1"/>
    <dgm:cxn modelId="{D9FE5169-82CD-4507-9E81-E9EAEF076510}" srcId="{B21A6776-9FBE-43A3-B8F3-FC83BE9560D4}" destId="{9C75A62C-5931-488C-8EAC-226809FDECB8}" srcOrd="6" destOrd="0" parTransId="{9E4EB0C9-B566-468B-A675-0BC97441653E}" sibTransId="{795818EB-3AAB-4B5C-A28A-DCA11B134583}"/>
    <dgm:cxn modelId="{0EDBC573-982A-49C5-93D8-AD99EA9C6724}" type="presOf" srcId="{A0B888E9-6ACB-4BFC-8E39-4D84D7931FB0}" destId="{62394BEF-7646-4A66-B537-2F0D2C8A7C40}" srcOrd="0" destOrd="3" presId="urn:microsoft.com/office/officeart/2005/8/layout/hList1"/>
    <dgm:cxn modelId="{FFF1418E-DC35-4E36-846E-25C42C7DC7E4}" type="presOf" srcId="{CA0B3961-F3E5-4F20-AA51-11B5A75805EA}" destId="{62394BEF-7646-4A66-B537-2F0D2C8A7C40}" srcOrd="0" destOrd="1" presId="urn:microsoft.com/office/officeart/2005/8/layout/hList1"/>
    <dgm:cxn modelId="{CA6E91A9-D569-4220-BFE3-0DA698B0A264}" srcId="{9C75A62C-5931-488C-8EAC-226809FDECB8}" destId="{318EA3D9-A09F-4590-B0A1-E4D4FD461A83}" srcOrd="1" destOrd="0" parTransId="{70518E80-5A74-4CC7-8567-D74D140A61A2}" sibTransId="{6DAB1048-5E95-4D8F-9D5E-8667B5AB7309}"/>
    <dgm:cxn modelId="{79EBBEE3-ED2C-4CE1-B1C2-CE0CD023DDED}" type="presOf" srcId="{A2C28553-4B2A-4EED-B650-273B1C879F1E}" destId="{DD1EA216-E7D9-4692-AC46-A426D3F8C43E}" srcOrd="0" destOrd="0" presId="urn:microsoft.com/office/officeart/2005/8/layout/hList1"/>
    <dgm:cxn modelId="{15B8B075-ED96-4A17-82A6-B60751C08629}" type="presOf" srcId="{AD311D95-629D-4727-B97D-F8B252AE64C3}" destId="{BBC7634C-27F3-442F-B84A-4AC13C72FEA2}" srcOrd="0" destOrd="0" presId="urn:microsoft.com/office/officeart/2005/8/layout/hList1"/>
    <dgm:cxn modelId="{39D7E969-9952-41A3-95B5-7D6D8E254340}" type="presOf" srcId="{1DF5E038-0897-4971-9814-69C788FC878E}" destId="{FAD09F18-BB5E-4490-899A-8958D57C8D1C}" srcOrd="0" destOrd="0" presId="urn:microsoft.com/office/officeart/2005/8/layout/hList1"/>
    <dgm:cxn modelId="{2C0A1CAA-96C2-4AC9-A378-659347C5A3BD}" srcId="{6D6CF183-D53A-4AA1-8B7C-974AC0839566}" destId="{69699E4D-D589-4077-ADF6-2B07C680461D}" srcOrd="4" destOrd="0" parTransId="{2809EECE-1093-44FB-AE4C-341714ECA27C}" sibTransId="{1EE560AF-C318-4AFD-A736-EED95555F967}"/>
    <dgm:cxn modelId="{C4A0A8EB-AB15-439C-A1FF-1B5198C0CDC5}" srcId="{F9C8F7B2-A8DC-4613-A404-917E36F0F36C}" destId="{9163E999-D8B3-4FE4-963F-158398E1BEF0}" srcOrd="4" destOrd="0" parTransId="{5BE9D329-4626-4531-AF16-367111D5F054}" sibTransId="{BD4FFD1A-33E9-4EE0-B043-DBA495798496}"/>
    <dgm:cxn modelId="{D9BFBAA2-8C08-464F-BC51-4CF0E60BF792}" type="presOf" srcId="{19A99498-8D45-4808-8D21-A071A92A4F35}" destId="{E4C193FC-D293-4974-A86E-D68FE21DC4B8}" srcOrd="0" destOrd="5" presId="urn:microsoft.com/office/officeart/2005/8/layout/hList1"/>
    <dgm:cxn modelId="{E38BAAC4-0B9E-43F8-9E8D-BE9157C3AAF6}" type="presOf" srcId="{43A82B5C-952C-4E3C-8EC0-F9CE8A155FC4}" destId="{E2F3AB70-E385-44D9-B251-0E91F59E07B9}" srcOrd="0" destOrd="0" presId="urn:microsoft.com/office/officeart/2005/8/layout/hList1"/>
    <dgm:cxn modelId="{A96F1D26-0C0D-4F07-97DA-6E12CB7670A4}" srcId="{4690ED55-FA89-4E15-AE68-1DCA9E72B812}" destId="{AD311D95-629D-4727-B97D-F8B252AE64C3}" srcOrd="0" destOrd="0" parTransId="{3DBD939F-088A-4513-B694-2A0FF2A79536}" sibTransId="{AB42B2A9-DDD4-43F4-A771-09F739A6AB0F}"/>
    <dgm:cxn modelId="{85625709-1E75-4003-9761-76CA34DB07DB}" srcId="{E3BD6668-7609-4D7D-B857-98CB83059D85}" destId="{DC77C250-F249-45D7-BBA6-C775556FCA7E}" srcOrd="0" destOrd="0" parTransId="{A50236AD-E4C6-40EB-A331-379293F158A4}" sibTransId="{B3A00A03-66CE-453D-B158-041EE791AB94}"/>
    <dgm:cxn modelId="{BFACC03D-225B-4C3A-89AB-D1C641C6C40A}" type="presOf" srcId="{B16F8FFD-AF73-4A71-87DE-46D60B9EB766}" destId="{E4C193FC-D293-4974-A86E-D68FE21DC4B8}" srcOrd="0" destOrd="0" presId="urn:microsoft.com/office/officeart/2005/8/layout/hList1"/>
    <dgm:cxn modelId="{7DB2B0D8-D472-438E-8D66-9D5469551C5E}" srcId="{43A82B5C-952C-4E3C-8EC0-F9CE8A155FC4}" destId="{A0B888E9-6ACB-4BFC-8E39-4D84D7931FB0}" srcOrd="3" destOrd="0" parTransId="{75E8FED5-6EB1-4189-97D2-448AD4D94662}" sibTransId="{CEEF546F-0976-4C15-B81E-D5648CEDFA83}"/>
    <dgm:cxn modelId="{CA6E1833-9448-47F8-8051-0FEA1A917D4E}" srcId="{43A82B5C-952C-4E3C-8EC0-F9CE8A155FC4}" destId="{2EFCF878-412D-47C0-BE39-91BBC3AC2A1A}" srcOrd="2" destOrd="0" parTransId="{020FEFD8-122B-4A56-A36D-E475C90B7070}" sibTransId="{2674EFF5-DF18-4E40-A467-9D1420547EE9}"/>
    <dgm:cxn modelId="{4BA0F827-A2F6-4A86-9F27-0B33B9105327}" type="presOf" srcId="{494BDA48-0390-4F0B-8838-D13E25EF9BD9}" destId="{C2780BF5-134B-480D-834E-5046E192F566}" srcOrd="0" destOrd="0" presId="urn:microsoft.com/office/officeart/2005/8/layout/hList1"/>
    <dgm:cxn modelId="{7C6C7D66-094B-4F08-BF1D-6A850C164AED}" srcId="{9C75A62C-5931-488C-8EAC-226809FDECB8}" destId="{20772402-37FB-4528-8EDB-108F0BCC5126}" srcOrd="3" destOrd="0" parTransId="{C9B0A8F5-02A0-4534-AFE3-E8561A6CE0FC}" sibTransId="{5EBE88DF-D8F1-4310-A492-8A978C5FA05E}"/>
    <dgm:cxn modelId="{33B74CE7-0026-4040-91BE-334E6B1D57C2}" type="presOf" srcId="{E3BD6668-7609-4D7D-B857-98CB83059D85}" destId="{E84B9D07-7260-4094-BC7A-91BF2CBC9866}" srcOrd="0" destOrd="0" presId="urn:microsoft.com/office/officeart/2005/8/layout/hList1"/>
    <dgm:cxn modelId="{A8A6F5BA-649D-481A-98F6-4631965E3064}" type="presParOf" srcId="{B33A6B32-6DD8-4CE8-9098-419F952B4990}" destId="{146A6B6A-331D-4F8F-A955-7F1FF0C4B4D0}" srcOrd="0" destOrd="0" presId="urn:microsoft.com/office/officeart/2005/8/layout/hList1"/>
    <dgm:cxn modelId="{7C78E386-90BC-4C93-9EB5-CFCB19E09CEF}" type="presParOf" srcId="{146A6B6A-331D-4F8F-A955-7F1FF0C4B4D0}" destId="{E2F3AB70-E385-44D9-B251-0E91F59E07B9}" srcOrd="0" destOrd="0" presId="urn:microsoft.com/office/officeart/2005/8/layout/hList1"/>
    <dgm:cxn modelId="{0E6264B4-3AB4-4DBD-8445-C0C10A802B64}" type="presParOf" srcId="{146A6B6A-331D-4F8F-A955-7F1FF0C4B4D0}" destId="{62394BEF-7646-4A66-B537-2F0D2C8A7C40}" srcOrd="1" destOrd="0" presId="urn:microsoft.com/office/officeart/2005/8/layout/hList1"/>
    <dgm:cxn modelId="{700DF051-4213-4EB2-A62B-3E7B1E447F83}" type="presParOf" srcId="{B33A6B32-6DD8-4CE8-9098-419F952B4990}" destId="{85867279-483C-4CD7-88C2-AD75144F90CC}" srcOrd="1" destOrd="0" presId="urn:microsoft.com/office/officeart/2005/8/layout/hList1"/>
    <dgm:cxn modelId="{667993AA-34AA-468E-9D7E-E7A7FD0DD826}" type="presParOf" srcId="{B33A6B32-6DD8-4CE8-9098-419F952B4990}" destId="{96FC7C31-31C1-467E-818E-BA7BDEBF1AF4}" srcOrd="2" destOrd="0" presId="urn:microsoft.com/office/officeart/2005/8/layout/hList1"/>
    <dgm:cxn modelId="{635EF17D-2BE5-4BBE-A125-8C72853324E9}" type="presParOf" srcId="{96FC7C31-31C1-467E-818E-BA7BDEBF1AF4}" destId="{DD1EA216-E7D9-4692-AC46-A426D3F8C43E}" srcOrd="0" destOrd="0" presId="urn:microsoft.com/office/officeart/2005/8/layout/hList1"/>
    <dgm:cxn modelId="{5F4A6A9B-CBFB-4E11-8E4A-A3C6EDC3002A}" type="presParOf" srcId="{96FC7C31-31C1-467E-818E-BA7BDEBF1AF4}" destId="{FAD09F18-BB5E-4490-899A-8958D57C8D1C}" srcOrd="1" destOrd="0" presId="urn:microsoft.com/office/officeart/2005/8/layout/hList1"/>
    <dgm:cxn modelId="{EEC705F1-7F52-4C2A-A493-0B2D99D05B86}" type="presParOf" srcId="{B33A6B32-6DD8-4CE8-9098-419F952B4990}" destId="{9E4F9492-00CC-4CED-AFB8-9A836EE322BC}" srcOrd="3" destOrd="0" presId="urn:microsoft.com/office/officeart/2005/8/layout/hList1"/>
    <dgm:cxn modelId="{38F6C016-9FCC-420E-A480-C57B58E45B27}" type="presParOf" srcId="{B33A6B32-6DD8-4CE8-9098-419F952B4990}" destId="{E81E3677-0679-4C62-B154-D5DC27697136}" srcOrd="4" destOrd="0" presId="urn:microsoft.com/office/officeart/2005/8/layout/hList1"/>
    <dgm:cxn modelId="{E90CF0CA-A34F-4EF0-8F16-9174416A2AE9}" type="presParOf" srcId="{E81E3677-0679-4C62-B154-D5DC27697136}" destId="{C488C24A-56DB-4D25-A1BE-981B0788593A}" srcOrd="0" destOrd="0" presId="urn:microsoft.com/office/officeart/2005/8/layout/hList1"/>
    <dgm:cxn modelId="{F4265408-F6C2-4C8E-B21D-8A36B99229E1}" type="presParOf" srcId="{E81E3677-0679-4C62-B154-D5DC27697136}" destId="{E4C193FC-D293-4974-A86E-D68FE21DC4B8}" srcOrd="1" destOrd="0" presId="urn:microsoft.com/office/officeart/2005/8/layout/hList1"/>
    <dgm:cxn modelId="{CAED2FEE-0663-46A2-A8AC-08B3F3B1336F}" type="presParOf" srcId="{B33A6B32-6DD8-4CE8-9098-419F952B4990}" destId="{EE000E9D-DCA4-43FC-882D-78732A054658}" srcOrd="5" destOrd="0" presId="urn:microsoft.com/office/officeart/2005/8/layout/hList1"/>
    <dgm:cxn modelId="{BD815FA7-54A9-473E-95B7-24AEB162B8F8}" type="presParOf" srcId="{B33A6B32-6DD8-4CE8-9098-419F952B4990}" destId="{32BA239A-54E9-4628-9CDA-A7B2356EB5F4}" srcOrd="6" destOrd="0" presId="urn:microsoft.com/office/officeart/2005/8/layout/hList1"/>
    <dgm:cxn modelId="{E2AD5851-39D7-4F9E-B70F-B48D731345E5}" type="presParOf" srcId="{32BA239A-54E9-4628-9CDA-A7B2356EB5F4}" destId="{D09BD068-E392-4922-9E9B-3E76B6E64D83}" srcOrd="0" destOrd="0" presId="urn:microsoft.com/office/officeart/2005/8/layout/hList1"/>
    <dgm:cxn modelId="{F740E121-5FC1-404E-A8F9-A025A0AF9868}" type="presParOf" srcId="{32BA239A-54E9-4628-9CDA-A7B2356EB5F4}" destId="{C2780BF5-134B-480D-834E-5046E192F566}" srcOrd="1" destOrd="0" presId="urn:microsoft.com/office/officeart/2005/8/layout/hList1"/>
    <dgm:cxn modelId="{67C40F64-D001-42BD-98EC-8151D91CFE15}" type="presParOf" srcId="{B33A6B32-6DD8-4CE8-9098-419F952B4990}" destId="{56BD5C20-332D-4AC4-B9E0-B3DCBFF370A2}" srcOrd="7" destOrd="0" presId="urn:microsoft.com/office/officeart/2005/8/layout/hList1"/>
    <dgm:cxn modelId="{C1823D49-625F-40E2-816C-342A770A2F1B}" type="presParOf" srcId="{B33A6B32-6DD8-4CE8-9098-419F952B4990}" destId="{6CEFBEF8-4744-4130-91B8-A734D3272D3A}" srcOrd="8" destOrd="0" presId="urn:microsoft.com/office/officeart/2005/8/layout/hList1"/>
    <dgm:cxn modelId="{A9289ACC-E21C-4E40-B3EB-E476214A37F2}" type="presParOf" srcId="{6CEFBEF8-4744-4130-91B8-A734D3272D3A}" destId="{7940E83C-6622-43CD-AA37-887101997F8C}" srcOrd="0" destOrd="0" presId="urn:microsoft.com/office/officeart/2005/8/layout/hList1"/>
    <dgm:cxn modelId="{4AEFD296-9E85-408F-A355-C740F3BDB5C6}" type="presParOf" srcId="{6CEFBEF8-4744-4130-91B8-A734D3272D3A}" destId="{BBC7634C-27F3-442F-B84A-4AC13C72FEA2}" srcOrd="1" destOrd="0" presId="urn:microsoft.com/office/officeart/2005/8/layout/hList1"/>
    <dgm:cxn modelId="{A41E78A4-B449-4350-8837-88606A69762F}" type="presParOf" srcId="{B33A6B32-6DD8-4CE8-9098-419F952B4990}" destId="{4B0C0A1F-2FF0-4377-B67A-38126F770099}" srcOrd="9" destOrd="0" presId="urn:microsoft.com/office/officeart/2005/8/layout/hList1"/>
    <dgm:cxn modelId="{A5D01588-EBCF-4E2F-B31E-8E8B64126A99}" type="presParOf" srcId="{B33A6B32-6DD8-4CE8-9098-419F952B4990}" destId="{D82E0BD4-8C76-4DC6-B3F2-CE2C6EE6838F}" srcOrd="10" destOrd="0" presId="urn:microsoft.com/office/officeart/2005/8/layout/hList1"/>
    <dgm:cxn modelId="{69BF65FB-9F53-4AC4-B35D-49C9D00A6FC0}" type="presParOf" srcId="{D82E0BD4-8C76-4DC6-B3F2-CE2C6EE6838F}" destId="{E84B9D07-7260-4094-BC7A-91BF2CBC9866}" srcOrd="0" destOrd="0" presId="urn:microsoft.com/office/officeart/2005/8/layout/hList1"/>
    <dgm:cxn modelId="{33425182-C3DB-4C46-8D73-4CE497C56DE5}" type="presParOf" srcId="{D82E0BD4-8C76-4DC6-B3F2-CE2C6EE6838F}" destId="{F71D43E4-9C16-437E-B959-EE54BBDB2145}" srcOrd="1" destOrd="0" presId="urn:microsoft.com/office/officeart/2005/8/layout/hList1"/>
    <dgm:cxn modelId="{D4417653-E126-4645-BE5B-BD6FCF058E0D}" type="presParOf" srcId="{B33A6B32-6DD8-4CE8-9098-419F952B4990}" destId="{8C4BD802-A710-482C-A095-F6748B5B0FD6}" srcOrd="11" destOrd="0" presId="urn:microsoft.com/office/officeart/2005/8/layout/hList1"/>
    <dgm:cxn modelId="{67673E10-45E0-4E2F-93D9-D65DC33138B9}" type="presParOf" srcId="{B33A6B32-6DD8-4CE8-9098-419F952B4990}" destId="{A8383C93-5380-44E6-9E90-4B0EF845E655}" srcOrd="12" destOrd="0" presId="urn:microsoft.com/office/officeart/2005/8/layout/hList1"/>
    <dgm:cxn modelId="{848683F1-A71D-4AF7-A43A-721ADFEB4C5E}" type="presParOf" srcId="{A8383C93-5380-44E6-9E90-4B0EF845E655}" destId="{AA5B4FA2-1C94-4AFB-906B-7D99FBF2B971}" srcOrd="0" destOrd="0" presId="urn:microsoft.com/office/officeart/2005/8/layout/hList1"/>
    <dgm:cxn modelId="{4F94A14F-65C2-40F2-AA62-FB51834B37E4}" type="presParOf" srcId="{A8383C93-5380-44E6-9E90-4B0EF845E655}" destId="{E72D9F5D-0B84-4612-850A-24D52DCEF5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3624A-4801-456F-B25E-036C8A351683}">
      <dsp:nvSpPr>
        <dsp:cNvPr id="0" name=""/>
        <dsp:cNvSpPr/>
      </dsp:nvSpPr>
      <dsp:spPr>
        <a:xfrm>
          <a:off x="5245" y="835805"/>
          <a:ext cx="3053717" cy="1221486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Προσωπικό ημερολόγιο ερευνητή</a:t>
          </a:r>
          <a:endParaRPr lang="el-GR" sz="1900" b="1" kern="1200" dirty="0"/>
        </a:p>
      </dsp:txBody>
      <dsp:txXfrm>
        <a:off x="5245" y="835805"/>
        <a:ext cx="3053717" cy="1221486"/>
      </dsp:txXfrm>
    </dsp:sp>
    <dsp:sp modelId="{EC798ADF-67E5-4EAB-BE96-EC84232ECCE3}">
      <dsp:nvSpPr>
        <dsp:cNvPr id="0" name=""/>
        <dsp:cNvSpPr/>
      </dsp:nvSpPr>
      <dsp:spPr>
        <a:xfrm>
          <a:off x="2753591" y="835805"/>
          <a:ext cx="3053717" cy="1221486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Απόψεις κριτικών φίλων και συνεργατών</a:t>
          </a:r>
          <a:endParaRPr lang="el-GR" sz="1900" b="1" kern="1200" dirty="0"/>
        </a:p>
      </dsp:txBody>
      <dsp:txXfrm>
        <a:off x="2753591" y="835805"/>
        <a:ext cx="3053717" cy="1221486"/>
      </dsp:txXfrm>
    </dsp:sp>
    <dsp:sp modelId="{5FC98920-10C6-4465-AC05-A2BC5098F41C}">
      <dsp:nvSpPr>
        <dsp:cNvPr id="0" name=""/>
        <dsp:cNvSpPr/>
      </dsp:nvSpPr>
      <dsp:spPr>
        <a:xfrm>
          <a:off x="5501937" y="835805"/>
          <a:ext cx="3053717" cy="122148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Ερωτηματολόγιο μαθητών/τριών</a:t>
          </a:r>
        </a:p>
      </dsp:txBody>
      <dsp:txXfrm>
        <a:off x="5501937" y="835805"/>
        <a:ext cx="3053717" cy="1221486"/>
      </dsp:txXfrm>
    </dsp:sp>
    <dsp:sp modelId="{91DF64F6-270E-4DC8-8FD3-62EFB15A84AD}">
      <dsp:nvSpPr>
        <dsp:cNvPr id="0" name=""/>
        <dsp:cNvSpPr/>
      </dsp:nvSpPr>
      <dsp:spPr>
        <a:xfrm>
          <a:off x="8250282" y="835805"/>
          <a:ext cx="3053717" cy="122148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Ερωτηματολόγιο εκπαιδευτικών</a:t>
          </a:r>
        </a:p>
      </dsp:txBody>
      <dsp:txXfrm>
        <a:off x="8250282" y="835805"/>
        <a:ext cx="3053717" cy="12214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F3AB70-E385-44D9-B251-0E91F59E07B9}">
      <dsp:nvSpPr>
        <dsp:cNvPr id="0" name=""/>
        <dsp:cNvSpPr/>
      </dsp:nvSpPr>
      <dsp:spPr>
        <a:xfrm>
          <a:off x="5073" y="346336"/>
          <a:ext cx="1504875" cy="60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1. Περιεχόμενο</a:t>
          </a:r>
          <a:endParaRPr lang="el-GR" sz="1200" b="1" kern="1200" dirty="0"/>
        </a:p>
      </dsp:txBody>
      <dsp:txXfrm>
        <a:off x="5073" y="346336"/>
        <a:ext cx="1504875" cy="601950"/>
      </dsp:txXfrm>
    </dsp:sp>
    <dsp:sp modelId="{62394BEF-7646-4A66-B537-2F0D2C8A7C40}">
      <dsp:nvSpPr>
        <dsp:cNvPr id="0" name=""/>
        <dsp:cNvSpPr/>
      </dsp:nvSpPr>
      <dsp:spPr>
        <a:xfrm>
          <a:off x="5073" y="948287"/>
          <a:ext cx="1504875" cy="3797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Κοινωνικά αποδεκτό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Έγκυρο και αξιόπιστο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Χωρίς επιστημονικές ανακρίβειες  και στερεότυπα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Σύμφωνο με το Α.Π.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Ανταποκρίνεται στην ηλικία των μαθητών και την ύλη της Α΄ Δημοτικού</a:t>
          </a:r>
          <a:endParaRPr lang="el-GR" sz="1200" kern="1200" dirty="0"/>
        </a:p>
      </dsp:txBody>
      <dsp:txXfrm>
        <a:off x="5073" y="948287"/>
        <a:ext cx="1504875" cy="3797637"/>
      </dsp:txXfrm>
    </dsp:sp>
    <dsp:sp modelId="{DD1EA216-E7D9-4692-AC46-A426D3F8C43E}">
      <dsp:nvSpPr>
        <dsp:cNvPr id="0" name=""/>
        <dsp:cNvSpPr/>
      </dsp:nvSpPr>
      <dsp:spPr>
        <a:xfrm>
          <a:off x="1720632" y="346336"/>
          <a:ext cx="1504875" cy="60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2. Διδακτική και παιδαγωγική καταλληλότητα</a:t>
          </a:r>
          <a:endParaRPr lang="el-GR" sz="1200" b="1" kern="1200" dirty="0"/>
        </a:p>
      </dsp:txBody>
      <dsp:txXfrm>
        <a:off x="1720632" y="346336"/>
        <a:ext cx="1504875" cy="601950"/>
      </dsp:txXfrm>
    </dsp:sp>
    <dsp:sp modelId="{FAD09F18-BB5E-4490-899A-8958D57C8D1C}">
      <dsp:nvSpPr>
        <dsp:cNvPr id="0" name=""/>
        <dsp:cNvSpPr/>
      </dsp:nvSpPr>
      <dsp:spPr>
        <a:xfrm>
          <a:off x="1720632" y="948287"/>
          <a:ext cx="1504875" cy="3797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Αναπτύσσει την κριτική ικανότητα των μαθητών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Είναι συνεργατικό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Είναι βασισμένο σε καταξιωμένες μαθησιακές και διδακτικές θεωρίες 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σαφή και κατανοητή  οργάνωση στην ύλη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δραστηριότητες με κλιμακούμενο βαθμό δυσκολίας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/>
        </a:p>
      </dsp:txBody>
      <dsp:txXfrm>
        <a:off x="1720632" y="948287"/>
        <a:ext cx="1504875" cy="3797637"/>
      </dsp:txXfrm>
    </dsp:sp>
    <dsp:sp modelId="{C488C24A-56DB-4D25-A1BE-981B0788593A}">
      <dsp:nvSpPr>
        <dsp:cNvPr id="0" name=""/>
        <dsp:cNvSpPr/>
      </dsp:nvSpPr>
      <dsp:spPr>
        <a:xfrm>
          <a:off x="3436190" y="346336"/>
          <a:ext cx="1504875" cy="60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3. Βαθμός αλληλεπίδρασης με το χρήστη</a:t>
          </a:r>
          <a:endParaRPr lang="el-GR" sz="1200" b="1" kern="1200" dirty="0"/>
        </a:p>
      </dsp:txBody>
      <dsp:txXfrm>
        <a:off x="3436190" y="346336"/>
        <a:ext cx="1504875" cy="601950"/>
      </dsp:txXfrm>
    </dsp:sp>
    <dsp:sp modelId="{E4C193FC-D293-4974-A86E-D68FE21DC4B8}">
      <dsp:nvSpPr>
        <dsp:cNvPr id="0" name=""/>
        <dsp:cNvSpPr/>
      </dsp:nvSpPr>
      <dsp:spPr>
        <a:xfrm>
          <a:off x="3436190" y="948287"/>
          <a:ext cx="1504875" cy="3797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αλληλεπίδραση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Αφήνει περιθώριο για τον έλεγχο της μαθησιακής διαδικασίας στο χρήστη 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Επιτρέπει την ανακάλυψη μέσω της διερεύνησης 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/>
        </a:p>
      </dsp:txBody>
      <dsp:txXfrm>
        <a:off x="3436190" y="948287"/>
        <a:ext cx="1504875" cy="3797637"/>
      </dsp:txXfrm>
    </dsp:sp>
    <dsp:sp modelId="{D09BD068-E392-4922-9E9B-3E76B6E64D83}">
      <dsp:nvSpPr>
        <dsp:cNvPr id="0" name=""/>
        <dsp:cNvSpPr/>
      </dsp:nvSpPr>
      <dsp:spPr>
        <a:xfrm>
          <a:off x="5151748" y="346336"/>
          <a:ext cx="1504875" cy="60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4. Δομή – οργάνωση</a:t>
          </a:r>
          <a:endParaRPr lang="el-GR" sz="1200" b="1" kern="1200" dirty="0"/>
        </a:p>
      </dsp:txBody>
      <dsp:txXfrm>
        <a:off x="5151748" y="346336"/>
        <a:ext cx="1504875" cy="601950"/>
      </dsp:txXfrm>
    </dsp:sp>
    <dsp:sp modelId="{C2780BF5-134B-480D-834E-5046E192F566}">
      <dsp:nvSpPr>
        <dsp:cNvPr id="0" name=""/>
        <dsp:cNvSpPr/>
      </dsp:nvSpPr>
      <dsp:spPr>
        <a:xfrm>
          <a:off x="5151748" y="948287"/>
          <a:ext cx="1504875" cy="3797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Παρέχει επιλογές βοήθειας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εύκολη μετάβαση μεταξύ οθονών 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σαφή, εύκολα και σταθερά μενού/πλήκτρα πλοήγησης ελέγχου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Περιέχει αρκετό  οπτικοακουστικό υλικό (με δυνατότητα επανάληψης) 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Είναι εύκολο στην πλοήγηση</a:t>
          </a:r>
          <a:endParaRPr lang="el-GR" sz="1200" kern="1200" dirty="0"/>
        </a:p>
      </dsp:txBody>
      <dsp:txXfrm>
        <a:off x="5151748" y="948287"/>
        <a:ext cx="1504875" cy="3797637"/>
      </dsp:txXfrm>
    </dsp:sp>
    <dsp:sp modelId="{7940E83C-6622-43CD-AA37-887101997F8C}">
      <dsp:nvSpPr>
        <dsp:cNvPr id="0" name=""/>
        <dsp:cNvSpPr/>
      </dsp:nvSpPr>
      <dsp:spPr>
        <a:xfrm>
          <a:off x="6867306" y="346336"/>
          <a:ext cx="1504875" cy="60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5. Αισθητική</a:t>
          </a:r>
          <a:endParaRPr lang="el-GR" sz="1200" b="1" kern="1200" dirty="0"/>
        </a:p>
      </dsp:txBody>
      <dsp:txXfrm>
        <a:off x="6867306" y="346336"/>
        <a:ext cx="1504875" cy="601950"/>
      </dsp:txXfrm>
    </dsp:sp>
    <dsp:sp modelId="{BBC7634C-27F3-442F-B84A-4AC13C72FEA2}">
      <dsp:nvSpPr>
        <dsp:cNvPr id="0" name=""/>
        <dsp:cNvSpPr/>
      </dsp:nvSpPr>
      <dsp:spPr>
        <a:xfrm>
          <a:off x="6867306" y="948287"/>
          <a:ext cx="1504875" cy="3797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ποιοτικά χρώματα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ποιοτικές εικόνες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ποιοτικά  βίντεο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ποιοτικό ήχο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ευανάγνωστα κείμενα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Η παρουσίαση των πληροφοριών ελκύει το χρήστη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Ο σχεδιασμός των οθονών έχει γίνει με καθαρό και σαφή τρόπο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/>
        </a:p>
      </dsp:txBody>
      <dsp:txXfrm>
        <a:off x="6867306" y="948287"/>
        <a:ext cx="1504875" cy="3797637"/>
      </dsp:txXfrm>
    </dsp:sp>
    <dsp:sp modelId="{E84B9D07-7260-4094-BC7A-91BF2CBC9866}">
      <dsp:nvSpPr>
        <dsp:cNvPr id="0" name=""/>
        <dsp:cNvSpPr/>
      </dsp:nvSpPr>
      <dsp:spPr>
        <a:xfrm>
          <a:off x="8582865" y="346336"/>
          <a:ext cx="1504875" cy="60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6. Τεχνική αρτιότητα</a:t>
          </a:r>
          <a:endParaRPr lang="el-GR" sz="1200" b="1" kern="1200" dirty="0"/>
        </a:p>
      </dsp:txBody>
      <dsp:txXfrm>
        <a:off x="8582865" y="346336"/>
        <a:ext cx="1504875" cy="601950"/>
      </dsp:txXfrm>
    </dsp:sp>
    <dsp:sp modelId="{F71D43E4-9C16-437E-B959-EE54BBDB2145}">
      <dsp:nvSpPr>
        <dsp:cNvPr id="0" name=""/>
        <dsp:cNvSpPr/>
      </dsp:nvSpPr>
      <dsp:spPr>
        <a:xfrm>
          <a:off x="8582865" y="948287"/>
          <a:ext cx="1504875" cy="3797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Διαθέτει κατάλληλη με την ηλικία των μαθητών διασύνδεση με το χρήστη (</a:t>
          </a:r>
          <a:r>
            <a:rPr lang="en-US" sz="1200" kern="1200" dirty="0" smtClean="0"/>
            <a:t>user interface)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Ήταν εύκολο στη χρήση του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Ήταν ευχάριστο στη χρήση του</a:t>
          </a:r>
          <a:endParaRPr lang="el-GR" sz="1200" kern="1200" dirty="0"/>
        </a:p>
      </dsp:txBody>
      <dsp:txXfrm>
        <a:off x="8582865" y="948287"/>
        <a:ext cx="1504875" cy="3797637"/>
      </dsp:txXfrm>
    </dsp:sp>
    <dsp:sp modelId="{AA5B4FA2-1C94-4AFB-906B-7D99FBF2B971}">
      <dsp:nvSpPr>
        <dsp:cNvPr id="0" name=""/>
        <dsp:cNvSpPr/>
      </dsp:nvSpPr>
      <dsp:spPr>
        <a:xfrm>
          <a:off x="10298423" y="346336"/>
          <a:ext cx="1504875" cy="60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7. Μάθηση που επιτελείται</a:t>
          </a:r>
          <a:endParaRPr lang="el-GR" sz="1200" b="1" kern="1200" dirty="0"/>
        </a:p>
      </dsp:txBody>
      <dsp:txXfrm>
        <a:off x="10298423" y="346336"/>
        <a:ext cx="1504875" cy="601950"/>
      </dsp:txXfrm>
    </dsp:sp>
    <dsp:sp modelId="{E72D9F5D-0B84-4612-850A-24D52DCEF531}">
      <dsp:nvSpPr>
        <dsp:cNvPr id="0" name=""/>
        <dsp:cNvSpPr/>
      </dsp:nvSpPr>
      <dsp:spPr>
        <a:xfrm>
          <a:off x="10298423" y="948287"/>
          <a:ext cx="1504875" cy="3797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Επιτρέπει στους μαθητές να μάθουν να γράφουν πάρα πολύ εύκολα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Επιτρέπει στους μαθητές να αποκτήσουν μια θετικότερη στάση για την παραγωγή γραπτού λόγου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Είναι ένα χρήσιμο εργαλείο για μαθητές και εκπαιδευτικούς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Ενδέχεται να δυσκολέψει κάποιους μαθητές</a:t>
          </a:r>
          <a:endParaRPr lang="el-GR" sz="1200" kern="1200" dirty="0"/>
        </a:p>
      </dsp:txBody>
      <dsp:txXfrm>
        <a:off x="10298423" y="948287"/>
        <a:ext cx="1504875" cy="37976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E62C-8C38-4CBD-BCE1-01F0CE20EA20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4784-A3FF-4E56-866E-A42636DAE9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D54B-5C3F-4965-B929-24E11B3DE02B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79484" y="6513911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7B202-D5FE-41BD-A296-A759AB94340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1873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5638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endParaRPr lang="el-G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sz="1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endParaRPr lang="el-GR" sz="1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en-US" sz="1600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endParaRPr lang="el-G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l-GR" sz="1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7B202-D5FE-41BD-A296-A759AB943405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0986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D7DD1E6-BA66-4659-A7D1-74D4D2F66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D293DAED-5AB4-4C56-8E44-EC548BB64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CF6194C2-AFDE-4FE5-A40A-C64A9BED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538C91F-F12F-45C1-B3CF-B102D1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4590934-48AC-49F1-866D-099FD5F0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5234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3D1974B-F4A7-41EC-9597-C51129DB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2D8D2C52-BB81-445F-B452-32212AD5B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38F58C47-9D02-45FD-B967-A77F781E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C14EE71A-1C49-4545-8209-D274695E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23D6754-DF56-409D-B816-72C4D09D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6484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B536AF3F-0D3B-4FEF-9805-CDA4DEEDF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93420E3E-3905-4E1E-BCCC-9A45DDD0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00C1F60-2A17-4125-85FC-ECE7A348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F41F7C4-B4B8-4EF6-8831-827EF10C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6027736-04B7-4091-9767-48FD410D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2969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7E811ED-B6F1-4F1D-87D6-FC6F2D84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DA3E214-541E-4FBF-AD48-CC61C92A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0DBD22F-4E81-41F4-8054-E0244326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CE67EF4-E52C-4EE1-ADA1-2A35D3B5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2AC157E-5F06-47EF-9AD7-078E6EE7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40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FAC05FF-A06A-44BA-A9A6-54ACA2E1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341FF0DE-F4CB-4C55-802E-9DCEC1F3B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B1A4F96F-87D2-49E7-B6FF-B372401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FFDE153-3389-4B58-86EF-1BE5C9B5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B39CF28-8030-4BE6-BC2C-318DAB9C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648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D6B7718-2F0B-4157-8EFC-4D3143EE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0A1E653-D027-47C5-97BE-3B0421C05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B2E6E3DE-ABD6-4AED-A561-613F0581D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6E8E5417-C4E8-46B9-BDA4-F09592B1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7CB40C7D-60AE-4734-9B15-F0240484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D7D833B0-5ADA-4289-9546-41C5AAFA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72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D1BA4EB-1D45-4842-8F44-504DC8B9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55306F2D-4B1C-444A-946D-74FA2083F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90CB1B55-640C-41B4-BFF9-E785ECCED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78BCAFFF-40BA-4042-934B-CF9F07B8D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595E193B-805E-4909-8985-1CF79BBE1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1C9949D7-54C1-4FAD-A5C6-49A6B4B2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CDEC262C-C2FD-484C-BC82-8A6DF388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F46EA86F-3CA6-4403-976E-FEE87199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177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DF20027-2C56-413B-AD9A-BCD7D418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AC5B871C-2F9C-4582-947F-B19E6DBF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1701F0BD-32A0-4992-BE86-FF69DDBC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A751B92A-DA65-460E-96C7-4B78CB08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818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579D0240-1117-40C2-AD83-C8BC4408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91BD8F54-332E-4158-AE60-344A9FC1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07DA4EEB-539B-4D72-B8A4-30BCD73B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686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65CCFE1-BC52-4ABA-9749-ED70772B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A3CE2B1-908D-41CC-80A3-D1446795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7C20090-C466-416C-BCB5-5D2CB9CB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CB5DC7F3-04F1-4F87-92B5-8E362091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0EE0D904-5A9A-4E8B-8A41-AD197CD5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BB8DD24D-5086-4942-8CDA-B8E592DA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3094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6EC7E82-01D7-42CF-A249-A017EADB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A94B5F66-3701-4029-9073-E1D827447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2B3857C-0C0E-428A-8144-46A9E4948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CCA49AA3-BEF5-4B83-A4C8-357DF290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965B9CF0-DF52-4357-86E3-53545C38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090A4A02-A0A6-458D-943A-F5B4E1ED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6082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35F2620F-33D1-4537-B3C3-0A6E88D2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398E591A-076D-49B1-BD3E-E58DB2D0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D53DD13-493C-467B-A4EE-3612617FA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0724-7C64-48DF-8FE5-4A3190B79CD2}" type="datetimeFigureOut">
              <a:rPr lang="el-GR" smtClean="0"/>
              <a:pPr/>
              <a:t>14/11/2019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11EB8FD-E0A1-40C0-9DC9-FF7D4B9FE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0258B5D-6615-4BF5-82BF-580E7DFB8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C2E5-14E6-4A4B-A54C-5BDA81E83A5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601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hyperlink" Target="https://logo-grafoulis.weebly.com/kappaalphanu972nualphasigmaf.html" TargetMode="External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slide" Target="slide17.xml"/><Relationship Id="rId12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slide" Target="slide17.xml"/><Relationship Id="rId12" Type="http://schemas.microsoft.com/office/2007/relationships/hdphoto" Target="../media/hdphoto1.wdp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logo-grafoulis.weebly.com/tauomicron-deltaomegamu940tauiotaomicron-tauomicronupsilon-nuiotakappa972lambdaalpha.html" TargetMode="Externa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2.jpeg"/><Relationship Id="rId4" Type="http://schemas.openxmlformats.org/officeDocument/2006/relationships/image" Target="../media/image9.png"/><Relationship Id="rId14" Type="http://schemas.openxmlformats.org/officeDocument/2006/relationships/hyperlink" Target="https://logo-grafoulis.weebly.com/taualpha-taurho943alpha-gammaomicronupsilonrhoomicronupsilonnu940kappaiotaalph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- Ορθογώνιο">
            <a:extLst>
              <a:ext uri="{FF2B5EF4-FFF2-40B4-BE49-F238E27FC236}">
                <a16:creationId xmlns="" xmlns:a16="http://schemas.microsoft.com/office/drawing/2014/main" id="{7AC72A0A-FE03-48BA-A276-A5187A2B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96" y="198863"/>
            <a:ext cx="11099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cs typeface="Arial" panose="020B0604020202020204" pitchFamily="34" charset="0"/>
              </a:rPr>
              <a:t>Πρόγραμμα Μεταπτυχιακών Σπουδών: 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cs typeface="Arial" panose="020B0604020202020204" pitchFamily="34" charset="0"/>
              </a:rPr>
              <a:t>«Επιστήμες της Αγωγής - Εξ Αποστάσεως Εκπαίδευση  με την χρήση των ΤΠΕ (e-</a:t>
            </a:r>
            <a:r>
              <a:rPr lang="el-GR" b="1" dirty="0" err="1">
                <a:solidFill>
                  <a:schemeClr val="bg1"/>
                </a:solidFill>
                <a:cs typeface="Arial" panose="020B0604020202020204" pitchFamily="34" charset="0"/>
              </a:rPr>
              <a:t>Learning</a:t>
            </a:r>
            <a:r>
              <a:rPr lang="el-GR" b="1" dirty="0">
                <a:solidFill>
                  <a:schemeClr val="bg1"/>
                </a:solidFill>
                <a:cs typeface="Arial" panose="020B0604020202020204" pitchFamily="34" charset="0"/>
              </a:rPr>
              <a:t>)»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3089F7F-9980-4460-A4FD-2A51A6AC21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09932" y="2320178"/>
            <a:ext cx="9144000" cy="1469866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l-GR" sz="3200" dirty="0" smtClean="0">
                <a:latin typeface="+mn-lt"/>
                <a:cs typeface="Arial" panose="020B0604020202020204" pitchFamily="34" charset="0"/>
              </a:rPr>
            </a:br>
            <a:r>
              <a:rPr lang="el-GR" sz="32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l-GR" sz="3200" dirty="0" smtClean="0">
                <a:latin typeface="+mn-lt"/>
                <a:cs typeface="Arial" panose="020B0604020202020204" pitchFamily="34" charset="0"/>
              </a:rPr>
            </a:br>
            <a:r>
              <a:rPr lang="el-GR" sz="3200" dirty="0" smtClean="0">
                <a:latin typeface="+mn-lt"/>
                <a:cs typeface="Arial" panose="020B0604020202020204" pitchFamily="34" charset="0"/>
              </a:rPr>
              <a:t>Σχεδιασμός, ανάπτυξη και αξιολόγηση του ηλεκτρονικού εκπαιδευτικού περιβάλλοντος «</a:t>
            </a:r>
            <a:r>
              <a:rPr lang="el-GR" sz="3200" dirty="0" err="1" smtClean="0">
                <a:latin typeface="+mn-lt"/>
                <a:cs typeface="Arial" panose="020B0604020202020204" pitchFamily="34" charset="0"/>
              </a:rPr>
              <a:t>Λογο</a:t>
            </a:r>
            <a:r>
              <a:rPr lang="el-GR" sz="3200" dirty="0" smtClean="0">
                <a:latin typeface="+mn-lt"/>
                <a:cs typeface="Arial" panose="020B0604020202020204" pitchFamily="34" charset="0"/>
              </a:rPr>
              <a:t>-</a:t>
            </a:r>
            <a:r>
              <a:rPr lang="el-GR" sz="3200" dirty="0" err="1" smtClean="0">
                <a:latin typeface="+mn-lt"/>
                <a:cs typeface="Arial" panose="020B0604020202020204" pitchFamily="34" charset="0"/>
              </a:rPr>
              <a:t>γραφούλης</a:t>
            </a:r>
            <a:r>
              <a:rPr lang="el-GR" sz="3200" dirty="0" smtClean="0">
                <a:latin typeface="+mn-lt"/>
                <a:cs typeface="Arial" panose="020B0604020202020204" pitchFamily="34" charset="0"/>
              </a:rPr>
              <a:t>», για την διδασκαλία της παραγωγής γραπτού λόγου στην Α΄ Δημοτικού.</a:t>
            </a:r>
            <a:endParaRPr lang="el-GR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9 - Ορθογώνιο">
            <a:extLst>
              <a:ext uri="{FF2B5EF4-FFF2-40B4-BE49-F238E27FC236}">
                <a16:creationId xmlns="" xmlns:a16="http://schemas.microsoft.com/office/drawing/2014/main" id="{18E8379B-31B0-4B58-8B9B-FFF3B9811C85}"/>
              </a:ext>
            </a:extLst>
          </p:cNvPr>
          <p:cNvSpPr/>
          <p:nvPr/>
        </p:nvSpPr>
        <p:spPr>
          <a:xfrm>
            <a:off x="2549009" y="3811773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cs typeface="Arial" panose="020B0604020202020204" pitchFamily="34" charset="0"/>
              </a:rPr>
              <a:t>Αθανάσιος </a:t>
            </a:r>
            <a:r>
              <a:rPr lang="el-GR" sz="2800" dirty="0" err="1" smtClean="0">
                <a:cs typeface="Arial" panose="020B0604020202020204" pitchFamily="34" charset="0"/>
              </a:rPr>
              <a:t>Πουρνάρας</a:t>
            </a:r>
            <a:endParaRPr lang="el-GR" sz="2800" dirty="0">
              <a:cs typeface="Arial" panose="020B0604020202020204" pitchFamily="34" charset="0"/>
            </a:endParaRPr>
          </a:p>
        </p:txBody>
      </p:sp>
      <p:sp>
        <p:nvSpPr>
          <p:cNvPr id="8" name="9 - Ορθογώνιο">
            <a:extLst>
              <a:ext uri="{FF2B5EF4-FFF2-40B4-BE49-F238E27FC236}">
                <a16:creationId xmlns="" xmlns:a16="http://schemas.microsoft.com/office/drawing/2014/main" id="{77DDC580-B787-4F8A-8077-E24D9FB1DF42}"/>
              </a:ext>
            </a:extLst>
          </p:cNvPr>
          <p:cNvSpPr/>
          <p:nvPr/>
        </p:nvSpPr>
        <p:spPr>
          <a:xfrm>
            <a:off x="2675619" y="480153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cs typeface="Arial" panose="020B0604020202020204" pitchFamily="34" charset="0"/>
              </a:rPr>
              <a:t>Επιτροπή Κρίσης </a:t>
            </a:r>
            <a:r>
              <a:rPr lang="el-GR" sz="1800" dirty="0" smtClean="0">
                <a:cs typeface="Arial" panose="020B0604020202020204" pitchFamily="34" charset="0"/>
              </a:rPr>
              <a:t>ΔΕ</a:t>
            </a:r>
          </a:p>
          <a:p>
            <a:pPr algn="ctr"/>
            <a:endParaRPr lang="el-GR" sz="1800" dirty="0">
              <a:cs typeface="Arial" panose="020B0604020202020204" pitchFamily="34" charset="0"/>
            </a:endParaRPr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="" xmlns:a16="http://schemas.microsoft.com/office/drawing/2014/main" id="{349BA9F8-8290-4CA7-B8C6-A43D92CA7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2489949"/>
              </p:ext>
            </p:extLst>
          </p:nvPr>
        </p:nvGraphicFramePr>
        <p:xfrm>
          <a:off x="2337775" y="5311545"/>
          <a:ext cx="7403907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7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7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8112">
                <a:tc>
                  <a:txBody>
                    <a:bodyPr/>
                    <a:lstStyle/>
                    <a:p>
                      <a:pPr algn="ctr"/>
                      <a:r>
                        <a:rPr lang="el-GR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Ιωάννης Σπαντιδάκης</a:t>
                      </a:r>
                    </a:p>
                    <a:p>
                      <a:pPr algn="ctr"/>
                      <a:r>
                        <a:rPr lang="el-GR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Καθηγητής ΠΤΔΕ </a:t>
                      </a:r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Παν. Κρήτης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Γεώργιος </a:t>
                      </a:r>
                      <a:r>
                        <a:rPr lang="el-GR" sz="13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Κουτρομάνος</a:t>
                      </a:r>
                      <a:endParaRPr lang="el-GR" sz="135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Επίκουρος Καθηγητής Ε.Κ.Π.Α.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Δέσποινα </a:t>
                      </a:r>
                      <a:r>
                        <a:rPr lang="el-GR" sz="13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Βασαρμίδου</a:t>
                      </a:r>
                      <a:endParaRPr lang="el-GR" sz="135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Διδάκτωρ ΠΤΔΕ, Παν. Κρήτης</a:t>
                      </a:r>
                      <a:endParaRPr lang="el-GR" sz="13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D61B47D1-330B-4BF0-B980-0B4A240E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98" y="6292929"/>
            <a:ext cx="72042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Ρέθυμνο,</a:t>
            </a:r>
            <a:r>
              <a:rPr kumimoji="0" lang="el-GR" sz="16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l-GR" sz="16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2019</a:t>
            </a:r>
            <a:endParaRPr kumimoji="0" lang="el-GR" sz="1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1" name="10 - Εικόνα" descr="logo_mnhgvob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8203" y="1339113"/>
            <a:ext cx="6474948" cy="510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9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77559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8. Αποτελέσματα (1/2)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sp>
        <p:nvSpPr>
          <p:cNvPr id="11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" y="1380615"/>
            <a:ext cx="11776842" cy="5477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Τα αποτελέσματα ομαδοποιήθηκαν σύμφωνα με τα κριτήρια αξιολόγησης των Προδιαγραφών ηλεκτρονικού υποστηρικτικού Εκπαιδευτικού Υλικού για το Δημοτικό και το Νηπιαγωγείο του ΠΙ </a:t>
            </a:r>
            <a:r>
              <a:rPr lang="el-GR" sz="1500" b="1" dirty="0" smtClean="0">
                <a:solidFill>
                  <a:schemeClr val="accent5">
                    <a:lumMod val="50000"/>
                  </a:schemeClr>
                </a:solidFill>
              </a:rPr>
              <a:t>(ΥΠΕΠΘ-ΠΙ, 2003,β)</a:t>
            </a:r>
            <a:r>
              <a:rPr lang="en-US" sz="2000" dirty="0" smtClean="0"/>
              <a:t>.</a:t>
            </a:r>
            <a:endParaRPr lang="el-GR" sz="1500" b="1" dirty="0" smtClean="0"/>
          </a:p>
          <a:p>
            <a:pPr marL="0" indent="0" algn="just">
              <a:buNone/>
            </a:pPr>
            <a:endParaRPr lang="el-GR" sz="600" dirty="0" smtClean="0"/>
          </a:p>
          <a:p>
            <a:endParaRPr lang="el-GR" sz="3000" dirty="0" smtClean="0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-1130519" y="2001564"/>
            <a:ext cx="1386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12 - Διάγραμμα"/>
          <p:cNvGraphicFramePr/>
          <p:nvPr/>
        </p:nvGraphicFramePr>
        <p:xfrm>
          <a:off x="194441" y="2096813"/>
          <a:ext cx="11808373" cy="509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4540469" y="2081049"/>
            <a:ext cx="2948151" cy="2837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Ερωτηματολόγια εκπαιδευτικών 1/2</a:t>
            </a:r>
            <a:endParaRPr lang="el-G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F3AB70-E385-44D9-B251-0E91F59E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dgm id="{E2F3AB70-E385-44D9-B251-0E91F59E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2394BEF-7646-4A66-B537-2F0D2C8A7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graphicEl>
                                              <a:dgm id="{62394BEF-7646-4A66-B537-2F0D2C8A7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1EA216-E7D9-4692-AC46-A426D3F8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graphicEl>
                                              <a:dgm id="{DD1EA216-E7D9-4692-AC46-A426D3F8C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D09F18-BB5E-4490-899A-8958D57C8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graphicEl>
                                              <a:dgm id="{FAD09F18-BB5E-4490-899A-8958D57C8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88C24A-56DB-4D25-A1BE-981B07885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graphicEl>
                                              <a:dgm id="{C488C24A-56DB-4D25-A1BE-981B07885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C193FC-D293-4974-A86E-D68FE21DC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graphicEl>
                                              <a:dgm id="{E4C193FC-D293-4974-A86E-D68FE21DC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09BD068-E392-4922-9E9B-3E76B6E64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graphicEl>
                                              <a:dgm id="{D09BD068-E392-4922-9E9B-3E76B6E64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2780BF5-134B-480D-834E-5046E192F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graphicEl>
                                              <a:dgm id="{C2780BF5-134B-480D-834E-5046E192F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40E83C-6622-43CD-AA37-887101997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graphicEl>
                                              <a:dgm id="{7940E83C-6622-43CD-AA37-887101997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BC7634C-27F3-442F-B84A-4AC13C72F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>
                                            <p:graphicEl>
                                              <a:dgm id="{BBC7634C-27F3-442F-B84A-4AC13C72F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4B9D07-7260-4094-BC7A-91BF2CB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graphicEl>
                                              <a:dgm id="{E84B9D07-7260-4094-BC7A-91BF2CBC9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71D43E4-9C16-437E-B959-EE54BBDB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>
                                            <p:graphicEl>
                                              <a:dgm id="{F71D43E4-9C16-437E-B959-EE54BBDB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5B4FA2-1C94-4AFB-906B-7D99FBF2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>
                                            <p:graphicEl>
                                              <a:dgm id="{AA5B4FA2-1C94-4AFB-906B-7D99FBF2B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2D9F5D-0B84-4612-850A-24D52DCEF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>
                                            <p:graphicEl>
                                              <a:dgm id="{E72D9F5D-0B84-4612-850A-24D52DCEF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Graphic spid="13" grpId="0">
        <p:bldSub>
          <a:bldDgm bld="one"/>
        </p:bldSub>
      </p:bldGraphic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77559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8. Αποτελέσματα (2/2)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556235" y="1418897"/>
            <a:ext cx="2948151" cy="2837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Ερωτηματολόγια εκπαιδευτικών 2/2</a:t>
            </a:r>
            <a:endParaRPr lang="el-GR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194441" y="3799491"/>
          <a:ext cx="11808373" cy="305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4472152" y="3463159"/>
            <a:ext cx="2948151" cy="2837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Ερωτηματολόγια μαθητών/τριών</a:t>
            </a:r>
            <a:endParaRPr lang="el-GR" sz="1200" b="1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89186" y="1655375"/>
            <a:ext cx="118083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i="1" dirty="0" smtClean="0"/>
              <a:t>«(Οι μαθητές όταν χρησιμοποιούν το περιβάλλον) αισθάνονται καλύτεροι συγγραφείς».</a:t>
            </a:r>
          </a:p>
          <a:p>
            <a:pPr algn="just">
              <a:buFont typeface="Arial" pitchFamily="34" charset="0"/>
              <a:buChar char="•"/>
            </a:pPr>
            <a:endParaRPr lang="el-GR" i="1" dirty="0" smtClean="0"/>
          </a:p>
          <a:p>
            <a:pPr algn="just">
              <a:buFont typeface="Arial" pitchFamily="34" charset="0"/>
              <a:buChar char="•"/>
            </a:pPr>
            <a:r>
              <a:rPr lang="el-GR" i="1" dirty="0" smtClean="0"/>
              <a:t> «(Το περιβάλλον αυτό είναι ένα πολύ καλό εργαλείο για εκείνους) που θέλουν να κατακτήσουν τη γνώση (της γραφής) με ενδιαφέροντα και παιγνιώδη τρόπο».</a:t>
            </a:r>
          </a:p>
          <a:p>
            <a:pPr algn="just">
              <a:buFont typeface="Arial" pitchFamily="34" charset="0"/>
              <a:buChar char="•"/>
            </a:pPr>
            <a:endParaRPr lang="el-GR" i="1" dirty="0" smtClean="0"/>
          </a:p>
          <a:p>
            <a:pPr algn="just">
              <a:buFont typeface="Arial" pitchFamily="34" charset="0"/>
              <a:buChar char="•"/>
            </a:pPr>
            <a:r>
              <a:rPr lang="el-GR" i="1" dirty="0" smtClean="0"/>
              <a:t>«Και (το περιβάλλον) τον παρακινεί (το μαθητή) να παράγει γραπτό λόγο χωρίς να το καταλάβει».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="" xmlns:p14="http://schemas.microsoft.com/office/powerpoint/2010/main" val="2866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9BD068-E392-4922-9E9B-3E76B6E64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D09BD068-E392-4922-9E9B-3E76B6E64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780BF5-134B-480D-834E-5046E192F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C2780BF5-134B-480D-834E-5046E192F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40E83C-6622-43CD-AA37-887101997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7940E83C-6622-43CD-AA37-887101997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C7634C-27F3-442F-B84A-4AC13C72F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BBC7634C-27F3-442F-B84A-4AC13C72F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9D07-7260-4094-BC7A-91BF2CB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E84B9D07-7260-4094-BC7A-91BF2CBC9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D43E4-9C16-437E-B959-EE54BBDB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F71D43E4-9C16-437E-B959-EE54BBDB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5B4FA2-1C94-4AFB-906B-7D99FBF2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graphicEl>
                                              <a:dgm id="{AA5B4FA2-1C94-4AFB-906B-7D99FBF2B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2D9F5D-0B84-4612-850A-24D52DCEF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graphicEl>
                                              <a:dgm id="{E72D9F5D-0B84-4612-850A-24D52DCEF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Sub>
          <a:bldDgm bld="one"/>
        </p:bldSub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9. Συμπεράσματα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graphicFrame>
        <p:nvGraphicFramePr>
          <p:cNvPr id="9" name="8 - Διάγραμμα"/>
          <p:cNvGraphicFramePr/>
          <p:nvPr/>
        </p:nvGraphicFramePr>
        <p:xfrm>
          <a:off x="194441" y="1497722"/>
          <a:ext cx="11808373" cy="536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668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F3AB70-E385-44D9-B251-0E91F59E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E2F3AB70-E385-44D9-B251-0E91F59E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394BEF-7646-4A66-B537-2F0D2C8A7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62394BEF-7646-4A66-B537-2F0D2C8A7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1EA216-E7D9-4692-AC46-A426D3F8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DD1EA216-E7D9-4692-AC46-A426D3F8C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D09F18-BB5E-4490-899A-8958D57C8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FAD09F18-BB5E-4490-899A-8958D57C8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88C24A-56DB-4D25-A1BE-981B07885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C488C24A-56DB-4D25-A1BE-981B07885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C193FC-D293-4974-A86E-D68FE21DC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E4C193FC-D293-4974-A86E-D68FE21DC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9BD068-E392-4922-9E9B-3E76B6E64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D09BD068-E392-4922-9E9B-3E76B6E64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780BF5-134B-480D-834E-5046E192F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C2780BF5-134B-480D-834E-5046E192F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40E83C-6622-43CD-AA37-887101997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7940E83C-6622-43CD-AA37-887101997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C7634C-27F3-442F-B84A-4AC13C72F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BBC7634C-27F3-442F-B84A-4AC13C72F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4B9D07-7260-4094-BC7A-91BF2CB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graphicEl>
                                              <a:dgm id="{E84B9D07-7260-4094-BC7A-91BF2CBC9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1D43E4-9C16-437E-B959-EE54BBDB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graphicEl>
                                              <a:dgm id="{F71D43E4-9C16-437E-B959-EE54BBDB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5B4FA2-1C94-4AFB-906B-7D99FBF2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graphicEl>
                                              <a:dgm id="{AA5B4FA2-1C94-4AFB-906B-7D99FBF2B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2D9F5D-0B84-4612-850A-24D52DCEF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graphicEl>
                                              <a:dgm id="{E72D9F5D-0B84-4612-850A-24D52DCEF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10. Περιορισμοί </a:t>
            </a:r>
            <a:r>
              <a:rPr lang="el-GR" sz="4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έρευνας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6791"/>
            <a:ext cx="12192000" cy="460875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>
                <a:cs typeface="Arial" panose="020B0604020202020204" pitchFamily="34" charset="0"/>
              </a:rPr>
              <a:t>Το δείγμα ήταν </a:t>
            </a:r>
            <a:r>
              <a:rPr lang="el-GR" dirty="0" smtClean="0">
                <a:cs typeface="Arial" panose="020B0604020202020204" pitchFamily="34" charset="0"/>
              </a:rPr>
              <a:t>μικρό και δείγμα ευκολίας, έτσι δεν </a:t>
            </a:r>
            <a:r>
              <a:rPr lang="el-GR" dirty="0">
                <a:cs typeface="Arial" panose="020B0604020202020204" pitchFamily="34" charset="0"/>
              </a:rPr>
              <a:t>επιτρέπει την γενίκευση των αποτελεσμάτων.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cs typeface="Arial" panose="020B0604020202020204" pitchFamily="34" charset="0"/>
              </a:rPr>
              <a:t>Αδυναμία σύγκρισης δεδομένων που προέκυψαν με την αρχική κατάσταση των συμμετεχόντων στη διαδικασία.</a:t>
            </a: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endParaRPr lang="el-GR" dirty="0" smtClean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cs typeface="Arial" panose="020B0604020202020204" pitchFamily="34" charset="0"/>
              </a:rPr>
              <a:t>Συμπεράσματα που αφορούσαν συνολικά τη μαθητική ομάδα.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cs typeface="Arial" panose="020B0604020202020204" pitchFamily="34" charset="0"/>
              </a:rPr>
              <a:t>Τεχνικοί περιορισμοί από τα ίδια τα εργαλεία σχεδιασμού και οργάνωσης του </a:t>
            </a:r>
            <a:r>
              <a:rPr lang="el-GR" smtClean="0">
                <a:cs typeface="Arial" panose="020B0604020202020204" pitchFamily="34" charset="0"/>
              </a:rPr>
              <a:t>εκπαιδευτικού </a:t>
            </a:r>
            <a:r>
              <a:rPr lang="el-GR" smtClean="0">
                <a:cs typeface="Arial" panose="020B0604020202020204" pitchFamily="34" charset="0"/>
              </a:rPr>
              <a:t>περιβάλλοντος.</a:t>
            </a:r>
            <a:endParaRPr lang="el-GR" dirty="0"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85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882"/>
            <a:ext cx="10515600" cy="1145681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11. Προτάσεις </a:t>
            </a:r>
            <a:r>
              <a:rPr lang="el-GR" sz="4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για μελλοντική έρευνα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15" y="1869739"/>
            <a:ext cx="11694017" cy="4310344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Επανάληψη ερευνητικής διαδικασίας σε ένα μεγαλύτερο δείγμα και ίσως σε μεγαλύτερες τάξεις (Β΄ Δημοτικού ή παιδιά μεγαλύτερης ηλικίας με μαθησιακές δυσκολίες).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Επιθυμητή η ύπαρξη μιας ομάδας ελέγχου κατά τη διεξαγωγή της έρευνας - Σύγκριση της επίδοσης των μαθητών Πριν και Μετά τη διδακτική παρέμβαση.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Έλεγχος της εξ ολοκλήρου Εξ Αποστάσεως αξιοποίησης του εκπαιδευτικού περιβάλλοντος.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71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FBC857C-41E2-4E14-9845-EC285E788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267" y="1904173"/>
            <a:ext cx="6117465" cy="2095085"/>
          </a:xfrm>
        </p:spPr>
        <p:txBody>
          <a:bodyPr>
            <a:normAutofit/>
          </a:bodyPr>
          <a:lstStyle/>
          <a:p>
            <a:r>
              <a:rPr lang="el-GR" b="1" dirty="0">
                <a:latin typeface="+mn-lt"/>
                <a:cs typeface="Arial" panose="020B0604020202020204" pitchFamily="34" charset="0"/>
              </a:rPr>
              <a:t>Ευχαριστώ για την προσοχή σας</a:t>
            </a: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3216"/>
            <a:ext cx="4697512" cy="3938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87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882"/>
            <a:ext cx="10515600" cy="1145681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Βιβλιογραφία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31076" y="1302633"/>
            <a:ext cx="1138270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/>
            <a:r>
              <a:rPr lang="en-US" sz="1300" dirty="0" err="1" smtClean="0"/>
              <a:t>Anderman</a:t>
            </a:r>
            <a:r>
              <a:rPr lang="en-US" sz="1300" dirty="0" smtClean="0"/>
              <a:t>, E. &amp; </a:t>
            </a:r>
            <a:r>
              <a:rPr lang="en-US" sz="1300" dirty="0" err="1" smtClean="0"/>
              <a:t>Wolters</a:t>
            </a:r>
            <a:r>
              <a:rPr lang="en-US" sz="1300" dirty="0" smtClean="0"/>
              <a:t>, C. (2006). Goals, values, and affect: influences on student motivation. In P. Alexander &amp; P. </a:t>
            </a:r>
            <a:r>
              <a:rPr lang="en-US" sz="1300" dirty="0" err="1" smtClean="0"/>
              <a:t>Winne</a:t>
            </a:r>
            <a:r>
              <a:rPr lang="en-US" sz="1300" dirty="0" smtClean="0"/>
              <a:t> (Eds.), Handbook of educational psychology (2nd ed., pp. 369–389). </a:t>
            </a:r>
            <a:r>
              <a:rPr lang="el-GR" sz="1300" dirty="0" err="1" smtClean="0"/>
              <a:t>Mahwah</a:t>
            </a:r>
            <a:r>
              <a:rPr lang="el-GR" sz="1300" dirty="0" smtClean="0"/>
              <a:t>, NJ: </a:t>
            </a:r>
            <a:r>
              <a:rPr lang="el-GR" sz="1300" dirty="0" err="1" smtClean="0"/>
              <a:t>Lawrence</a:t>
            </a:r>
            <a:r>
              <a:rPr lang="el-GR" sz="1300" dirty="0" smtClean="0"/>
              <a:t> </a:t>
            </a:r>
            <a:r>
              <a:rPr lang="el-GR" sz="1300" dirty="0" err="1" smtClean="0"/>
              <a:t>Erlbaum</a:t>
            </a:r>
            <a:r>
              <a:rPr lang="el-GR" sz="1300" dirty="0" smtClean="0"/>
              <a:t>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err="1" smtClean="0"/>
              <a:t>Βασαρμίδου</a:t>
            </a:r>
            <a:r>
              <a:rPr lang="el-GR" sz="1300" dirty="0" smtClean="0"/>
              <a:t>, Δ. (2014). Πολλαπλή νοημοσύνη και παραγωγή γραπτού λόγου: επιδράσεις της διαφοροποιημένης ως προς τους τύπους νοημοσύνης των μαθητών διδασκαλίας της παραγωγής του γραπτού λόγου (</a:t>
            </a:r>
            <a:r>
              <a:rPr lang="el-GR" sz="1300" dirty="0" err="1" smtClean="0"/>
              <a:t>επιχειρηματολογικού</a:t>
            </a:r>
            <a:r>
              <a:rPr lang="el-GR" sz="1300" dirty="0" smtClean="0"/>
              <a:t> κειμένου) σε γνωστικό, </a:t>
            </a:r>
            <a:r>
              <a:rPr lang="el-GR" sz="1300" dirty="0" err="1" smtClean="0"/>
              <a:t>μεταγνωστικό</a:t>
            </a:r>
            <a:r>
              <a:rPr lang="el-GR" sz="1300" dirty="0" smtClean="0"/>
              <a:t> και συναισθηματικό επίπεδο (Διδακτορική διατριβή, Πανεπιστήμιο Κρήτης. Σχολή Επιστημών Αγωγής. Τμήμα Παιδαγωγικό Δημοτικής Εκπαίδευσης).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err="1" smtClean="0"/>
              <a:t>Βουγιούκας</a:t>
            </a:r>
            <a:r>
              <a:rPr lang="el-GR" sz="1300" dirty="0" smtClean="0"/>
              <a:t>, Α. (1994). Το Γλωσσικό Μάθημα στην Πρώτη Βαθμίδα της Νεοελληνικής Εκπαίδευσης. Θεσσαλονίκη: Ινστιτούτο Νεοελληνικών Σπουδών (Ίδρυμα Μανόλη Τριανταφυλλίδη).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n-US" sz="1300" dirty="0" smtClean="0"/>
              <a:t>Graham, S., </a:t>
            </a:r>
            <a:r>
              <a:rPr lang="en-US" sz="1300" dirty="0" err="1" smtClean="0"/>
              <a:t>Berninger</a:t>
            </a:r>
            <a:r>
              <a:rPr lang="en-US" sz="1300" dirty="0" smtClean="0"/>
              <a:t>, V., &amp; Fan, W. (2007). The structural relationship between writing attitude and writing achievement in first and third grade students. </a:t>
            </a:r>
            <a:r>
              <a:rPr lang="el-GR" sz="1300" dirty="0" err="1" smtClean="0"/>
              <a:t>Contemporary</a:t>
            </a:r>
            <a:r>
              <a:rPr lang="el-GR" sz="1300" dirty="0" smtClean="0"/>
              <a:t> </a:t>
            </a:r>
            <a:r>
              <a:rPr lang="el-GR" sz="1300" dirty="0" err="1" smtClean="0"/>
              <a:t>Educational</a:t>
            </a:r>
            <a:r>
              <a:rPr lang="el-GR" sz="1300" dirty="0" smtClean="0"/>
              <a:t> </a:t>
            </a:r>
            <a:r>
              <a:rPr lang="el-GR" sz="1300" dirty="0" err="1" smtClean="0"/>
              <a:t>Psychology</a:t>
            </a:r>
            <a:r>
              <a:rPr lang="el-GR" sz="1300" dirty="0" smtClean="0"/>
              <a:t>, 32(3), 516-536.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n-US" sz="1300" dirty="0" smtClean="0"/>
              <a:t>Mayer, R.E. (2009). Multimedia learning (2nd </a:t>
            </a:r>
            <a:r>
              <a:rPr lang="en-US" sz="1300" dirty="0" err="1" smtClean="0"/>
              <a:t>ed</a:t>
            </a:r>
            <a:r>
              <a:rPr lang="en-US" sz="1300" dirty="0" smtClean="0"/>
              <a:t>). Cambridge University Press. </a:t>
            </a:r>
            <a:endParaRPr lang="el-GR" sz="1300" dirty="0" smtClean="0"/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err="1" smtClean="0"/>
              <a:t>Ματσαγγούρας</a:t>
            </a:r>
            <a:r>
              <a:rPr lang="el-GR" sz="1300" dirty="0" smtClean="0"/>
              <a:t>, Η. Γ. (2000). Η σχολική τάξη. Κειμενοκεντρική προσέγγιση του γραπτού λόγου, Τόμος Β΄.  Αθήνα: </a:t>
            </a:r>
            <a:r>
              <a:rPr lang="el-GR" sz="1300" dirty="0" err="1" smtClean="0"/>
              <a:t>Αυτοέκδοση</a:t>
            </a:r>
            <a:r>
              <a:rPr lang="el-GR" sz="1300" dirty="0" smtClean="0"/>
              <a:t>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n-US" sz="1300" dirty="0" err="1" smtClean="0"/>
              <a:t>Metallidou</a:t>
            </a:r>
            <a:r>
              <a:rPr lang="en-US" sz="1300" dirty="0" smtClean="0"/>
              <a:t>, P., &amp; </a:t>
            </a:r>
            <a:r>
              <a:rPr lang="en-US" sz="1300" dirty="0" err="1" smtClean="0"/>
              <a:t>Vlachou</a:t>
            </a:r>
            <a:r>
              <a:rPr lang="en-US" sz="1300" dirty="0" smtClean="0"/>
              <a:t>, A. (2007). Motivational beliefs, cognitive engagement, and achievement in language and mathematics in elementary school children. </a:t>
            </a:r>
            <a:r>
              <a:rPr lang="el-GR" sz="1300" dirty="0" err="1" smtClean="0"/>
              <a:t>International</a:t>
            </a:r>
            <a:r>
              <a:rPr lang="el-GR" sz="1300" dirty="0" smtClean="0"/>
              <a:t> </a:t>
            </a:r>
            <a:r>
              <a:rPr lang="el-GR" sz="1300" dirty="0" err="1" smtClean="0"/>
              <a:t>journal</a:t>
            </a:r>
            <a:r>
              <a:rPr lang="el-GR" sz="1300" dirty="0" smtClean="0"/>
              <a:t> </a:t>
            </a:r>
            <a:r>
              <a:rPr lang="el-GR" sz="1300" dirty="0" err="1" smtClean="0"/>
              <a:t>of</a:t>
            </a:r>
            <a:r>
              <a:rPr lang="el-GR" sz="1300" dirty="0" smtClean="0"/>
              <a:t> </a:t>
            </a:r>
            <a:r>
              <a:rPr lang="el-GR" sz="1300" dirty="0" err="1" smtClean="0"/>
              <a:t>psychology</a:t>
            </a:r>
            <a:r>
              <a:rPr lang="el-GR" sz="1300" dirty="0" smtClean="0"/>
              <a:t>, 42(1), 2-15.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err="1" smtClean="0"/>
              <a:t>Μίμινου</a:t>
            </a:r>
            <a:r>
              <a:rPr lang="el-GR" sz="1300" dirty="0" smtClean="0"/>
              <a:t>, Α., &amp; </a:t>
            </a:r>
            <a:r>
              <a:rPr lang="el-GR" sz="1300" dirty="0" err="1" smtClean="0"/>
              <a:t>Σπανακά</a:t>
            </a:r>
            <a:r>
              <a:rPr lang="el-GR" sz="1300" dirty="0" smtClean="0"/>
              <a:t>, Α. (2013). Σχολική εξ αποστάσεως εκπαίδευση: Καταγραφή και συζήτηση μίας βιβλιογραφικής επισκόπησης. Στο Α. </a:t>
            </a:r>
            <a:r>
              <a:rPr lang="el-GR" sz="1300" dirty="0" err="1" smtClean="0"/>
              <a:t>Λιοναράκης</a:t>
            </a:r>
            <a:r>
              <a:rPr lang="el-GR" sz="1300" dirty="0" smtClean="0"/>
              <a:t>, (</a:t>
            </a:r>
            <a:r>
              <a:rPr lang="el-GR" sz="1300" dirty="0" err="1" smtClean="0"/>
              <a:t>Επιμ</a:t>
            </a:r>
            <a:r>
              <a:rPr lang="el-GR" sz="1300" dirty="0" smtClean="0"/>
              <a:t>.). 7ο Συνέδριο για την Ανοικτή και εξ Αποστάσεως Εκπαίδευση.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n-US" sz="1300" dirty="0" err="1" smtClean="0"/>
              <a:t>Pajares</a:t>
            </a:r>
            <a:r>
              <a:rPr lang="en-US" sz="1300" dirty="0" smtClean="0"/>
              <a:t>, F. &amp; </a:t>
            </a:r>
            <a:r>
              <a:rPr lang="en-US" sz="1300" dirty="0" err="1" smtClean="0"/>
              <a:t>Valiante</a:t>
            </a:r>
            <a:r>
              <a:rPr lang="en-US" sz="1300" dirty="0" smtClean="0"/>
              <a:t>, G. (2001). Influence of self-efficacy on elementary student’s writing. The journal of educational research, </a:t>
            </a:r>
            <a:r>
              <a:rPr lang="en-US" sz="1300" dirty="0" err="1" smtClean="0"/>
              <a:t>Vol</a:t>
            </a:r>
            <a:r>
              <a:rPr lang="en-US" sz="1300" dirty="0" smtClean="0"/>
              <a:t> 90, p 353-360. </a:t>
            </a:r>
            <a:endParaRPr lang="el-GR" sz="1300" dirty="0" smtClean="0"/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n-US" sz="1300" dirty="0" err="1" smtClean="0"/>
              <a:t>Schunk</a:t>
            </a:r>
            <a:r>
              <a:rPr lang="en-US" sz="1300" dirty="0" smtClean="0"/>
              <a:t>, D. H. (2003). Self-efficacy for reading and writing: Influence of modeling, goal setting, and self-evaluation. </a:t>
            </a:r>
            <a:r>
              <a:rPr lang="el-GR" sz="1300" dirty="0" err="1" smtClean="0"/>
              <a:t>Reading</a:t>
            </a:r>
            <a:r>
              <a:rPr lang="el-GR" sz="1300" dirty="0" smtClean="0"/>
              <a:t> &amp;</a:t>
            </a:r>
            <a:r>
              <a:rPr lang="el-GR" sz="1300" dirty="0" err="1" smtClean="0"/>
              <a:t>Writing</a:t>
            </a:r>
            <a:r>
              <a:rPr lang="el-GR" sz="1300" dirty="0" smtClean="0"/>
              <a:t> </a:t>
            </a:r>
            <a:r>
              <a:rPr lang="el-GR" sz="1300" dirty="0" err="1" smtClean="0"/>
              <a:t>Quarterly</a:t>
            </a:r>
            <a:r>
              <a:rPr lang="el-GR" sz="1300" dirty="0" smtClean="0"/>
              <a:t>, 19(2), 159- 172.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n-US" sz="1300" dirty="0" err="1" smtClean="0"/>
              <a:t>Schunk</a:t>
            </a:r>
            <a:r>
              <a:rPr lang="en-US" sz="1300" dirty="0" smtClean="0"/>
              <a:t>, D. H., &amp; </a:t>
            </a:r>
            <a:r>
              <a:rPr lang="en-US" sz="1300" dirty="0" err="1" smtClean="0"/>
              <a:t>Pajares</a:t>
            </a:r>
            <a:r>
              <a:rPr lang="en-US" sz="1300" dirty="0" smtClean="0"/>
              <a:t>, F. (2002). The development of academic self-efficacy. In A. </a:t>
            </a:r>
            <a:r>
              <a:rPr lang="en-US" sz="1300" dirty="0" err="1" smtClean="0"/>
              <a:t>Wigfield</a:t>
            </a:r>
            <a:r>
              <a:rPr lang="en-US" sz="1300" dirty="0" smtClean="0"/>
              <a:t> &amp; J. S. Eccles (Eds.), A Vol. in the educational psychology series. Development of achievement motivation (pp. 15-31). San Diego, CA, US: Academic Press.</a:t>
            </a:r>
            <a:endParaRPr lang="el-GR" sz="1300" dirty="0" smtClean="0"/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err="1" smtClean="0"/>
              <a:t>Σπανακά</a:t>
            </a:r>
            <a:r>
              <a:rPr lang="el-GR" sz="1300" dirty="0" smtClean="0"/>
              <a:t>, Α., &amp; </a:t>
            </a:r>
            <a:r>
              <a:rPr lang="el-GR" sz="1300" dirty="0" err="1" smtClean="0"/>
              <a:t>Λιοναράκης</a:t>
            </a:r>
            <a:r>
              <a:rPr lang="el-GR" sz="1300" dirty="0" smtClean="0"/>
              <a:t>, Α. (2017). Οι Επτά Αρχές Δημιουργίας Εκπαιδευτικού Υλικού. Στο Α. </a:t>
            </a:r>
            <a:r>
              <a:rPr lang="el-GR" sz="1300" dirty="0" err="1" smtClean="0"/>
              <a:t>Λιοναράκης</a:t>
            </a:r>
            <a:r>
              <a:rPr lang="el-GR" sz="1300" dirty="0" smtClean="0"/>
              <a:t> (</a:t>
            </a:r>
            <a:r>
              <a:rPr lang="el-GR" sz="1300" dirty="0" err="1" smtClean="0"/>
              <a:t>Επιμ</a:t>
            </a:r>
            <a:r>
              <a:rPr lang="el-GR" sz="1300" dirty="0" smtClean="0"/>
              <a:t>.), «Ο Σχεδιασμός της Μάθησης». Πρακτικά του 9ου Εκπαιδευτικού Συνεδρίου. Αθήνα, σ. 121-123. </a:t>
            </a:r>
            <a:endParaRPr lang="el-GR" sz="1300" u="sng" dirty="0" smtClean="0"/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err="1" smtClean="0"/>
              <a:t>Σπαντιδάκης</a:t>
            </a:r>
            <a:r>
              <a:rPr lang="el-GR" sz="1300" dirty="0" smtClean="0"/>
              <a:t>, Ι. Αναστασιάδης, Π. &amp; </a:t>
            </a:r>
            <a:r>
              <a:rPr lang="el-GR" sz="1300" dirty="0" err="1" smtClean="0"/>
              <a:t>Βασαρμίδου</a:t>
            </a:r>
            <a:r>
              <a:rPr lang="el-GR" sz="1300" dirty="0" smtClean="0"/>
              <a:t>, Δ. (2013). Διαδικτυακό περιβάλλον μάθησης της ελληνικής ως δεύτερης και ως ξένης γλώσσας: Το Συνδυαστικό Δυναμικό Μοντέλο Γλωσσικής Μάθησης (ΣΔΜΓΜ). </a:t>
            </a:r>
            <a:r>
              <a:rPr lang="el-GR" sz="1300" i="1" dirty="0" smtClean="0"/>
              <a:t>Διεθνές Συνέδριο για την Ανοικτή &amp; εξ Αποστάσεως Εκπαίδευση</a:t>
            </a:r>
            <a:r>
              <a:rPr lang="el-GR" sz="1300" dirty="0" smtClean="0"/>
              <a:t>, 7.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err="1" smtClean="0"/>
              <a:t>Σπαντιδάκης</a:t>
            </a:r>
            <a:r>
              <a:rPr lang="el-GR" sz="1300" dirty="0" smtClean="0"/>
              <a:t>, Ι. &amp; </a:t>
            </a:r>
            <a:r>
              <a:rPr lang="el-GR" sz="1300" dirty="0" err="1" smtClean="0"/>
              <a:t>Βάμβουκας</a:t>
            </a:r>
            <a:r>
              <a:rPr lang="el-GR" sz="1300" dirty="0" smtClean="0"/>
              <a:t>, Μ. (2007). Γραπτός λόγος, γνωστικό φορτίο και σχεδιασμός μαθησιακών περιβαλλόντων. </a:t>
            </a:r>
            <a:r>
              <a:rPr lang="el-GR" sz="1300" dirty="0" err="1" smtClean="0"/>
              <a:t>Paper</a:t>
            </a:r>
            <a:r>
              <a:rPr lang="el-GR" sz="1300" dirty="0" smtClean="0"/>
              <a:t> </a:t>
            </a:r>
            <a:r>
              <a:rPr lang="el-GR" sz="1300" dirty="0" err="1" smtClean="0"/>
              <a:t>presented</a:t>
            </a:r>
            <a:r>
              <a:rPr lang="el-GR" sz="1300" dirty="0" smtClean="0"/>
              <a:t> </a:t>
            </a:r>
            <a:r>
              <a:rPr lang="el-GR" sz="1300" dirty="0" err="1" smtClean="0"/>
              <a:t>at</a:t>
            </a:r>
            <a:r>
              <a:rPr lang="el-GR" sz="1300" dirty="0" smtClean="0"/>
              <a:t>: </a:t>
            </a:r>
            <a:r>
              <a:rPr lang="el-GR" sz="1300" i="1" dirty="0" smtClean="0"/>
              <a:t>Η Πρωτοβάθμια Εκπαίδευση και οι προκλήσεις της εποχής μας</a:t>
            </a:r>
            <a:r>
              <a:rPr lang="el-GR" sz="1300" dirty="0" smtClean="0"/>
              <a:t>. Ιωάννινα.</a:t>
            </a:r>
          </a:p>
          <a:p>
            <a:pPr marL="361950" indent="-361950" algn="just"/>
            <a:endParaRPr lang="el-GR" sz="100" dirty="0" smtClean="0"/>
          </a:p>
          <a:p>
            <a:pPr marL="361950" indent="-361950" algn="just"/>
            <a:r>
              <a:rPr lang="el-GR" sz="1300" dirty="0" smtClean="0"/>
              <a:t>ΥΠΕΠΘ – ΠΙ. (2003,β). </a:t>
            </a:r>
            <a:r>
              <a:rPr lang="el-GR" sz="1300" i="1" dirty="0" smtClean="0"/>
              <a:t>Προδιαγραφές ηλεκτρονικού Υποστηρικτικού Εκπαιδευτικού Υλικού για το Δημοτικό και το Νηπιαγωγείο</a:t>
            </a:r>
            <a:r>
              <a:rPr lang="el-GR" sz="1300" dirty="0" smtClean="0"/>
              <a:t>-Παράρτημα-Τόμος Γ΄ τεύχος </a:t>
            </a:r>
            <a:r>
              <a:rPr lang="el-GR" sz="1300" dirty="0" err="1" smtClean="0"/>
              <a:t>γ΄</a:t>
            </a:r>
            <a:r>
              <a:rPr lang="el-GR" sz="1300" dirty="0" smtClean="0"/>
              <a:t>.</a:t>
            </a:r>
          </a:p>
          <a:p>
            <a:pPr marL="361950" indent="-361950" algn="just"/>
            <a:endParaRPr lang="el-GR" sz="1300" dirty="0"/>
          </a:p>
        </p:txBody>
      </p:sp>
    </p:spTree>
    <p:extLst>
      <p:ext uri="{BB962C8B-B14F-4D97-AF65-F5344CB8AC3E}">
        <p14:creationId xmlns="" xmlns:p14="http://schemas.microsoft.com/office/powerpoint/2010/main" val="1867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10"/>
            <a:ext cx="10515600" cy="13255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6.3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Σχεδιασμός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με βάση το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Συνδυαστικό Μοντέλο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Γλωσσικής Μάθησης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3356015"/>
            <a:ext cx="11083158" cy="3312799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457200" lvl="1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l-GR" sz="11200" dirty="0" smtClean="0"/>
              <a:t>Ως </a:t>
            </a:r>
            <a:r>
              <a:rPr lang="el-GR" sz="11200" b="1" dirty="0" smtClean="0"/>
              <a:t>φροντιστηριακό</a:t>
            </a:r>
            <a:r>
              <a:rPr lang="el-GR" sz="11200" dirty="0" smtClean="0"/>
              <a:t> εργαλείο διδάσκει τι είναι αφηγηματικό κείμενο</a:t>
            </a:r>
            <a:r>
              <a:rPr lang="en-US" sz="11200" dirty="0" smtClean="0"/>
              <a:t> </a:t>
            </a:r>
            <a:r>
              <a:rPr lang="el-GR" sz="11200" dirty="0" smtClean="0"/>
              <a:t>και ποια είναι τα δομικά του στοιχεία μέσω </a:t>
            </a:r>
            <a:r>
              <a:rPr lang="el-GR" sz="11200" b="1" dirty="0" err="1" smtClean="0">
                <a:hlinkClick r:id="rId3"/>
              </a:rPr>
              <a:t>διαδραστικών</a:t>
            </a:r>
            <a:r>
              <a:rPr lang="el-GR" sz="11200" b="1" dirty="0" smtClean="0">
                <a:hlinkClick r:id="rId3"/>
              </a:rPr>
              <a:t> Βίντεο</a:t>
            </a:r>
            <a:r>
              <a:rPr lang="en-US" sz="11200" dirty="0" smtClean="0"/>
              <a:t>.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</a:pPr>
            <a:endParaRPr lang="el-GR" sz="3200" dirty="0" smtClean="0"/>
          </a:p>
          <a:p>
            <a:pPr marL="457200" lvl="1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l-GR" sz="11200" dirty="0" smtClean="0"/>
              <a:t>Ως </a:t>
            </a:r>
            <a:r>
              <a:rPr lang="el-GR" sz="11200" b="1" dirty="0" smtClean="0"/>
              <a:t>επικοινωνιακό</a:t>
            </a:r>
            <a:r>
              <a:rPr lang="el-GR" sz="11200" dirty="0" smtClean="0"/>
              <a:t> εργαλείο παρέχει τη δυνατότητα επικοινωνίας μεταξύ των μαθητών, μέσω αποστολής ασύγχρονων μηνυμάτων με τη μορφή σχολίων μέσω του </a:t>
            </a:r>
            <a:r>
              <a:rPr lang="en-US" sz="11200" b="1" dirty="0" smtClean="0">
                <a:hlinkClick r:id="rId4" action="ppaction://hlinksldjump"/>
              </a:rPr>
              <a:t>Blog</a:t>
            </a:r>
            <a:r>
              <a:rPr lang="el-GR" sz="11200" dirty="0" smtClean="0"/>
              <a:t>.</a:t>
            </a:r>
            <a:endParaRPr lang="en-US" sz="11200" dirty="0" smtClean="0"/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</a:pPr>
            <a:endParaRPr lang="el-GR" sz="3200" dirty="0" smtClean="0"/>
          </a:p>
          <a:p>
            <a:pPr marL="457200" lvl="1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l-GR" sz="11200" dirty="0" smtClean="0"/>
              <a:t>Ως </a:t>
            </a:r>
            <a:r>
              <a:rPr lang="el-GR" sz="11200" b="1" dirty="0" err="1" smtClean="0"/>
              <a:t>κοινωνικογνωσιακό</a:t>
            </a:r>
            <a:r>
              <a:rPr lang="el-GR" sz="11200" dirty="0" smtClean="0"/>
              <a:t> εργαλείο, παρέχει την δυνατότητα υποστήριξης της παραγωγής του γραπτού λόγου ως εμπρόθετης διαδικασίας και τις </a:t>
            </a:r>
            <a:r>
              <a:rPr lang="el-GR" sz="11200" b="1" dirty="0" smtClean="0">
                <a:hlinkClick r:id="rId5" action="ppaction://hlinksldjump"/>
              </a:rPr>
              <a:t>διαδικαστικές διευκολύνσεις</a:t>
            </a:r>
            <a:r>
              <a:rPr lang="en-US" sz="11200" dirty="0" smtClean="0"/>
              <a:t> </a:t>
            </a:r>
            <a:r>
              <a:rPr lang="el-GR" sz="11200" dirty="0" smtClean="0"/>
              <a:t>οι οποίες αποσκοπούν στο να μειωθεί το γνωστικό φορτίο.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</a:pPr>
            <a:endParaRPr lang="el-GR" sz="2800" dirty="0"/>
          </a:p>
        </p:txBody>
      </p:sp>
      <p:pic>
        <p:nvPicPr>
          <p:cNvPr id="5" name="Εικόνα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C7E7E43-1921-41BE-A9EC-0922D1D898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8983" y="6451883"/>
            <a:ext cx="503017" cy="406117"/>
          </a:xfrm>
          <a:prstGeom prst="rect">
            <a:avLst/>
          </a:prstGeom>
        </p:spPr>
      </p:pic>
      <p:pic>
        <p:nvPicPr>
          <p:cNvPr id="6" name="5 - Εικόνα" descr="logohello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8861" y="1416764"/>
            <a:ext cx="4901816" cy="19116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8546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10"/>
            <a:ext cx="10515600" cy="13255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6.3.1 Blog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Εικόνα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7E7E43-1921-41BE-A9EC-0922D1D89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8983" y="6451883"/>
            <a:ext cx="503017" cy="406117"/>
          </a:xfrm>
          <a:prstGeom prst="rect">
            <a:avLst/>
          </a:prstGeom>
        </p:spPr>
      </p:pic>
      <p:pic>
        <p:nvPicPr>
          <p:cNvPr id="6" name="5 - Εικόνα" descr="logohello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pic>
        <p:nvPicPr>
          <p:cNvPr id="7" name="6 - Εικόνα" descr="Untitle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4758" y="1366547"/>
            <a:ext cx="10074165" cy="53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46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10"/>
            <a:ext cx="10515600" cy="13255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6.3.2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Διαδικαστικές διευκολύνσεις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Εικόνα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7E7E43-1921-41BE-A9EC-0922D1D89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8983" y="6451883"/>
            <a:ext cx="503017" cy="406117"/>
          </a:xfrm>
          <a:prstGeom prst="rect">
            <a:avLst/>
          </a:prstGeom>
        </p:spPr>
      </p:pic>
      <p:pic>
        <p:nvPicPr>
          <p:cNvPr id="6" name="5 - Εικόνα" descr="logohello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04952" y="1481958"/>
            <a:ext cx="1157188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 smtClean="0"/>
              <a:t>QRcode</a:t>
            </a:r>
            <a:r>
              <a:rPr lang="el-GR" sz="2800" dirty="0" smtClean="0"/>
              <a:t> μεταφέρουν αυτόματα τους χρήστες από το βιβλίο του «</a:t>
            </a:r>
            <a:r>
              <a:rPr lang="el-GR" sz="2800" dirty="0" err="1" smtClean="0"/>
              <a:t>Λογο</a:t>
            </a:r>
            <a:r>
              <a:rPr lang="el-GR" sz="2800" dirty="0" smtClean="0"/>
              <a:t>-</a:t>
            </a:r>
            <a:r>
              <a:rPr lang="el-GR" sz="2800" dirty="0" err="1" smtClean="0"/>
              <a:t>γραφούλη</a:t>
            </a:r>
            <a:r>
              <a:rPr lang="el-GR" sz="2800" dirty="0" smtClean="0"/>
              <a:t>» στις εκφωνήσεις των δραστηριοτήτων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sz="1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O</a:t>
            </a:r>
            <a:r>
              <a:rPr lang="el-GR" sz="2800" dirty="0" smtClean="0"/>
              <a:t> </a:t>
            </a:r>
            <a:r>
              <a:rPr lang="el-GR" sz="2800" dirty="0" err="1" smtClean="0"/>
              <a:t>Λογο</a:t>
            </a:r>
            <a:r>
              <a:rPr lang="el-GR" sz="2800" dirty="0" smtClean="0"/>
              <a:t>-</a:t>
            </a:r>
            <a:r>
              <a:rPr lang="el-GR" sz="2800" dirty="0" err="1" smtClean="0"/>
              <a:t>γραφούλης</a:t>
            </a:r>
            <a:r>
              <a:rPr lang="el-GR" sz="2800" dirty="0" smtClean="0"/>
              <a:t>, λειτουργεί ως πλοηγός και μοντέλο επεξήγησης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1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800" dirty="0" err="1" smtClean="0"/>
              <a:t>Διαδραστικά</a:t>
            </a:r>
            <a:r>
              <a:rPr lang="el-GR" sz="2800" dirty="0" smtClean="0"/>
              <a:t> βίντεο καθοδηγούν την προσοχή των χρηστών στην ουσιαστικότερη επεξεργασία του θέματος 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000" b="1" dirty="0" err="1" smtClean="0">
                <a:solidFill>
                  <a:schemeClr val="accent5">
                    <a:lumMod val="50000"/>
                  </a:schemeClr>
                </a:solidFill>
              </a:rPr>
              <a:t>Σπαντιδάκης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l-GR" sz="2000" b="1" dirty="0" err="1" smtClean="0">
                <a:solidFill>
                  <a:schemeClr val="accent5">
                    <a:lumMod val="50000"/>
                  </a:schemeClr>
                </a:solidFill>
              </a:rPr>
              <a:t>Βάμβουκας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, 2007)</a:t>
            </a:r>
            <a:r>
              <a:rPr lang="el-GR" sz="3000" dirty="0" smtClean="0"/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800" dirty="0" smtClean="0"/>
              <a:t>Δυνατότητα ηχογράφησης και αναπαραγωγής απαντήσεων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800" dirty="0" smtClean="0"/>
              <a:t>Ηχητικές οδηγίες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800" dirty="0" smtClean="0"/>
              <a:t>Δυνατότητα υπενθύμισης στόχων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pic>
        <p:nvPicPr>
          <p:cNvPr id="9" name="8 - Εικόνα" descr="joiflkd.jpg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83869" y="4498459"/>
            <a:ext cx="2315510" cy="1792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9 - Εικόνα" descr="Untitlsaed.jpg">
            <a:hlinkClick r:id="rId16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08959" y="4520259"/>
            <a:ext cx="2257579" cy="1804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546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515600" cy="1142683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1. Σκοπός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22031" y="1448972"/>
            <a:ext cx="11394831" cy="457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 smtClean="0"/>
              <a:t>Με την παρούσα μελέτη επιδιώχθηκε η σύζευξη και αλληλεπίδραση των ΤΠΕ και των δυνατοτήτων τους -</a:t>
            </a:r>
            <a:r>
              <a:rPr lang="el-GR" sz="2200" b="1" dirty="0" smtClean="0">
                <a:solidFill>
                  <a:srgbClr val="C00000"/>
                </a:solidFill>
              </a:rPr>
              <a:t>με τη μέθοδο της μικτής σχολικής </a:t>
            </a:r>
            <a:r>
              <a:rPr lang="el-GR" sz="2200" b="1" dirty="0" err="1" smtClean="0">
                <a:solidFill>
                  <a:srgbClr val="C00000"/>
                </a:solidFill>
              </a:rPr>
              <a:t>εξΑΕ</a:t>
            </a:r>
            <a:r>
              <a:rPr lang="el-GR" sz="2200" dirty="0" smtClean="0"/>
              <a:t>-, με τη διδασκαλία της παραγωγής γραπτού λόγου στην Α΄ Δημοτικού.</a:t>
            </a:r>
          </a:p>
          <a:p>
            <a:pPr algn="just">
              <a:lnSpc>
                <a:spcPct val="170000"/>
              </a:lnSpc>
              <a:buClr>
                <a:schemeClr val="accent1">
                  <a:lumMod val="50000"/>
                </a:schemeClr>
              </a:buClr>
            </a:pPr>
            <a:endParaRPr lang="el-GR" sz="1000" dirty="0" smtClean="0"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Clr>
                <a:schemeClr val="accent1">
                  <a:lumMod val="50000"/>
                </a:schemeClr>
              </a:buClr>
            </a:pPr>
            <a:r>
              <a:rPr lang="el-GR" sz="2800" dirty="0" smtClean="0">
                <a:cs typeface="Arial" panose="020B0604020202020204" pitchFamily="34" charset="0"/>
              </a:rPr>
              <a:t>Με σκοπό την </a:t>
            </a:r>
            <a:r>
              <a:rPr lang="el-G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αξιολόγηση </a:t>
            </a:r>
            <a:r>
              <a:rPr lang="el-GR" sz="2800" dirty="0" smtClean="0"/>
              <a:t>του ηλεκτρονικού εκπαιδευτικού περιβάλλοντος μάθησης </a:t>
            </a:r>
            <a:r>
              <a:rPr lang="el-GR" sz="2800" i="1" dirty="0" smtClean="0"/>
              <a:t>«</a:t>
            </a:r>
            <a:r>
              <a:rPr lang="el-GR" sz="2800" b="1" i="1" dirty="0" err="1" smtClean="0">
                <a:solidFill>
                  <a:srgbClr val="C00000"/>
                </a:solidFill>
              </a:rPr>
              <a:t>Λογο</a:t>
            </a:r>
            <a:r>
              <a:rPr lang="el-GR" sz="2800" b="1" i="1" dirty="0" smtClean="0">
                <a:solidFill>
                  <a:srgbClr val="C00000"/>
                </a:solidFill>
              </a:rPr>
              <a:t>-</a:t>
            </a:r>
            <a:r>
              <a:rPr lang="el-GR" sz="2800" b="1" i="1" dirty="0" err="1" smtClean="0">
                <a:solidFill>
                  <a:srgbClr val="C00000"/>
                </a:solidFill>
              </a:rPr>
              <a:t>γραφούλης</a:t>
            </a:r>
            <a:r>
              <a:rPr lang="el-GR" sz="2800" i="1" dirty="0" smtClean="0"/>
              <a:t>»</a:t>
            </a:r>
            <a:r>
              <a:rPr lang="el-GR" sz="2800" dirty="0" smtClean="0"/>
              <a:t>, το οποίο σχεδιάστηκε και δημιουργήθηκε με βάση τις εκπαιδευτικές ανάγκες των μαθητών, </a:t>
            </a:r>
            <a:r>
              <a:rPr lang="el-GR" sz="2800" b="1" dirty="0" smtClean="0">
                <a:solidFill>
                  <a:srgbClr val="C00000"/>
                </a:solidFill>
              </a:rPr>
              <a:t>για τη βελτίωση της διδασκαλίας παραγωγής γραπτού λόγου </a:t>
            </a:r>
            <a:r>
              <a:rPr lang="el-GR" sz="2800" dirty="0" smtClean="0"/>
              <a:t>στην Α΄ Δημοτικού.</a:t>
            </a:r>
          </a:p>
          <a:p>
            <a:endParaRPr lang="el-GR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-312885" y="2698814"/>
            <a:ext cx="14208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4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6.1 </a:t>
            </a:r>
            <a:r>
              <a:rPr lang="el-GR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Αρχές </a:t>
            </a:r>
            <a:r>
              <a:rPr lang="el-G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σχεδιασμού πολυμεσικών περιβαλλόντων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483704"/>
            <a:ext cx="11745311" cy="49997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/>
              <a:t>Η </a:t>
            </a:r>
            <a:r>
              <a:rPr lang="el-GR" b="1" dirty="0" err="1"/>
              <a:t>πολυμεσική</a:t>
            </a:r>
            <a:r>
              <a:rPr lang="el-GR" b="1" dirty="0"/>
              <a:t> </a:t>
            </a:r>
            <a:r>
              <a:rPr lang="el-GR" b="1" dirty="0" smtClean="0"/>
              <a:t>αρχή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/>
              <a:t>Η αρχή της </a:t>
            </a:r>
            <a:r>
              <a:rPr lang="el-GR" b="1" dirty="0" smtClean="0"/>
              <a:t>προσαρμοστικότητας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Οι αρχές της </a:t>
            </a:r>
            <a:r>
              <a:rPr lang="el-GR" b="1" dirty="0"/>
              <a:t>συνοχής</a:t>
            </a:r>
            <a:r>
              <a:rPr lang="el-GR" dirty="0"/>
              <a:t> </a:t>
            </a:r>
            <a:r>
              <a:rPr lang="el-GR" b="1" dirty="0" smtClean="0"/>
              <a:t>, της συνάφειας, του πλεονασμού και της κατάτμησης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Οι αρχές της σηματοδότησης και των διαδικαστικών διευκολύνσεων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sz="2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αρχή της θετικής αλληλεξάρτησης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b="1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της χρησιμότητας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" b="1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της </a:t>
            </a:r>
            <a:r>
              <a:rPr lang="el-GR" b="1" dirty="0" err="1" smtClean="0"/>
              <a:t>γνωσιακής</a:t>
            </a:r>
            <a:r>
              <a:rPr lang="el-GR" b="1" dirty="0" smtClean="0"/>
              <a:t> μαθητείας</a:t>
            </a:r>
            <a:endParaRPr lang="el-GR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l-GR" dirty="0"/>
              <a:t>										</a:t>
            </a:r>
            <a:r>
              <a:rPr lang="en-US" dirty="0" smtClean="0"/>
              <a:t>       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Mayer, 2009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l-G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0" dirty="0"/>
          </a:p>
        </p:txBody>
      </p:sp>
      <p:pic>
        <p:nvPicPr>
          <p:cNvPr id="5" name="Εικόνα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0106FF-F1B7-4179-8A8C-8F5030F93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8983" y="6451883"/>
            <a:ext cx="503017" cy="406117"/>
          </a:xfrm>
          <a:prstGeom prst="rect">
            <a:avLst/>
          </a:prstGeom>
        </p:spPr>
      </p:pic>
      <p:pic>
        <p:nvPicPr>
          <p:cNvPr id="6" name="5 - Εικόνα" descr="logohello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035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6.2 </a:t>
            </a:r>
            <a:r>
              <a:rPr lang="el-GR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Αρχές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δημιουργίας εκπαιδευτικού υλικού στη (σχολική) </a:t>
            </a:r>
            <a:r>
              <a:rPr lang="el-GR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εξΑΕ</a:t>
            </a:r>
            <a:r>
              <a:rPr lang="el-GR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l-GR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7" y="1452173"/>
            <a:ext cx="11493062" cy="49997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των διδακτικών στόχων και των μαθησιακών αποτελεσμάτων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του προφορικού λόγου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b="1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της </a:t>
            </a:r>
            <a:r>
              <a:rPr lang="el-GR" b="1" dirty="0" err="1" smtClean="0"/>
              <a:t>ανακαλυπτικής</a:t>
            </a:r>
            <a:r>
              <a:rPr lang="el-GR" b="1" dirty="0" smtClean="0"/>
              <a:t> μάθησης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b="1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του τι είμαι ικανός/ή να κάνω με αυτά που έμαθα</a:t>
            </a:r>
            <a:r>
              <a:rPr lang="el-GR" dirty="0" smtClean="0"/>
              <a:t>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των αυτονόητων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b="1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b="1" dirty="0" smtClean="0"/>
              <a:t>Η αρχή των εικόνων στις έννοιες</a:t>
            </a:r>
          </a:p>
          <a:p>
            <a:pPr algn="just">
              <a:buClr>
                <a:schemeClr val="accent1">
                  <a:lumMod val="50000"/>
                </a:schemeClr>
              </a:buClr>
              <a:buNone/>
            </a:pPr>
            <a:endParaRPr lang="el-GR" sz="800" dirty="0" smtClean="0"/>
          </a:p>
          <a:p>
            <a:pPr lvl="0" algn="r">
              <a:buNone/>
            </a:pP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000" b="1" dirty="0" err="1" smtClean="0">
                <a:solidFill>
                  <a:schemeClr val="accent5">
                    <a:lumMod val="50000"/>
                  </a:schemeClr>
                </a:solidFill>
              </a:rPr>
              <a:t>Σπανακά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l-GR" sz="2000" b="1" dirty="0" err="1" smtClean="0">
                <a:solidFill>
                  <a:schemeClr val="accent5">
                    <a:lumMod val="50000"/>
                  </a:schemeClr>
                </a:solidFill>
              </a:rPr>
              <a:t>Λιοναράκης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, 2017)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l-GR" dirty="0" smtClean="0"/>
              <a:t>				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2000" dirty="0"/>
          </a:p>
        </p:txBody>
      </p:sp>
      <p:pic>
        <p:nvPicPr>
          <p:cNvPr id="5" name="Εικόνα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0106FF-F1B7-4179-8A8C-8F5030F93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8983" y="6451883"/>
            <a:ext cx="503017" cy="406117"/>
          </a:xfrm>
          <a:prstGeom prst="rect">
            <a:avLst/>
          </a:prstGeom>
        </p:spPr>
      </p:pic>
      <p:pic>
        <p:nvPicPr>
          <p:cNvPr id="6" name="5 - Εικόνα" descr="logohello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035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882"/>
            <a:ext cx="10515600" cy="1130691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2. Συνεισφορά </a:t>
            </a:r>
            <a:r>
              <a:rPr lang="el-GR" sz="4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της παρούσας εργασίας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79" y="1235336"/>
            <a:ext cx="10924819" cy="4850153"/>
          </a:xfrm>
        </p:spPr>
        <p:txBody>
          <a:bodyPr>
            <a:noAutofit/>
          </a:bodyPr>
          <a:lstStyle/>
          <a:p>
            <a:pPr marL="0" algn="just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Καινοτομία της παρούσας έρευνας αποτελεί το γεγονός ότι το περιβάλλον ασχολείται με την </a:t>
            </a:r>
            <a:r>
              <a:rPr lang="el-GR" b="1" dirty="0" smtClean="0">
                <a:solidFill>
                  <a:srgbClr val="C00000"/>
                </a:solidFill>
              </a:rPr>
              <a:t>παραγωγή των διάφορων </a:t>
            </a:r>
            <a:r>
              <a:rPr lang="el-GR" b="1" dirty="0" err="1" smtClean="0">
                <a:solidFill>
                  <a:srgbClr val="C00000"/>
                </a:solidFill>
              </a:rPr>
              <a:t>κειμενικών</a:t>
            </a:r>
            <a:r>
              <a:rPr lang="el-GR" b="1" dirty="0" smtClean="0">
                <a:solidFill>
                  <a:srgbClr val="C00000"/>
                </a:solidFill>
              </a:rPr>
              <a:t> ειδών</a:t>
            </a:r>
            <a:r>
              <a:rPr lang="el-GR" dirty="0" smtClean="0"/>
              <a:t>, που συναντούν οι μαθητές στην </a:t>
            </a:r>
            <a:r>
              <a:rPr lang="el-GR" b="1" dirty="0" smtClean="0">
                <a:solidFill>
                  <a:srgbClr val="C00000"/>
                </a:solidFill>
              </a:rPr>
              <a:t>Α΄ τάξη του Δημοτικού</a:t>
            </a:r>
            <a:r>
              <a:rPr lang="el-GR" dirty="0" smtClean="0"/>
              <a:t>, δίνοντας έμφαση στην </a:t>
            </a:r>
            <a:r>
              <a:rPr lang="el-GR" b="1" dirty="0" smtClean="0">
                <a:solidFill>
                  <a:srgbClr val="C00000"/>
                </a:solidFill>
              </a:rPr>
              <a:t>παραγωγή αφηγηματικών κειμένων</a:t>
            </a:r>
            <a:r>
              <a:rPr lang="el-GR" dirty="0" smtClean="0"/>
              <a:t>. 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dirty="0" smtClean="0"/>
          </a:p>
          <a:p>
            <a:pPr marL="0" algn="just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cs typeface="Arial" panose="020B0604020202020204" pitchFamily="34" charset="0"/>
              </a:rPr>
              <a:t>Η</a:t>
            </a:r>
            <a:r>
              <a:rPr lang="el-GR" dirty="0" smtClean="0"/>
              <a:t> αναγκαιότητα διερεύνησης του θέματος προκύπτει από την καταγεγραμμένη ανάγκη για (την ανάπτυξη και) τη </a:t>
            </a:r>
            <a:r>
              <a:rPr lang="el-GR" b="1" dirty="0" smtClean="0">
                <a:solidFill>
                  <a:srgbClr val="C00000"/>
                </a:solidFill>
              </a:rPr>
              <a:t>βελτίωση της παραγωγής του γραπτού λόγου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000" b="1" dirty="0" err="1" smtClean="0">
                <a:solidFill>
                  <a:schemeClr val="accent5">
                    <a:lumMod val="50000"/>
                  </a:schemeClr>
                </a:solidFill>
              </a:rPr>
              <a:t>Βασαρμίδου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, 2014)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54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3. Ερευνητικό ερώτημα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49" y="1595712"/>
            <a:ext cx="10515600" cy="438912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Μπορεί το ηλεκτρονικό εκπαιδευτικό περιβάλλον μάθησης «</a:t>
            </a:r>
            <a:r>
              <a:rPr lang="el-GR" dirty="0" err="1" smtClean="0"/>
              <a:t>Λογο</a:t>
            </a:r>
            <a:r>
              <a:rPr lang="el-GR" dirty="0" smtClean="0"/>
              <a:t>-</a:t>
            </a:r>
            <a:r>
              <a:rPr lang="el-GR" dirty="0" err="1" smtClean="0"/>
              <a:t>γραφούλης</a:t>
            </a:r>
            <a:r>
              <a:rPr lang="el-GR" dirty="0" smtClean="0"/>
              <a:t>» να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λειτουργήσει παράλληλα με τα σχολικά βιβλία </a:t>
            </a:r>
            <a:r>
              <a:rPr lang="el-GR" dirty="0" smtClean="0"/>
              <a:t>και να χρησιμοποιηθεί για την </a:t>
            </a:r>
            <a:r>
              <a:rPr lang="el-GR" b="1" dirty="0" smtClean="0">
                <a:solidFill>
                  <a:srgbClr val="C00000"/>
                </a:solidFill>
              </a:rPr>
              <a:t>καλύτερη διδασκαλία της παραγωγής γραπτού λόγου</a:t>
            </a:r>
            <a:r>
              <a:rPr lang="el-GR" dirty="0" smtClean="0"/>
              <a:t>, τόσο στη σχολική τάξη, όσο και στο σπίτι (μικτή ή συμπληρωματική σχολική </a:t>
            </a:r>
            <a:r>
              <a:rPr lang="el-GR" dirty="0" err="1" smtClean="0"/>
              <a:t>εξΑΕ</a:t>
            </a:r>
            <a:r>
              <a:rPr lang="el-GR" dirty="0" smtClean="0"/>
              <a:t>) και να αποτελέσει ένα </a:t>
            </a:r>
            <a:r>
              <a:rPr lang="el-GR" b="1" dirty="0" smtClean="0">
                <a:solidFill>
                  <a:srgbClr val="C00000"/>
                </a:solidFill>
              </a:rPr>
              <a:t>εύχρηστο</a:t>
            </a:r>
            <a:r>
              <a:rPr lang="el-GR" dirty="0" smtClean="0"/>
              <a:t>,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διασκεδαστικό</a:t>
            </a:r>
            <a:r>
              <a:rPr lang="el-GR" b="1" dirty="0" smtClean="0"/>
              <a:t>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C00000"/>
                </a:solidFill>
              </a:rPr>
              <a:t>διδακτικό βοήθημα</a:t>
            </a:r>
            <a:r>
              <a:rPr lang="el-GR" dirty="0" smtClean="0"/>
              <a:t>;</a:t>
            </a: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21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872"/>
            <a:ext cx="10515600" cy="1130691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4. Δομή </a:t>
            </a:r>
            <a:r>
              <a:rPr lang="el-GR" sz="4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Παρουσίασης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17" y="1325563"/>
            <a:ext cx="5577983" cy="4933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03151578-889F-4A8D-B639-624ECB902F40}"/>
              </a:ext>
            </a:extLst>
          </p:cNvPr>
          <p:cNvSpPr/>
          <p:nvPr/>
        </p:nvSpPr>
        <p:spPr>
          <a:xfrm>
            <a:off x="815757" y="1666032"/>
            <a:ext cx="10749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 smtClean="0">
                <a:cs typeface="Arial" panose="020B0604020202020204" pitchFamily="34" charset="0"/>
              </a:rPr>
              <a:t>Θεωρητικό </a:t>
            </a:r>
            <a:r>
              <a:rPr lang="el-GR" sz="3600" dirty="0">
                <a:cs typeface="Arial" panose="020B0604020202020204" pitchFamily="34" charset="0"/>
              </a:rPr>
              <a:t>πλαίσιο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cs typeface="Arial" panose="020B0604020202020204" pitchFamily="34" charset="0"/>
              </a:rPr>
              <a:t>Μεθοδολογία της Έρευνας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cs typeface="Arial" panose="020B0604020202020204" pitchFamily="34" charset="0"/>
              </a:rPr>
              <a:t>Το εκπαιδευτικό Περιβάλλον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cs typeface="Arial" panose="020B0604020202020204" pitchFamily="34" charset="0"/>
              </a:rPr>
              <a:t>Αποτελέσματα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cs typeface="Arial" panose="020B0604020202020204" pitchFamily="34" charset="0"/>
              </a:rPr>
              <a:t>Συμπεράσματα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cs typeface="Arial" panose="020B0604020202020204" pitchFamily="34" charset="0"/>
              </a:rPr>
              <a:t>Περιορισμοί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cs typeface="Arial" panose="020B0604020202020204" pitchFamily="34" charset="0"/>
              </a:rPr>
              <a:t>Προτάσεις για μελλοντική </a:t>
            </a:r>
            <a:r>
              <a:rPr lang="el-GR" sz="3600" dirty="0" smtClean="0">
                <a:cs typeface="Arial" panose="020B0604020202020204" pitchFamily="34" charset="0"/>
              </a:rPr>
              <a:t>έρευνα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3600" dirty="0" smtClean="0">
                <a:cs typeface="Arial" panose="020B0604020202020204" pitchFamily="34" charset="0"/>
              </a:rPr>
              <a:t>Βιβλιογραφία</a:t>
            </a:r>
            <a:endParaRPr lang="el-GR" sz="3600" dirty="0">
              <a:cs typeface="Arial" panose="020B0604020202020204" pitchFamily="34" charset="0"/>
            </a:endParaRPr>
          </a:p>
        </p:txBody>
      </p:sp>
      <p:pic>
        <p:nvPicPr>
          <p:cNvPr id="6" name="5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pic>
        <p:nvPicPr>
          <p:cNvPr id="8" name="Picture 2" descr="C:\Users\Default.Default-PC\Desktop\project_structure_v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8997">
            <a:off x="7559161" y="2519491"/>
            <a:ext cx="2105252" cy="2103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94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882"/>
            <a:ext cx="10515600" cy="1145681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5. Θεωρητικό πλαίσιο</a:t>
            </a:r>
            <a:r>
              <a:rPr lang="en-US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(1/2)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7294"/>
            <a:ext cx="10954407" cy="512480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sz="3000" b="1" u="sng" dirty="0" smtClean="0"/>
              <a:t>Πρώτη ανάγνωση και γραφή</a:t>
            </a:r>
            <a:endParaRPr lang="el-GR" sz="3000" u="sng" dirty="0" smtClean="0"/>
          </a:p>
          <a:p>
            <a:pPr marL="0" indent="0" algn="just">
              <a:buNone/>
            </a:pPr>
            <a:r>
              <a:rPr lang="el-GR" sz="3000" dirty="0" smtClean="0"/>
              <a:t>«ορίζεται το πρώτο αναγνωστικό στάδιο κατά το οποίο το παιδί αρχικά μαθαίνει το </a:t>
            </a:r>
            <a:r>
              <a:rPr lang="el-GR" sz="3000" b="1" dirty="0" smtClean="0">
                <a:solidFill>
                  <a:srgbClr val="C00000"/>
                </a:solidFill>
              </a:rPr>
              <a:t>βασικό μηχανισμό της ανάγνωσης</a:t>
            </a:r>
            <a:r>
              <a:rPr lang="el-GR" sz="3000" dirty="0" smtClean="0">
                <a:solidFill>
                  <a:srgbClr val="C00000"/>
                </a:solidFill>
              </a:rPr>
              <a:t> </a:t>
            </a:r>
            <a:r>
              <a:rPr lang="el-GR" sz="3000" dirty="0" smtClean="0"/>
              <a:t>και στη συνέχεια είναι σε θέση να </a:t>
            </a:r>
            <a:r>
              <a:rPr lang="el-GR" sz="3000" b="1" dirty="0" smtClean="0">
                <a:solidFill>
                  <a:srgbClr val="C00000"/>
                </a:solidFill>
              </a:rPr>
              <a:t>γράφει αρκετές λέξεις και μικρά κείμενα</a:t>
            </a:r>
            <a:r>
              <a:rPr lang="el-GR" sz="3000" dirty="0" smtClean="0"/>
              <a:t>» 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sz="2200" b="1" dirty="0" err="1" smtClean="0">
                <a:solidFill>
                  <a:schemeClr val="accent1">
                    <a:lumMod val="50000"/>
                  </a:schemeClr>
                </a:solidFill>
              </a:rPr>
              <a:t>Βουγιούκας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, 1994)</a:t>
            </a:r>
            <a:r>
              <a:rPr lang="el-GR" sz="3000" dirty="0" smtClean="0"/>
              <a:t>.</a:t>
            </a:r>
            <a:endParaRPr lang="el-G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l-GR" sz="900" dirty="0" smtClean="0"/>
          </a:p>
          <a:p>
            <a:pPr marL="0" indent="0" algn="just">
              <a:buNone/>
            </a:pPr>
            <a:r>
              <a:rPr lang="el-GR" sz="3000" b="1" u="sng" dirty="0" smtClean="0"/>
              <a:t>Παράγοντες που επηρεάζουν τη διδασκαλία παραγωγής γραπτού λόγου:</a:t>
            </a:r>
            <a:endParaRPr lang="el-GR" sz="3000" u="sng" dirty="0" smtClean="0"/>
          </a:p>
          <a:p>
            <a:pPr lvl="0" algn="just"/>
            <a:r>
              <a:rPr lang="en-US" sz="3000" dirty="0" smtClean="0"/>
              <a:t>H</a:t>
            </a:r>
            <a:r>
              <a:rPr lang="el-GR" sz="3000" dirty="0" smtClean="0"/>
              <a:t> συναισθηματική κατάσταση 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sz="2200" b="1" dirty="0" err="1" smtClean="0">
                <a:solidFill>
                  <a:schemeClr val="accent1">
                    <a:lumMod val="50000"/>
                  </a:schemeClr>
                </a:solidFill>
              </a:rPr>
              <a:t>Anderman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l-GR" sz="2200" b="1" dirty="0" err="1" smtClean="0">
                <a:solidFill>
                  <a:schemeClr val="accent1">
                    <a:lumMod val="50000"/>
                  </a:schemeClr>
                </a:solidFill>
              </a:rPr>
              <a:t>Wolters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, 2006)</a:t>
            </a:r>
            <a:r>
              <a:rPr lang="el-GR" sz="3000" dirty="0" smtClean="0"/>
              <a:t>.</a:t>
            </a:r>
            <a:endParaRPr lang="el-GR" sz="2200" dirty="0" smtClean="0"/>
          </a:p>
          <a:p>
            <a:pPr lvl="0" algn="just"/>
            <a:r>
              <a:rPr lang="en-US" sz="3000" dirty="0" smtClean="0"/>
              <a:t>H </a:t>
            </a:r>
            <a:r>
              <a:rPr lang="el-GR" sz="3000" dirty="0" smtClean="0"/>
              <a:t>ευνοϊκή στάση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(Graham,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Berninger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&amp; Fan, 2007)</a:t>
            </a:r>
            <a:r>
              <a:rPr lang="en-US" sz="3200" dirty="0" smtClean="0"/>
              <a:t>. </a:t>
            </a:r>
            <a:endParaRPr lang="el-GR" sz="3200" dirty="0" smtClean="0"/>
          </a:p>
          <a:p>
            <a:pPr lvl="0" algn="just"/>
            <a:r>
              <a:rPr lang="en-US" sz="3000" dirty="0" smtClean="0"/>
              <a:t>H </a:t>
            </a:r>
            <a:r>
              <a:rPr lang="el-GR" sz="3000" dirty="0" err="1" smtClean="0"/>
              <a:t>αυτοαποτελεσματικότητα</a:t>
            </a:r>
            <a:r>
              <a:rPr lang="el-GR" sz="3000" dirty="0" smtClean="0"/>
              <a:t> 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sz="2200" b="1" dirty="0" err="1" smtClean="0">
                <a:solidFill>
                  <a:schemeClr val="accent1">
                    <a:lumMod val="50000"/>
                  </a:schemeClr>
                </a:solidFill>
              </a:rPr>
              <a:t>Metallidou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l-GR" sz="2200" b="1" dirty="0" err="1" smtClean="0">
                <a:solidFill>
                  <a:schemeClr val="accent1">
                    <a:lumMod val="50000"/>
                  </a:schemeClr>
                </a:solidFill>
              </a:rPr>
              <a:t>Vlachou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</a:rPr>
              <a:t>, 2007)</a:t>
            </a:r>
            <a:r>
              <a:rPr lang="el-GR" sz="3200" dirty="0" smtClean="0"/>
              <a:t>.</a:t>
            </a:r>
          </a:p>
          <a:p>
            <a:pPr lvl="0" algn="just"/>
            <a:r>
              <a:rPr lang="en-US" sz="3000" dirty="0" smtClean="0"/>
              <a:t>H </a:t>
            </a:r>
            <a:r>
              <a:rPr lang="el-GR" sz="3000" dirty="0" smtClean="0"/>
              <a:t>επιλογή του θέματος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Pajares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Valiante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, 2001·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Shunk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Pajares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, 2002·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Shunk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, 2003)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08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5. Θεωρητικό πλαίσιο</a:t>
            </a:r>
            <a:r>
              <a:rPr lang="en-US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(2/2)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517294"/>
            <a:ext cx="11745311" cy="51248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b="1" u="sng" dirty="0" smtClean="0"/>
              <a:t>Το κειμενοκεντρικό-διαδικαστικό μοντέλο</a:t>
            </a:r>
            <a:endParaRPr lang="el-GR" u="sng" dirty="0" smtClean="0"/>
          </a:p>
          <a:p>
            <a:pPr marL="0" indent="0" algn="just">
              <a:buNone/>
            </a:pPr>
            <a:r>
              <a:rPr lang="el-GR" dirty="0" smtClean="0"/>
              <a:t>Μέσα σε ένα πλαίσιο </a:t>
            </a:r>
            <a:r>
              <a:rPr lang="el-GR" b="1" dirty="0" smtClean="0">
                <a:solidFill>
                  <a:srgbClr val="C00000"/>
                </a:solidFill>
              </a:rPr>
              <a:t>φθίνουσας καθοδήγησης</a:t>
            </a:r>
            <a:r>
              <a:rPr lang="el-GR" dirty="0" smtClean="0"/>
              <a:t>, στοχεύει να καταστήσει τα παιδιά-συγγραφείς αυτόνομα στην </a:t>
            </a:r>
            <a:r>
              <a:rPr lang="el-GR" b="1" dirty="0" smtClean="0">
                <a:solidFill>
                  <a:srgbClr val="C00000"/>
                </a:solidFill>
              </a:rPr>
              <a:t>παραγωγή κειμένων κάθε είδους</a:t>
            </a:r>
            <a:r>
              <a:rPr lang="el-GR" dirty="0" smtClean="0"/>
              <a:t>. Τα «τελικά» κείμενα τους θα πρέπει να έχουν τα βασικά χαρακτηριστικά του </a:t>
            </a:r>
            <a:r>
              <a:rPr lang="el-GR" b="1" dirty="0" smtClean="0">
                <a:solidFill>
                  <a:srgbClr val="C00000"/>
                </a:solidFill>
              </a:rPr>
              <a:t>περιεχομένου και της δομής του </a:t>
            </a:r>
            <a:r>
              <a:rPr lang="el-GR" b="1" dirty="0" err="1" smtClean="0">
                <a:solidFill>
                  <a:srgbClr val="C00000"/>
                </a:solidFill>
              </a:rPr>
              <a:t>κειμενικού</a:t>
            </a:r>
            <a:r>
              <a:rPr lang="el-GR" b="1" dirty="0" smtClean="0">
                <a:solidFill>
                  <a:srgbClr val="C00000"/>
                </a:solidFill>
              </a:rPr>
              <a:t> είδους</a:t>
            </a:r>
            <a:r>
              <a:rPr lang="el-GR" dirty="0" smtClean="0"/>
              <a:t> στο οποίο ανήκουν, ώστε να είναι </a:t>
            </a:r>
            <a:r>
              <a:rPr lang="el-GR" b="1" dirty="0" err="1" smtClean="0">
                <a:solidFill>
                  <a:srgbClr val="C00000"/>
                </a:solidFill>
              </a:rPr>
              <a:t>επικοινωνιακώς</a:t>
            </a:r>
            <a:r>
              <a:rPr lang="el-GR" b="1" dirty="0" smtClean="0">
                <a:solidFill>
                  <a:srgbClr val="C00000"/>
                </a:solidFill>
              </a:rPr>
              <a:t> αποτελεσματικά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C00000"/>
                </a:solidFill>
              </a:rPr>
              <a:t>αισθητικώς φροντισμένα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sz="2000" b="1" dirty="0" err="1" smtClean="0">
                <a:solidFill>
                  <a:schemeClr val="accent1">
                    <a:lumMod val="50000"/>
                  </a:schemeClr>
                </a:solidFill>
              </a:rPr>
              <a:t>Ματσαγγούρας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, 2000)</a:t>
            </a:r>
            <a:r>
              <a:rPr lang="el-GR" dirty="0" smtClean="0"/>
              <a:t>. </a:t>
            </a:r>
          </a:p>
          <a:p>
            <a:pPr marL="0" indent="0" algn="just">
              <a:buNone/>
            </a:pPr>
            <a:endParaRPr lang="el-GR" sz="800" dirty="0" smtClean="0"/>
          </a:p>
          <a:p>
            <a:pPr algn="just">
              <a:buNone/>
            </a:pPr>
            <a:r>
              <a:rPr lang="el-GR" b="1" u="sng" dirty="0" smtClean="0"/>
              <a:t>Μικτή σχολική </a:t>
            </a:r>
            <a:r>
              <a:rPr lang="el-GR" b="1" u="sng" dirty="0" err="1" smtClean="0"/>
              <a:t>εξΑΕ</a:t>
            </a:r>
            <a:endParaRPr lang="el-GR" u="sng" dirty="0" smtClean="0"/>
          </a:p>
          <a:p>
            <a:pPr marL="0" indent="0" algn="just">
              <a:buNone/>
            </a:pPr>
            <a:r>
              <a:rPr lang="el-GR" dirty="0" smtClean="0"/>
              <a:t>Συνιστά μια όσο το δυνατό καλύτερη όσμωση μεταξύ συμβατικών τρόπων μάθησης και εξ αποστάσεως διαδικτυακών μορφών εκπαίδευσης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sz="2000" b="1" dirty="0" err="1" smtClean="0">
                <a:solidFill>
                  <a:schemeClr val="accent1">
                    <a:lumMod val="50000"/>
                  </a:schemeClr>
                </a:solidFill>
              </a:rPr>
              <a:t>Μιμίνου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l-GR" sz="2000" b="1" dirty="0" err="1" smtClean="0">
                <a:solidFill>
                  <a:schemeClr val="accent1">
                    <a:lumMod val="50000"/>
                  </a:schemeClr>
                </a:solidFill>
              </a:rPr>
              <a:t>Σπανακά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, 2013)</a:t>
            </a:r>
            <a:r>
              <a:rPr lang="el-GR" dirty="0" smtClean="0"/>
              <a:t>.</a:t>
            </a:r>
          </a:p>
          <a:p>
            <a:pPr marL="0" indent="0" algn="just">
              <a:buNone/>
            </a:pPr>
            <a:endParaRPr lang="el-GR" dirty="0" smtClean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08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10"/>
            <a:ext cx="10972800" cy="1325563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en-US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Το </a:t>
            </a:r>
            <a:r>
              <a:rPr lang="el-GR" sz="4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εκπαιδευτικό </a:t>
            </a:r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περιβάλλον </a:t>
            </a:r>
            <a:b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el-GR" sz="42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Λογο</a:t>
            </a:r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l-GR" sz="42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γραφούλης</a:t>
            </a:r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»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8961"/>
            <a:ext cx="10862442" cy="40504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sz="800" dirty="0" smtClean="0"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cs typeface="Arial" panose="020B0604020202020204" pitchFamily="34" charset="0"/>
              </a:rPr>
              <a:t>Συμμορφώνεται </a:t>
            </a:r>
            <a:r>
              <a:rPr lang="el-GR" dirty="0">
                <a:cs typeface="Arial" panose="020B0604020202020204" pitchFamily="34" charset="0"/>
              </a:rPr>
              <a:t>με τις </a:t>
            </a:r>
            <a:r>
              <a:rPr lang="el-GR" b="1" dirty="0">
                <a:cs typeface="Arial" panose="020B0604020202020204" pitchFamily="34" charset="0"/>
                <a:hlinkClick r:id="rId3" action="ppaction://hlinksldjump"/>
              </a:rPr>
              <a:t>αρχές σχεδιασμού πολυμεσικών περιβαλλόντων</a:t>
            </a:r>
            <a:r>
              <a:rPr lang="el-GR" dirty="0"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l-GR" dirty="0"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cs typeface="Arial" panose="020B0604020202020204" pitchFamily="34" charset="0"/>
              </a:rPr>
              <a:t>Συμμορφώνεται με τις </a:t>
            </a:r>
            <a:r>
              <a:rPr lang="el-GR" b="1" dirty="0" smtClean="0">
                <a:cs typeface="Arial" panose="020B0604020202020204" pitchFamily="34" charset="0"/>
                <a:hlinkClick r:id="rId4" action="ppaction://hlinksldjump"/>
              </a:rPr>
              <a:t>αρχές δημιουργίας εκπαιδευτικού υλικού στην (σχολική) </a:t>
            </a:r>
            <a:r>
              <a:rPr lang="el-GR" b="1" dirty="0" err="1" smtClean="0">
                <a:cs typeface="Arial" panose="020B0604020202020204" pitchFamily="34" charset="0"/>
                <a:hlinkClick r:id="rId4" action="ppaction://hlinksldjump"/>
              </a:rPr>
              <a:t>εξΑΕ</a:t>
            </a:r>
            <a:r>
              <a:rPr lang="el-GR" dirty="0" smtClean="0">
                <a:cs typeface="Arial" panose="020B0604020202020204" pitchFamily="34" charset="0"/>
              </a:rPr>
              <a:t>.</a:t>
            </a:r>
            <a:endParaRPr lang="en-US" dirty="0" smtClean="0"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dirty="0" smtClean="0"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cs typeface="Arial" panose="020B0604020202020204" pitchFamily="34" charset="0"/>
              </a:rPr>
              <a:t>Σχεδιάστηκε με βάση το </a:t>
            </a:r>
            <a:r>
              <a:rPr lang="el-GR" b="1" dirty="0" smtClean="0">
                <a:cs typeface="Arial" panose="020B0604020202020204" pitchFamily="34" charset="0"/>
                <a:hlinkClick r:id="rId5" action="ppaction://hlinksldjump"/>
              </a:rPr>
              <a:t>Συνδυαστικό Μοντέλο Γλωσσικής Μάθησης</a:t>
            </a:r>
            <a:r>
              <a:rPr lang="el-GR" dirty="0" smtClean="0">
                <a:cs typeface="Arial" panose="020B0604020202020204" pitchFamily="34" charset="0"/>
              </a:rPr>
              <a:t> που αναπτύχθηκε από το  Ε.ΔΙΑ.Μ.ΜΕ. </a:t>
            </a:r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5668" y="1513490"/>
            <a:ext cx="6757877" cy="51436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587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87C383-F889-430E-881C-789767A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7</a:t>
            </a:r>
            <a:r>
              <a:rPr lang="en-US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l-GR" sz="4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Μεθοδολογία έρευνας </a:t>
            </a:r>
            <a:endParaRPr lang="el-GR" sz="4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2D4566-EFD4-4E90-942A-651D3D0F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99" y="1468192"/>
            <a:ext cx="10515600" cy="5228822"/>
          </a:xfrm>
        </p:spPr>
        <p:txBody>
          <a:bodyPr>
            <a:normAutofit/>
          </a:bodyPr>
          <a:lstStyle/>
          <a:p>
            <a:pPr lvl="1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800" b="1" dirty="0" smtClean="0">
                <a:cs typeface="Arial" panose="020B0604020202020204" pitchFamily="34" charset="0"/>
              </a:rPr>
              <a:t>Έρευνα δράσης</a:t>
            </a:r>
            <a:r>
              <a:rPr lang="el-GR" sz="2800" dirty="0" smtClean="0">
                <a:cs typeface="Arial" panose="020B0604020202020204" pitchFamily="34" charset="0"/>
              </a:rPr>
              <a:t>: με πρωταγωνιστικό στοιχείο το ηλεκτρονικό εκπαιδευτικό περιβάλλον μάθησης «</a:t>
            </a:r>
            <a:r>
              <a:rPr lang="el-GR" sz="2800" dirty="0" err="1" smtClean="0">
                <a:cs typeface="Arial" panose="020B0604020202020204" pitchFamily="34" charset="0"/>
              </a:rPr>
              <a:t>Λογο</a:t>
            </a:r>
            <a:r>
              <a:rPr lang="el-GR" sz="2800" dirty="0" smtClean="0">
                <a:cs typeface="Arial" panose="020B0604020202020204" pitchFamily="34" charset="0"/>
              </a:rPr>
              <a:t>-</a:t>
            </a:r>
            <a:r>
              <a:rPr lang="el-GR" sz="2800" dirty="0" err="1" smtClean="0">
                <a:cs typeface="Arial" panose="020B0604020202020204" pitchFamily="34" charset="0"/>
              </a:rPr>
              <a:t>γραφούλης</a:t>
            </a:r>
            <a:r>
              <a:rPr lang="el-GR" sz="2800" dirty="0" smtClean="0">
                <a:cs typeface="Arial" panose="020B0604020202020204" pitchFamily="34" charset="0"/>
              </a:rPr>
              <a:t>». 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None/>
            </a:pPr>
            <a:endParaRPr lang="el-GR" sz="200" dirty="0" smtClean="0">
              <a:cs typeface="Arial" panose="020B0604020202020204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800" b="1" dirty="0" smtClean="0">
                <a:cs typeface="Arial" panose="020B0604020202020204" pitchFamily="34" charset="0"/>
              </a:rPr>
              <a:t>Δείγμα</a:t>
            </a:r>
            <a:r>
              <a:rPr lang="el-GR" sz="2800" dirty="0" smtClean="0">
                <a:cs typeface="Arial" panose="020B0604020202020204" pitchFamily="34" charset="0"/>
              </a:rPr>
              <a:t>: 30 </a:t>
            </a:r>
            <a:r>
              <a:rPr lang="el-GR" sz="2800" dirty="0">
                <a:cs typeface="Arial" panose="020B0604020202020204" pitchFamily="34" charset="0"/>
              </a:rPr>
              <a:t>μαθητές </a:t>
            </a:r>
            <a:r>
              <a:rPr lang="el-GR" sz="2800" dirty="0" smtClean="0">
                <a:cs typeface="Arial" panose="020B0604020202020204" pitchFamily="34" charset="0"/>
              </a:rPr>
              <a:t>και μαθήτριες της Α’ τάξης και 5 εκπαιδευτικοί.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None/>
            </a:pPr>
            <a:endParaRPr lang="el-GR" sz="200" dirty="0" smtClean="0">
              <a:cs typeface="Arial" panose="020B0604020202020204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800" b="1" dirty="0" smtClean="0">
                <a:cs typeface="Arial" panose="020B0604020202020204" pitchFamily="34" charset="0"/>
              </a:rPr>
              <a:t>Μέθοδοι </a:t>
            </a:r>
            <a:r>
              <a:rPr lang="el-GR" sz="2800" b="1" dirty="0">
                <a:cs typeface="Arial" panose="020B0604020202020204" pitchFamily="34" charset="0"/>
              </a:rPr>
              <a:t>συλλογής δεδομένων</a:t>
            </a:r>
            <a:r>
              <a:rPr lang="el-GR" sz="2800" dirty="0">
                <a:cs typeface="Arial" panose="020B0604020202020204" pitchFamily="34" charset="0"/>
              </a:rPr>
              <a:t>:</a:t>
            </a:r>
          </a:p>
          <a:p>
            <a:pPr lvl="1">
              <a:buClr>
                <a:schemeClr val="accent1">
                  <a:lumMod val="50000"/>
                </a:schemeClr>
              </a:buClr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4 - Εικόνα" descr="logohell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123" y="0"/>
            <a:ext cx="1855318" cy="1361255"/>
          </a:xfrm>
          <a:prstGeom prst="rect">
            <a:avLst/>
          </a:prstGeom>
        </p:spPr>
      </p:pic>
      <p:grpSp>
        <p:nvGrpSpPr>
          <p:cNvPr id="13" name="12 - Ομάδα"/>
          <p:cNvGrpSpPr/>
          <p:nvPr/>
        </p:nvGrpSpPr>
        <p:grpSpPr>
          <a:xfrm>
            <a:off x="448040" y="3964902"/>
            <a:ext cx="11309246" cy="2893098"/>
            <a:chOff x="448040" y="3964902"/>
            <a:chExt cx="11309246" cy="2893098"/>
          </a:xfrm>
        </p:grpSpPr>
        <p:grpSp>
          <p:nvGrpSpPr>
            <p:cNvPr id="11" name="10 - Ομάδα"/>
            <p:cNvGrpSpPr/>
            <p:nvPr/>
          </p:nvGrpSpPr>
          <p:grpSpPr>
            <a:xfrm>
              <a:off x="448040" y="3964902"/>
              <a:ext cx="11309246" cy="2893098"/>
              <a:chOff x="478020" y="4204744"/>
              <a:chExt cx="11309246" cy="2893098"/>
            </a:xfrm>
          </p:grpSpPr>
          <p:graphicFrame>
            <p:nvGraphicFramePr>
              <p:cNvPr id="7" name="6 - Διάγραμμα"/>
              <p:cNvGraphicFramePr/>
              <p:nvPr/>
            </p:nvGraphicFramePr>
            <p:xfrm>
              <a:off x="478020" y="4204744"/>
              <a:ext cx="11309246" cy="28930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8" name="7 - TextBox"/>
              <p:cNvSpPr txBox="1"/>
              <p:nvPr/>
            </p:nvSpPr>
            <p:spPr>
              <a:xfrm>
                <a:off x="1154243" y="4572000"/>
                <a:ext cx="4347147" cy="38472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900" b="1" dirty="0" smtClean="0">
                    <a:solidFill>
                      <a:schemeClr val="bg1"/>
                    </a:solidFill>
                  </a:rPr>
                  <a:t>Ενδιάμεση αξιολόγηση</a:t>
                </a:r>
                <a:endParaRPr lang="el-GR" sz="1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6658131" y="4574499"/>
                <a:ext cx="4347147" cy="3847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900" b="1" dirty="0" smtClean="0">
                    <a:solidFill>
                      <a:schemeClr val="bg1"/>
                    </a:solidFill>
                  </a:rPr>
                  <a:t>Τελική αξιολόγηση</a:t>
                </a:r>
                <a:endParaRPr lang="el-GR" sz="1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11 - TextBox"/>
            <p:cNvSpPr txBox="1"/>
            <p:nvPr/>
          </p:nvSpPr>
          <p:spPr>
            <a:xfrm>
              <a:off x="1049311" y="6056026"/>
              <a:ext cx="9818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 smtClean="0"/>
                <a:t>Εγκυρότητα δεδομένων: με τη μέθοδο της «</a:t>
              </a:r>
              <a:r>
                <a:rPr lang="el-GR" sz="2800" dirty="0" err="1" smtClean="0"/>
                <a:t>τριγωνοποίησης</a:t>
              </a:r>
              <a:r>
                <a:rPr lang="el-GR" sz="2800" dirty="0" smtClean="0"/>
                <a:t>».</a:t>
              </a:r>
              <a:endParaRPr lang="el-GR" sz="2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892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5341</TotalTime>
  <Words>2423</Words>
  <Application>Microsoft Office PowerPoint</Application>
  <PresentationFormat>Προσαρμογή</PresentationFormat>
  <Paragraphs>291</Paragraphs>
  <Slides>21</Slides>
  <Notes>21</Notes>
  <HiddenSlides>5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  Σχεδιασμός, ανάπτυξη και αξιολόγηση του ηλεκτρονικού εκπαιδευτικού περιβάλλοντος «Λογο-γραφούλης», για την διδασκαλία της παραγωγής γραπτού λόγου στην Α΄ Δημοτικού.</vt:lpstr>
      <vt:lpstr>1. Σκοπός</vt:lpstr>
      <vt:lpstr>2. Συνεισφορά της παρούσας εργασίας</vt:lpstr>
      <vt:lpstr>3. Ερευνητικό ερώτημα</vt:lpstr>
      <vt:lpstr>4. Δομή Παρουσίασης</vt:lpstr>
      <vt:lpstr>5. Θεωρητικό πλαίσιο (1/2)</vt:lpstr>
      <vt:lpstr>5. Θεωρητικό πλαίσιο (2/2)</vt:lpstr>
      <vt:lpstr>6. Το εκπαιδευτικό περιβάλλον  «Λογο-γραφούλης»</vt:lpstr>
      <vt:lpstr>7. Μεθοδολογία έρευνας </vt:lpstr>
      <vt:lpstr>8. Αποτελέσματα (1/2)</vt:lpstr>
      <vt:lpstr>8. Αποτελέσματα (2/2)</vt:lpstr>
      <vt:lpstr>9. Συμπεράσματα</vt:lpstr>
      <vt:lpstr>10. Περιορισμοί έρευνας</vt:lpstr>
      <vt:lpstr>11. Προτάσεις για μελλοντική έρευνα</vt:lpstr>
      <vt:lpstr>Ευχαριστώ για την προσοχή σας</vt:lpstr>
      <vt:lpstr>Βιβλιογραφία</vt:lpstr>
      <vt:lpstr>6.3 Σχεδιασμός με βάση το Συνδυαστικό Μοντέλο Γλωσσικής Μάθησης</vt:lpstr>
      <vt:lpstr>6.3.1 Blog</vt:lpstr>
      <vt:lpstr>6.3.2 Διαδικαστικές διευκολύνσεις</vt:lpstr>
      <vt:lpstr>6.1 Αρχές σχεδιασμού πολυμεσικών περιβαλλόντων</vt:lpstr>
      <vt:lpstr>6.2 Αρχές δημιουργίας εκπαιδευτικού υλικού στη (σχολική) εξΑΕ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Δημιουργία εκπαιδευτικού υλικού για την κατανόηση του αφηγηματικού κειμένου με τίτλο: «Κατανοώντας το Αφηγηματικό κείμενο»</dc:title>
  <dc:creator>Savvas K.</dc:creator>
  <cp:lastModifiedBy>vicky</cp:lastModifiedBy>
  <cp:revision>327</cp:revision>
  <cp:lastPrinted>2018-11-03T14:34:22Z</cp:lastPrinted>
  <dcterms:created xsi:type="dcterms:W3CDTF">2018-10-27T10:26:02Z</dcterms:created>
  <dcterms:modified xsi:type="dcterms:W3CDTF">2019-11-14T17:59:23Z</dcterms:modified>
</cp:coreProperties>
</file>