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6"/>
  </p:notesMasterIdLst>
  <p:sldIdLst>
    <p:sldId id="257" r:id="rId2"/>
    <p:sldId id="258" r:id="rId3"/>
    <p:sldId id="315" r:id="rId4"/>
    <p:sldId id="316" r:id="rId5"/>
    <p:sldId id="317" r:id="rId6"/>
    <p:sldId id="264" r:id="rId7"/>
    <p:sldId id="325" r:id="rId8"/>
    <p:sldId id="326" r:id="rId9"/>
    <p:sldId id="327" r:id="rId10"/>
    <p:sldId id="320" r:id="rId11"/>
    <p:sldId id="321" r:id="rId12"/>
    <p:sldId id="322" r:id="rId13"/>
    <p:sldId id="324" r:id="rId14"/>
    <p:sldId id="314" r:id="rId15"/>
    <p:sldId id="329" r:id="rId16"/>
    <p:sldId id="288" r:id="rId17"/>
    <p:sldId id="289" r:id="rId18"/>
    <p:sldId id="291" r:id="rId19"/>
    <p:sldId id="330" r:id="rId20"/>
    <p:sldId id="293" r:id="rId21"/>
    <p:sldId id="296" r:id="rId22"/>
    <p:sldId id="318" r:id="rId23"/>
    <p:sldId id="331" r:id="rId24"/>
    <p:sldId id="328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BB0"/>
    <a:srgbClr val="9B3159"/>
    <a:srgbClr val="747656"/>
    <a:srgbClr val="FF9900"/>
    <a:srgbClr val="EB1E42"/>
    <a:srgbClr val="64060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0828" autoAdjust="0"/>
  </p:normalViewPr>
  <p:slideViewPr>
    <p:cSldViewPr snapToGrid="0">
      <p:cViewPr varScale="1">
        <p:scale>
          <a:sx n="71" d="100"/>
          <a:sy n="71" d="100"/>
        </p:scale>
        <p:origin x="4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C6201F-CFD4-42DB-97E6-FA4039F425B1}" type="datetimeFigureOut">
              <a:rPr lang="el-GR"/>
              <a:pPr>
                <a:defRPr/>
              </a:pPr>
              <a:t>6/11/2019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ED2705A-FD27-4A5F-AD6A-AD714F6420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3012" name="Θέση αριθμού διαφάνειας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0DF143-AAC4-4918-AAD3-F24AACD71EF0}" type="slidenum">
              <a:rPr lang="el-GR" altLang="el-GR"/>
              <a:pPr/>
              <a:t>17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5818-0154-4132-AFB3-D5777D5282DB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7255A4-684E-43FA-A5BA-7014AF9F6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2A15-0DB0-4DC6-8A77-CC3AE13C27C9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28669-15AD-4EB3-B2CC-7E2A1007F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C7CD-9E09-4FC1-8BDD-E0AC57048C66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5D7B78-9E1D-4506-8926-9150F62C0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D824-5422-4B0C-96C5-898D24F0693B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F6631D-DC06-4E6A-BF71-FDB0B135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l-GR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AC15-E818-43C5-99FA-194DB8BCADDC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84A87-1F9D-4E5A-9AD6-9A62732AE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94E2-0C66-4361-BCDF-117D95B9A5FD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5AF683-50BE-4570-B959-2DB208214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0BD3-0BE5-40D9-8788-06309D24E4E1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D5D74-A2BF-4BB3-B272-CF0411E1F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251B-50D5-4B30-AFE2-4325ED00EF37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ACCDF0-046B-4347-AE86-1450E499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0474-65AE-4ABD-8E15-EA4929902E4F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7A39F0-5A89-45E5-AA92-943BA9BF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2B06-CE0D-477D-8E18-A8DD7233B4C3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0368AA-2F00-4A0D-827B-31D50F683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2DEF-F34F-4507-A8A0-4138086606A0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397522-4E2C-4973-AC24-50A6831EE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4F90-531F-4B3F-9E0E-BD54169C562E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45E4DE-8DEC-42F0-8CDB-DD4A1BDC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2546-0A1F-40C1-A69A-4ECD2635B3E7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1850C3-26E8-4EDE-85EC-EE0B431A7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2C6D-D388-468E-9AF1-D7A7BCB3C38D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948BEE-DC79-43F0-80E6-5212144C9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70AE-FA8D-43E0-9C6A-5DE6BED99A2B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CC77B-D62C-4BFD-A406-94ED4D09C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49AB-F76E-42AC-A46D-435526E9F751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561008-6E94-4173-85E5-97D567083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8933" cy="3646005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905"/>
              <a:ext cx="349763" cy="1310037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3005"/>
              <a:ext cx="357653" cy="820746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64"/>
              <a:ext cx="457585" cy="1853254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632"/>
              <a:ext cx="144639" cy="2508273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43"/>
              <a:ext cx="111767" cy="232808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86"/>
              <a:ext cx="68375" cy="424841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530"/>
              <a:ext cx="1168945" cy="22504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8"/>
              <a:ext cx="99932" cy="209133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42"/>
              <a:ext cx="114396" cy="559001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33"/>
              <a:ext cx="32872" cy="18940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42"/>
              <a:ext cx="174882" cy="439309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  <a:endParaRPr lang="en-US" altLang="el-GR"/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κειμένου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  <a:endParaRPr lang="en-US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646F3D-D94F-4DA5-809B-1F85A1C16A8C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25105A0-C3F8-45EF-B6A9-050EB36FA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hamilo.datacenter.uoc.gr/metchamilo/courses/OIKOLOGIAKAIKATOIKIA/index.php?id_session=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1 - Ορθογώνιο"/>
          <p:cNvSpPr>
            <a:spLocks noGrp="1" noChangeArrowheads="1"/>
          </p:cNvSpPr>
          <p:nvPr>
            <p:ph type="title"/>
          </p:nvPr>
        </p:nvSpPr>
        <p:spPr>
          <a:xfrm>
            <a:off x="1701800" y="441325"/>
            <a:ext cx="9802813" cy="1016000"/>
          </a:xfrm>
        </p:spPr>
        <p:txBody>
          <a:bodyPr>
            <a:spAutoFit/>
          </a:bodyPr>
          <a:lstStyle/>
          <a:p>
            <a:pPr algn="ctr" eaLnBrk="1" hangingPunct="1"/>
            <a:r>
              <a:rPr lang="el-GR" altLang="el-GR" sz="2000">
                <a:latin typeface="Book Antiqua" pitchFamily="18" charset="0"/>
              </a:rPr>
              <a:t>Πρόγραμμα Μεταπτυχιακών Σπουδών: </a:t>
            </a:r>
            <a:br>
              <a:rPr lang="en-US" altLang="el-GR" sz="2000">
                <a:latin typeface="Book Antiqua" pitchFamily="18" charset="0"/>
              </a:rPr>
            </a:br>
            <a:r>
              <a:rPr lang="el-GR" altLang="el-GR" sz="2000">
                <a:latin typeface="Book Antiqua" pitchFamily="18" charset="0"/>
              </a:rPr>
              <a:t>«Επιστήμες της Αγωγής - Εξ Αποστάσεως Εκπαίδευση  με την χρήση των ΤΠΕ (e-Learning)»</a:t>
            </a:r>
          </a:p>
        </p:txBody>
      </p:sp>
      <p:cxnSp>
        <p:nvCxnSpPr>
          <p:cNvPr id="5" name="Ευθεία γραμμή σύνδεσης 4"/>
          <p:cNvCxnSpPr>
            <a:cxnSpLocks/>
          </p:cNvCxnSpPr>
          <p:nvPr/>
        </p:nvCxnSpPr>
        <p:spPr>
          <a:xfrm>
            <a:off x="2424113" y="1639888"/>
            <a:ext cx="9080500" cy="25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1871663" y="1690688"/>
            <a:ext cx="980281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Σχεδιασμός, υλοποίηση και αποτίμηση προγράμματος Συμπληρωματικής Σχολικής εξ Αποστάσεως εκπαίδευσης στο μάθημα της Οικιακής </a:t>
            </a:r>
            <a:r>
              <a:rPr lang="en-US" alt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altLang="el-G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ικονομίας</a:t>
            </a:r>
            <a:r>
              <a:rPr lang="el-GR" alt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της Α΄ Γυμνασίου</a:t>
            </a:r>
            <a:endParaRPr lang="el-GR" alt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l-GR" altLang="el-GR" dirty="0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424113" y="3378200"/>
            <a:ext cx="8836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Βασιλείου Αντωνία-Ελένη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2424113" y="3768725"/>
            <a:ext cx="8250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Επιτροπή κρίσης ΔΕ</a:t>
            </a:r>
          </a:p>
        </p:txBody>
      </p:sp>
      <p:graphicFrame>
        <p:nvGraphicFramePr>
          <p:cNvPr id="17" name="Πίνακας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8875"/>
              </p:ext>
            </p:extLst>
          </p:nvPr>
        </p:nvGraphicFramePr>
        <p:xfrm>
          <a:off x="2424113" y="4683125"/>
          <a:ext cx="8836026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9475">
                <a:tc>
                  <a:txBody>
                    <a:bodyPr/>
                    <a:lstStyle/>
                    <a:p>
                      <a:r>
                        <a:rPr lang="el-GR" sz="18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Ιβρίντελη</a:t>
                      </a:r>
                      <a:r>
                        <a:rPr lang="el-GR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Μαρία</a:t>
                      </a:r>
                    </a:p>
                    <a:p>
                      <a:endParaRPr lang="el-GR" sz="1800" dirty="0">
                        <a:ln>
                          <a:noFill/>
                        </a:ln>
                      </a:endParaRPr>
                    </a:p>
                  </a:txBody>
                  <a:tcPr marL="91443" marR="91443"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Λάμπρος Καρβούνης</a:t>
                      </a:r>
                    </a:p>
                  </a:txBody>
                  <a:tcPr marL="91443" marR="91443"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Σπύρος </a:t>
                      </a:r>
                      <a:r>
                        <a:rPr lang="el-GR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Κιουλάνης</a:t>
                      </a:r>
                      <a:endParaRPr lang="el-G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3" marR="91443" marT="45754" marB="45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5848350" y="5954713"/>
            <a:ext cx="2614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Ρέθυμνο,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6">
            <a:hlinkClick r:id="rId2" action="ppaction://hlinksldjump"/>
          </p:cNvPr>
          <p:cNvSpPr>
            <a:spLocks/>
          </p:cNvSpPr>
          <p:nvPr/>
        </p:nvSpPr>
        <p:spPr bwMode="auto">
          <a:xfrm>
            <a:off x="6129338" y="1511300"/>
            <a:ext cx="998537" cy="649288"/>
          </a:xfrm>
          <a:custGeom>
            <a:avLst/>
            <a:gdLst>
              <a:gd name="T0" fmla="*/ 2481 w 2517"/>
              <a:gd name="T1" fmla="*/ 586 h 1517"/>
              <a:gd name="T2" fmla="*/ 2401 w 2517"/>
              <a:gd name="T3" fmla="*/ 432 h 1517"/>
              <a:gd name="T4" fmla="*/ 2283 w 2517"/>
              <a:gd name="T5" fmla="*/ 311 h 1517"/>
              <a:gd name="T6" fmla="*/ 2137 w 2517"/>
              <a:gd name="T7" fmla="*/ 220 h 1517"/>
              <a:gd name="T8" fmla="*/ 2013 w 2517"/>
              <a:gd name="T9" fmla="*/ 170 h 1517"/>
              <a:gd name="T10" fmla="*/ 1701 w 2517"/>
              <a:gd name="T11" fmla="*/ 87 h 1517"/>
              <a:gd name="T12" fmla="*/ 1271 w 2517"/>
              <a:gd name="T13" fmla="*/ 19 h 1517"/>
              <a:gd name="T14" fmla="*/ 1081 w 2517"/>
              <a:gd name="T15" fmla="*/ 3 h 1517"/>
              <a:gd name="T16" fmla="*/ 715 w 2517"/>
              <a:gd name="T17" fmla="*/ 12 h 1517"/>
              <a:gd name="T18" fmla="*/ 405 w 2517"/>
              <a:gd name="T19" fmla="*/ 84 h 1517"/>
              <a:gd name="T20" fmla="*/ 254 w 2517"/>
              <a:gd name="T21" fmla="*/ 161 h 1517"/>
              <a:gd name="T22" fmla="*/ 133 w 2517"/>
              <a:gd name="T23" fmla="*/ 271 h 1517"/>
              <a:gd name="T24" fmla="*/ 51 w 2517"/>
              <a:gd name="T25" fmla="*/ 418 h 1517"/>
              <a:gd name="T26" fmla="*/ 23 w 2517"/>
              <a:gd name="T27" fmla="*/ 556 h 1517"/>
              <a:gd name="T28" fmla="*/ 1 w 2517"/>
              <a:gd name="T29" fmla="*/ 675 h 1517"/>
              <a:gd name="T30" fmla="*/ 7 w 2517"/>
              <a:gd name="T31" fmla="*/ 838 h 1517"/>
              <a:gd name="T32" fmla="*/ 54 w 2517"/>
              <a:gd name="T33" fmla="*/ 997 h 1517"/>
              <a:gd name="T34" fmla="*/ 142 w 2517"/>
              <a:gd name="T35" fmla="*/ 1148 h 1517"/>
              <a:gd name="T36" fmla="*/ 205 w 2517"/>
              <a:gd name="T37" fmla="*/ 1219 h 1517"/>
              <a:gd name="T38" fmla="*/ 361 w 2517"/>
              <a:gd name="T39" fmla="*/ 1333 h 1517"/>
              <a:gd name="T40" fmla="*/ 585 w 2517"/>
              <a:gd name="T41" fmla="*/ 1420 h 1517"/>
              <a:gd name="T42" fmla="*/ 870 w 2517"/>
              <a:gd name="T43" fmla="*/ 1475 h 1517"/>
              <a:gd name="T44" fmla="*/ 1196 w 2517"/>
              <a:gd name="T45" fmla="*/ 1510 h 1517"/>
              <a:gd name="T46" fmla="*/ 1632 w 2517"/>
              <a:gd name="T47" fmla="*/ 1508 h 1517"/>
              <a:gd name="T48" fmla="*/ 1823 w 2517"/>
              <a:gd name="T49" fmla="*/ 1484 h 1517"/>
              <a:gd name="T50" fmla="*/ 2107 w 2517"/>
              <a:gd name="T51" fmla="*/ 1402 h 1517"/>
              <a:gd name="T52" fmla="*/ 2254 w 2517"/>
              <a:gd name="T53" fmla="*/ 1320 h 1517"/>
              <a:gd name="T54" fmla="*/ 2349 w 2517"/>
              <a:gd name="T55" fmla="*/ 1236 h 1517"/>
              <a:gd name="T56" fmla="*/ 2424 w 2517"/>
              <a:gd name="T57" fmla="*/ 1138 h 1517"/>
              <a:gd name="T58" fmla="*/ 2490 w 2517"/>
              <a:gd name="T59" fmla="*/ 992 h 1517"/>
              <a:gd name="T60" fmla="*/ 2517 w 2517"/>
              <a:gd name="T61" fmla="*/ 832 h 1517"/>
              <a:gd name="T62" fmla="*/ 2504 w 2517"/>
              <a:gd name="T63" fmla="*/ 671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17" h="1517">
                <a:moveTo>
                  <a:pt x="2494" y="631"/>
                </a:moveTo>
                <a:lnTo>
                  <a:pt x="2481" y="586"/>
                </a:lnTo>
                <a:lnTo>
                  <a:pt x="2445" y="505"/>
                </a:lnTo>
                <a:lnTo>
                  <a:pt x="2401" y="432"/>
                </a:lnTo>
                <a:lnTo>
                  <a:pt x="2346" y="369"/>
                </a:lnTo>
                <a:lnTo>
                  <a:pt x="2283" y="311"/>
                </a:lnTo>
                <a:lnTo>
                  <a:pt x="2214" y="262"/>
                </a:lnTo>
                <a:lnTo>
                  <a:pt x="2137" y="220"/>
                </a:lnTo>
                <a:lnTo>
                  <a:pt x="2057" y="184"/>
                </a:lnTo>
                <a:lnTo>
                  <a:pt x="2013" y="170"/>
                </a:lnTo>
                <a:lnTo>
                  <a:pt x="1911" y="138"/>
                </a:lnTo>
                <a:lnTo>
                  <a:pt x="1701" y="87"/>
                </a:lnTo>
                <a:lnTo>
                  <a:pt x="1487" y="48"/>
                </a:lnTo>
                <a:lnTo>
                  <a:pt x="1271" y="19"/>
                </a:lnTo>
                <a:lnTo>
                  <a:pt x="1164" y="9"/>
                </a:lnTo>
                <a:lnTo>
                  <a:pt x="1081" y="3"/>
                </a:lnTo>
                <a:lnTo>
                  <a:pt x="901" y="0"/>
                </a:lnTo>
                <a:lnTo>
                  <a:pt x="715" y="12"/>
                </a:lnTo>
                <a:lnTo>
                  <a:pt x="534" y="43"/>
                </a:lnTo>
                <a:lnTo>
                  <a:pt x="405" y="84"/>
                </a:lnTo>
                <a:lnTo>
                  <a:pt x="326" y="118"/>
                </a:lnTo>
                <a:lnTo>
                  <a:pt x="254" y="161"/>
                </a:lnTo>
                <a:lnTo>
                  <a:pt x="190" y="212"/>
                </a:lnTo>
                <a:lnTo>
                  <a:pt x="133" y="271"/>
                </a:lnTo>
                <a:lnTo>
                  <a:pt x="86" y="340"/>
                </a:lnTo>
                <a:lnTo>
                  <a:pt x="51" y="418"/>
                </a:lnTo>
                <a:lnTo>
                  <a:pt x="28" y="507"/>
                </a:lnTo>
                <a:lnTo>
                  <a:pt x="23" y="556"/>
                </a:lnTo>
                <a:lnTo>
                  <a:pt x="13" y="595"/>
                </a:lnTo>
                <a:lnTo>
                  <a:pt x="1" y="675"/>
                </a:lnTo>
                <a:lnTo>
                  <a:pt x="0" y="756"/>
                </a:lnTo>
                <a:lnTo>
                  <a:pt x="7" y="838"/>
                </a:lnTo>
                <a:lnTo>
                  <a:pt x="25" y="918"/>
                </a:lnTo>
                <a:lnTo>
                  <a:pt x="54" y="997"/>
                </a:lnTo>
                <a:lnTo>
                  <a:pt x="93" y="1075"/>
                </a:lnTo>
                <a:lnTo>
                  <a:pt x="142" y="1148"/>
                </a:lnTo>
                <a:lnTo>
                  <a:pt x="172" y="1183"/>
                </a:lnTo>
                <a:lnTo>
                  <a:pt x="205" y="1219"/>
                </a:lnTo>
                <a:lnTo>
                  <a:pt x="280" y="1281"/>
                </a:lnTo>
                <a:lnTo>
                  <a:pt x="361" y="1333"/>
                </a:lnTo>
                <a:lnTo>
                  <a:pt x="449" y="1373"/>
                </a:lnTo>
                <a:lnTo>
                  <a:pt x="585" y="1420"/>
                </a:lnTo>
                <a:lnTo>
                  <a:pt x="775" y="1462"/>
                </a:lnTo>
                <a:lnTo>
                  <a:pt x="870" y="1475"/>
                </a:lnTo>
                <a:lnTo>
                  <a:pt x="978" y="1491"/>
                </a:lnTo>
                <a:lnTo>
                  <a:pt x="1196" y="1510"/>
                </a:lnTo>
                <a:lnTo>
                  <a:pt x="1413" y="1517"/>
                </a:lnTo>
                <a:lnTo>
                  <a:pt x="1632" y="1508"/>
                </a:lnTo>
                <a:lnTo>
                  <a:pt x="1740" y="1495"/>
                </a:lnTo>
                <a:lnTo>
                  <a:pt x="1823" y="1484"/>
                </a:lnTo>
                <a:lnTo>
                  <a:pt x="1988" y="1446"/>
                </a:lnTo>
                <a:lnTo>
                  <a:pt x="2107" y="1402"/>
                </a:lnTo>
                <a:lnTo>
                  <a:pt x="2182" y="1364"/>
                </a:lnTo>
                <a:lnTo>
                  <a:pt x="2254" y="1320"/>
                </a:lnTo>
                <a:lnTo>
                  <a:pt x="2319" y="1266"/>
                </a:lnTo>
                <a:lnTo>
                  <a:pt x="2349" y="1236"/>
                </a:lnTo>
                <a:lnTo>
                  <a:pt x="2376" y="1206"/>
                </a:lnTo>
                <a:lnTo>
                  <a:pt x="2424" y="1138"/>
                </a:lnTo>
                <a:lnTo>
                  <a:pt x="2463" y="1068"/>
                </a:lnTo>
                <a:lnTo>
                  <a:pt x="2490" y="992"/>
                </a:lnTo>
                <a:lnTo>
                  <a:pt x="2509" y="913"/>
                </a:lnTo>
                <a:lnTo>
                  <a:pt x="2517" y="832"/>
                </a:lnTo>
                <a:lnTo>
                  <a:pt x="2516" y="751"/>
                </a:lnTo>
                <a:lnTo>
                  <a:pt x="2504" y="671"/>
                </a:lnTo>
                <a:lnTo>
                  <a:pt x="2494" y="631"/>
                </a:lnTo>
                <a:close/>
              </a:path>
            </a:pathLst>
          </a:custGeom>
          <a:solidFill>
            <a:srgbClr val="F0EEEF">
              <a:lumMod val="75000"/>
            </a:srgbClr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cap="all" dirty="0">
                <a:solidFill>
                  <a:prstClr val="black"/>
                </a:solidFill>
                <a:latin typeface="+mn-lt"/>
              </a:rPr>
              <a:t>01</a:t>
            </a:r>
          </a:p>
        </p:txBody>
      </p:sp>
      <p:sp>
        <p:nvSpPr>
          <p:cNvPr id="4" name="Freeform: Shape 51"/>
          <p:cNvSpPr>
            <a:spLocks/>
          </p:cNvSpPr>
          <p:nvPr/>
        </p:nvSpPr>
        <p:spPr bwMode="auto">
          <a:xfrm>
            <a:off x="5256213" y="1720850"/>
            <a:ext cx="990600" cy="230188"/>
          </a:xfrm>
          <a:custGeom>
            <a:avLst/>
            <a:gdLst>
              <a:gd name="connsiteX0" fmla="*/ 874547 w 1322388"/>
              <a:gd name="connsiteY0" fmla="*/ 123825 h 285750"/>
              <a:gd name="connsiteX1" fmla="*/ 865104 w 1322388"/>
              <a:gd name="connsiteY1" fmla="*/ 137666 h 285750"/>
              <a:gd name="connsiteX2" fmla="*/ 856711 w 1322388"/>
              <a:gd name="connsiteY2" fmla="*/ 159492 h 285750"/>
              <a:gd name="connsiteX3" fmla="*/ 855662 w 1322388"/>
              <a:gd name="connsiteY3" fmla="*/ 175994 h 285750"/>
              <a:gd name="connsiteX4" fmla="*/ 857236 w 1322388"/>
              <a:gd name="connsiteY4" fmla="*/ 183979 h 285750"/>
              <a:gd name="connsiteX5" fmla="*/ 862482 w 1322388"/>
              <a:gd name="connsiteY5" fmla="*/ 195690 h 285750"/>
              <a:gd name="connsiteX6" fmla="*/ 876120 w 1322388"/>
              <a:gd name="connsiteY6" fmla="*/ 208466 h 285750"/>
              <a:gd name="connsiteX7" fmla="*/ 887661 w 1322388"/>
              <a:gd name="connsiteY7" fmla="*/ 212725 h 285750"/>
              <a:gd name="connsiteX8" fmla="*/ 894480 w 1322388"/>
              <a:gd name="connsiteY8" fmla="*/ 211660 h 285750"/>
              <a:gd name="connsiteX9" fmla="*/ 902349 w 1322388"/>
              <a:gd name="connsiteY9" fmla="*/ 207934 h 285750"/>
              <a:gd name="connsiteX10" fmla="*/ 914938 w 1322388"/>
              <a:gd name="connsiteY10" fmla="*/ 193561 h 285750"/>
              <a:gd name="connsiteX11" fmla="*/ 915987 w 1322388"/>
              <a:gd name="connsiteY11" fmla="*/ 183979 h 285750"/>
              <a:gd name="connsiteX12" fmla="*/ 915463 w 1322388"/>
              <a:gd name="connsiteY12" fmla="*/ 183447 h 285750"/>
              <a:gd name="connsiteX13" fmla="*/ 914938 w 1322388"/>
              <a:gd name="connsiteY13" fmla="*/ 182914 h 285750"/>
              <a:gd name="connsiteX14" fmla="*/ 896578 w 1322388"/>
              <a:gd name="connsiteY14" fmla="*/ 151507 h 285750"/>
              <a:gd name="connsiteX15" fmla="*/ 384474 w 1322388"/>
              <a:gd name="connsiteY15" fmla="*/ 117475 h 285750"/>
              <a:gd name="connsiteX16" fmla="*/ 383409 w 1322388"/>
              <a:gd name="connsiteY16" fmla="*/ 120107 h 285750"/>
              <a:gd name="connsiteX17" fmla="*/ 381277 w 1322388"/>
              <a:gd name="connsiteY17" fmla="*/ 122213 h 285750"/>
              <a:gd name="connsiteX18" fmla="*/ 364226 w 1322388"/>
              <a:gd name="connsiteY18" fmla="*/ 134321 h 285750"/>
              <a:gd name="connsiteX19" fmla="*/ 345042 w 1322388"/>
              <a:gd name="connsiteY19" fmla="*/ 158536 h 285750"/>
              <a:gd name="connsiteX20" fmla="*/ 341312 w 1322388"/>
              <a:gd name="connsiteY20" fmla="*/ 178014 h 285750"/>
              <a:gd name="connsiteX21" fmla="*/ 343444 w 1322388"/>
              <a:gd name="connsiteY21" fmla="*/ 189069 h 285750"/>
              <a:gd name="connsiteX22" fmla="*/ 347707 w 1322388"/>
              <a:gd name="connsiteY22" fmla="*/ 200124 h 285750"/>
              <a:gd name="connsiteX23" fmla="*/ 363693 w 1322388"/>
              <a:gd name="connsiteY23" fmla="*/ 214337 h 285750"/>
              <a:gd name="connsiteX24" fmla="*/ 384474 w 1322388"/>
              <a:gd name="connsiteY24" fmla="*/ 219075 h 285750"/>
              <a:gd name="connsiteX25" fmla="*/ 404191 w 1322388"/>
              <a:gd name="connsiteY25" fmla="*/ 211705 h 285750"/>
              <a:gd name="connsiteX26" fmla="*/ 411118 w 1322388"/>
              <a:gd name="connsiteY26" fmla="*/ 201703 h 285750"/>
              <a:gd name="connsiteX27" fmla="*/ 414315 w 1322388"/>
              <a:gd name="connsiteY27" fmla="*/ 199597 h 285750"/>
              <a:gd name="connsiteX28" fmla="*/ 417512 w 1322388"/>
              <a:gd name="connsiteY28" fmla="*/ 201703 h 285750"/>
              <a:gd name="connsiteX29" fmla="*/ 417512 w 1322388"/>
              <a:gd name="connsiteY29" fmla="*/ 187490 h 285750"/>
              <a:gd name="connsiteX30" fmla="*/ 412716 w 1322388"/>
              <a:gd name="connsiteY30" fmla="*/ 163274 h 285750"/>
              <a:gd name="connsiteX31" fmla="*/ 404191 w 1322388"/>
              <a:gd name="connsiteY31" fmla="*/ 141691 h 285750"/>
              <a:gd name="connsiteX32" fmla="*/ 391935 w 1322388"/>
              <a:gd name="connsiteY32" fmla="*/ 124319 h 285750"/>
              <a:gd name="connsiteX33" fmla="*/ 633137 w 1322388"/>
              <a:gd name="connsiteY33" fmla="*/ 0 h 285750"/>
              <a:gd name="connsiteX34" fmla="*/ 675487 w 1322388"/>
              <a:gd name="connsiteY34" fmla="*/ 0 h 285750"/>
              <a:gd name="connsiteX35" fmla="*/ 695604 w 1322388"/>
              <a:gd name="connsiteY35" fmla="*/ 2656 h 285750"/>
              <a:gd name="connsiteX36" fmla="*/ 722602 w 1322388"/>
              <a:gd name="connsiteY36" fmla="*/ 7436 h 285750"/>
              <a:gd name="connsiteX37" fmla="*/ 772893 w 1322388"/>
              <a:gd name="connsiteY37" fmla="*/ 24963 h 285750"/>
              <a:gd name="connsiteX38" fmla="*/ 820008 w 1322388"/>
              <a:gd name="connsiteY38" fmla="*/ 50458 h 285750"/>
              <a:gd name="connsiteX39" fmla="*/ 861829 w 1322388"/>
              <a:gd name="connsiteY39" fmla="*/ 83388 h 285750"/>
              <a:gd name="connsiteX40" fmla="*/ 880357 w 1322388"/>
              <a:gd name="connsiteY40" fmla="*/ 101978 h 285750"/>
              <a:gd name="connsiteX41" fmla="*/ 907885 w 1322388"/>
              <a:gd name="connsiteY41" fmla="*/ 83388 h 285750"/>
              <a:gd name="connsiteX42" fmla="*/ 965587 w 1322388"/>
              <a:gd name="connsiteY42" fmla="*/ 56300 h 285750"/>
              <a:gd name="connsiteX43" fmla="*/ 1027524 w 1322388"/>
              <a:gd name="connsiteY43" fmla="*/ 42491 h 285750"/>
              <a:gd name="connsiteX44" fmla="*/ 1089991 w 1322388"/>
              <a:gd name="connsiteY44" fmla="*/ 41960 h 285750"/>
              <a:gd name="connsiteX45" fmla="*/ 1150869 w 1322388"/>
              <a:gd name="connsiteY45" fmla="*/ 54176 h 285750"/>
              <a:gd name="connsiteX46" fmla="*/ 1208572 w 1322388"/>
              <a:gd name="connsiteY46" fmla="*/ 78608 h 285750"/>
              <a:gd name="connsiteX47" fmla="*/ 1259922 w 1322388"/>
              <a:gd name="connsiteY47" fmla="*/ 115787 h 285750"/>
              <a:gd name="connsiteX48" fmla="*/ 1303331 w 1322388"/>
              <a:gd name="connsiteY48" fmla="*/ 164652 h 285750"/>
              <a:gd name="connsiteX49" fmla="*/ 1320800 w 1322388"/>
              <a:gd name="connsiteY49" fmla="*/ 193864 h 285750"/>
              <a:gd name="connsiteX50" fmla="*/ 1322388 w 1322388"/>
              <a:gd name="connsiteY50" fmla="*/ 197582 h 285750"/>
              <a:gd name="connsiteX51" fmla="*/ 1319741 w 1322388"/>
              <a:gd name="connsiteY51" fmla="*/ 202893 h 285750"/>
              <a:gd name="connsiteX52" fmla="*/ 1314448 w 1322388"/>
              <a:gd name="connsiteY52" fmla="*/ 206080 h 285750"/>
              <a:gd name="connsiteX53" fmla="*/ 1308624 w 1322388"/>
              <a:gd name="connsiteY53" fmla="*/ 205549 h 285750"/>
              <a:gd name="connsiteX54" fmla="*/ 1305977 w 1322388"/>
              <a:gd name="connsiteY54" fmla="*/ 202362 h 285750"/>
              <a:gd name="connsiteX55" fmla="*/ 1287979 w 1322388"/>
              <a:gd name="connsiteY55" fmla="*/ 175805 h 285750"/>
              <a:gd name="connsiteX56" fmla="*/ 1245099 w 1322388"/>
              <a:gd name="connsiteY56" fmla="*/ 129597 h 285750"/>
              <a:gd name="connsiteX57" fmla="*/ 1196396 w 1322388"/>
              <a:gd name="connsiteY57" fmla="*/ 94542 h 285750"/>
              <a:gd name="connsiteX58" fmla="*/ 1142929 w 1322388"/>
              <a:gd name="connsiteY58" fmla="*/ 70641 h 285750"/>
              <a:gd name="connsiteX59" fmla="*/ 1086815 w 1322388"/>
              <a:gd name="connsiteY59" fmla="*/ 58425 h 285750"/>
              <a:gd name="connsiteX60" fmla="*/ 1029642 w 1322388"/>
              <a:gd name="connsiteY60" fmla="*/ 58425 h 285750"/>
              <a:gd name="connsiteX61" fmla="*/ 970881 w 1322388"/>
              <a:gd name="connsiteY61" fmla="*/ 69579 h 285750"/>
              <a:gd name="connsiteX62" fmla="*/ 914767 w 1322388"/>
              <a:gd name="connsiteY62" fmla="*/ 92948 h 285750"/>
              <a:gd name="connsiteX63" fmla="*/ 887239 w 1322388"/>
              <a:gd name="connsiteY63" fmla="*/ 109945 h 285750"/>
              <a:gd name="connsiteX64" fmla="*/ 898356 w 1322388"/>
              <a:gd name="connsiteY64" fmla="*/ 125348 h 285750"/>
              <a:gd name="connsiteX65" fmla="*/ 919002 w 1322388"/>
              <a:gd name="connsiteY65" fmla="*/ 157216 h 285750"/>
              <a:gd name="connsiteX66" fmla="*/ 927472 w 1322388"/>
              <a:gd name="connsiteY66" fmla="*/ 174743 h 285750"/>
              <a:gd name="connsiteX67" fmla="*/ 928001 w 1322388"/>
              <a:gd name="connsiteY67" fmla="*/ 180054 h 285750"/>
              <a:gd name="connsiteX68" fmla="*/ 925354 w 1322388"/>
              <a:gd name="connsiteY68" fmla="*/ 183772 h 285750"/>
              <a:gd name="connsiteX69" fmla="*/ 925884 w 1322388"/>
              <a:gd name="connsiteY69" fmla="*/ 194926 h 285750"/>
              <a:gd name="connsiteX70" fmla="*/ 916884 w 1322388"/>
              <a:gd name="connsiteY70" fmla="*/ 212985 h 285750"/>
              <a:gd name="connsiteX71" fmla="*/ 897826 w 1322388"/>
              <a:gd name="connsiteY71" fmla="*/ 224670 h 285750"/>
              <a:gd name="connsiteX72" fmla="*/ 875593 w 1322388"/>
              <a:gd name="connsiteY72" fmla="*/ 226263 h 285750"/>
              <a:gd name="connsiteX73" fmla="*/ 865005 w 1322388"/>
              <a:gd name="connsiteY73" fmla="*/ 220952 h 285750"/>
              <a:gd name="connsiteX74" fmla="*/ 857594 w 1322388"/>
              <a:gd name="connsiteY74" fmla="*/ 216172 h 285750"/>
              <a:gd name="connsiteX75" fmla="*/ 847536 w 1322388"/>
              <a:gd name="connsiteY75" fmla="*/ 204487 h 285750"/>
              <a:gd name="connsiteX76" fmla="*/ 839065 w 1322388"/>
              <a:gd name="connsiteY76" fmla="*/ 183772 h 285750"/>
              <a:gd name="connsiteX77" fmla="*/ 840654 w 1322388"/>
              <a:gd name="connsiteY77" fmla="*/ 153498 h 285750"/>
              <a:gd name="connsiteX78" fmla="*/ 854417 w 1322388"/>
              <a:gd name="connsiteY78" fmla="*/ 124285 h 285750"/>
              <a:gd name="connsiteX79" fmla="*/ 864476 w 1322388"/>
              <a:gd name="connsiteY79" fmla="*/ 113132 h 285750"/>
              <a:gd name="connsiteX80" fmla="*/ 845947 w 1322388"/>
              <a:gd name="connsiteY80" fmla="*/ 94011 h 285750"/>
              <a:gd name="connsiteX81" fmla="*/ 803068 w 1322388"/>
              <a:gd name="connsiteY81" fmla="*/ 61080 h 285750"/>
              <a:gd name="connsiteX82" fmla="*/ 757012 w 1322388"/>
              <a:gd name="connsiteY82" fmla="*/ 36648 h 285750"/>
              <a:gd name="connsiteX83" fmla="*/ 705133 w 1322388"/>
              <a:gd name="connsiteY83" fmla="*/ 20714 h 285750"/>
              <a:gd name="connsiteX84" fmla="*/ 676546 w 1322388"/>
              <a:gd name="connsiteY84" fmla="*/ 16465 h 285750"/>
              <a:gd name="connsiteX85" fmla="*/ 657489 w 1322388"/>
              <a:gd name="connsiteY85" fmla="*/ 14872 h 285750"/>
              <a:gd name="connsiteX86" fmla="*/ 619373 w 1322388"/>
              <a:gd name="connsiteY86" fmla="*/ 17527 h 285750"/>
              <a:gd name="connsiteX87" fmla="*/ 564847 w 1322388"/>
              <a:gd name="connsiteY87" fmla="*/ 28150 h 285750"/>
              <a:gd name="connsiteX88" fmla="*/ 457383 w 1322388"/>
              <a:gd name="connsiteY88" fmla="*/ 71703 h 285750"/>
              <a:gd name="connsiteX89" fmla="*/ 388564 w 1322388"/>
              <a:gd name="connsiteY89" fmla="*/ 105165 h 285750"/>
              <a:gd name="connsiteX90" fmla="*/ 398093 w 1322388"/>
              <a:gd name="connsiteY90" fmla="*/ 113663 h 285750"/>
              <a:gd name="connsiteX91" fmla="*/ 413974 w 1322388"/>
              <a:gd name="connsiteY91" fmla="*/ 134908 h 285750"/>
              <a:gd name="connsiteX92" fmla="*/ 423503 w 1322388"/>
              <a:gd name="connsiteY92" fmla="*/ 159340 h 285750"/>
              <a:gd name="connsiteX93" fmla="*/ 427738 w 1322388"/>
              <a:gd name="connsiteY93" fmla="*/ 189615 h 285750"/>
              <a:gd name="connsiteX94" fmla="*/ 426150 w 1322388"/>
              <a:gd name="connsiteY94" fmla="*/ 205549 h 285750"/>
              <a:gd name="connsiteX95" fmla="*/ 424562 w 1322388"/>
              <a:gd name="connsiteY95" fmla="*/ 209267 h 285750"/>
              <a:gd name="connsiteX96" fmla="*/ 417680 w 1322388"/>
              <a:gd name="connsiteY96" fmla="*/ 209267 h 285750"/>
              <a:gd name="connsiteX97" fmla="*/ 417151 w 1322388"/>
              <a:gd name="connsiteY97" fmla="*/ 205549 h 285750"/>
              <a:gd name="connsiteX98" fmla="*/ 410798 w 1322388"/>
              <a:gd name="connsiteY98" fmla="*/ 216703 h 285750"/>
              <a:gd name="connsiteX99" fmla="*/ 390152 w 1322388"/>
              <a:gd name="connsiteY99" fmla="*/ 230512 h 285750"/>
              <a:gd name="connsiteX100" fmla="*/ 366860 w 1322388"/>
              <a:gd name="connsiteY100" fmla="*/ 232106 h 285750"/>
              <a:gd name="connsiteX101" fmla="*/ 344626 w 1322388"/>
              <a:gd name="connsiteY101" fmla="*/ 220952 h 285750"/>
              <a:gd name="connsiteX102" fmla="*/ 336685 w 1322388"/>
              <a:gd name="connsiteY102" fmla="*/ 210860 h 285750"/>
              <a:gd name="connsiteX103" fmla="*/ 332450 w 1322388"/>
              <a:gd name="connsiteY103" fmla="*/ 202893 h 285750"/>
              <a:gd name="connsiteX104" fmla="*/ 327686 w 1322388"/>
              <a:gd name="connsiteY104" fmla="*/ 188553 h 285750"/>
              <a:gd name="connsiteX105" fmla="*/ 327686 w 1322388"/>
              <a:gd name="connsiteY105" fmla="*/ 166245 h 285750"/>
              <a:gd name="connsiteX106" fmla="*/ 339861 w 1322388"/>
              <a:gd name="connsiteY106" fmla="*/ 138095 h 285750"/>
              <a:gd name="connsiteX107" fmla="*/ 362095 w 1322388"/>
              <a:gd name="connsiteY107" fmla="*/ 117381 h 285750"/>
              <a:gd name="connsiteX108" fmla="*/ 376388 w 1322388"/>
              <a:gd name="connsiteY108" fmla="*/ 111538 h 285750"/>
              <a:gd name="connsiteX109" fmla="*/ 375859 w 1322388"/>
              <a:gd name="connsiteY109" fmla="*/ 110476 h 285750"/>
              <a:gd name="connsiteX110" fmla="*/ 366860 w 1322388"/>
              <a:gd name="connsiteY110" fmla="*/ 114725 h 285750"/>
              <a:gd name="connsiteX111" fmla="*/ 358390 w 1322388"/>
              <a:gd name="connsiteY111" fmla="*/ 118443 h 285750"/>
              <a:gd name="connsiteX112" fmla="*/ 355213 w 1322388"/>
              <a:gd name="connsiteY112" fmla="*/ 118974 h 285750"/>
              <a:gd name="connsiteX113" fmla="*/ 352037 w 1322388"/>
              <a:gd name="connsiteY113" fmla="*/ 114725 h 285750"/>
              <a:gd name="connsiteX114" fmla="*/ 354155 w 1322388"/>
              <a:gd name="connsiteY114" fmla="*/ 112069 h 285750"/>
              <a:gd name="connsiteX115" fmla="*/ 360507 w 1322388"/>
              <a:gd name="connsiteY115" fmla="*/ 108883 h 285750"/>
              <a:gd name="connsiteX116" fmla="*/ 367389 w 1322388"/>
              <a:gd name="connsiteY116" fmla="*/ 105165 h 285750"/>
              <a:gd name="connsiteX117" fmla="*/ 356801 w 1322388"/>
              <a:gd name="connsiteY117" fmla="*/ 99322 h 285750"/>
              <a:gd name="connsiteX118" fmla="*/ 332450 w 1322388"/>
              <a:gd name="connsiteY118" fmla="*/ 89762 h 285750"/>
              <a:gd name="connsiteX119" fmla="*/ 291688 w 1322388"/>
              <a:gd name="connsiteY119" fmla="*/ 83388 h 285750"/>
              <a:gd name="connsiteX120" fmla="*/ 234515 w 1322388"/>
              <a:gd name="connsiteY120" fmla="*/ 86044 h 285750"/>
              <a:gd name="connsiteX121" fmla="*/ 181577 w 1322388"/>
              <a:gd name="connsiteY121" fmla="*/ 99322 h 285750"/>
              <a:gd name="connsiteX122" fmla="*/ 157755 w 1322388"/>
              <a:gd name="connsiteY122" fmla="*/ 108883 h 285750"/>
              <a:gd name="connsiteX123" fmla="*/ 131286 w 1322388"/>
              <a:gd name="connsiteY123" fmla="*/ 122692 h 285750"/>
              <a:gd name="connsiteX124" fmla="*/ 84701 w 1322388"/>
              <a:gd name="connsiteY124" fmla="*/ 159340 h 285750"/>
              <a:gd name="connsiteX125" fmla="*/ 46586 w 1322388"/>
              <a:gd name="connsiteY125" fmla="*/ 203955 h 285750"/>
              <a:gd name="connsiteX126" fmla="*/ 17470 w 1322388"/>
              <a:gd name="connsiteY126" fmla="*/ 254944 h 285750"/>
              <a:gd name="connsiteX127" fmla="*/ 6882 w 1322388"/>
              <a:gd name="connsiteY127" fmla="*/ 283094 h 285750"/>
              <a:gd name="connsiteX128" fmla="*/ 4765 w 1322388"/>
              <a:gd name="connsiteY128" fmla="*/ 285750 h 285750"/>
              <a:gd name="connsiteX129" fmla="*/ 0 w 1322388"/>
              <a:gd name="connsiteY129" fmla="*/ 284157 h 285750"/>
              <a:gd name="connsiteX130" fmla="*/ 0 w 1322388"/>
              <a:gd name="connsiteY130" fmla="*/ 280970 h 285750"/>
              <a:gd name="connsiteX131" fmla="*/ 6353 w 1322388"/>
              <a:gd name="connsiteY131" fmla="*/ 261849 h 285750"/>
              <a:gd name="connsiteX132" fmla="*/ 22234 w 1322388"/>
              <a:gd name="connsiteY132" fmla="*/ 225201 h 285750"/>
              <a:gd name="connsiteX133" fmla="*/ 41821 w 1322388"/>
              <a:gd name="connsiteY133" fmla="*/ 191739 h 285750"/>
              <a:gd name="connsiteX134" fmla="*/ 67231 w 1322388"/>
              <a:gd name="connsiteY134" fmla="*/ 160402 h 285750"/>
              <a:gd name="connsiteX135" fmla="*/ 95288 w 1322388"/>
              <a:gd name="connsiteY135" fmla="*/ 132784 h 285750"/>
              <a:gd name="connsiteX136" fmla="*/ 127581 w 1322388"/>
              <a:gd name="connsiteY136" fmla="*/ 109945 h 285750"/>
              <a:gd name="connsiteX137" fmla="*/ 162520 w 1322388"/>
              <a:gd name="connsiteY137" fmla="*/ 90824 h 285750"/>
              <a:gd name="connsiteX138" fmla="*/ 199576 w 1322388"/>
              <a:gd name="connsiteY138" fmla="*/ 76483 h 285750"/>
              <a:gd name="connsiteX139" fmla="*/ 219692 w 1322388"/>
              <a:gd name="connsiteY139" fmla="*/ 71703 h 285750"/>
              <a:gd name="connsiteX140" fmla="*/ 239279 w 1322388"/>
              <a:gd name="connsiteY140" fmla="*/ 67985 h 285750"/>
              <a:gd name="connsiteX141" fmla="*/ 282159 w 1322388"/>
              <a:gd name="connsiteY141" fmla="*/ 66392 h 285750"/>
              <a:gd name="connsiteX142" fmla="*/ 323980 w 1322388"/>
              <a:gd name="connsiteY142" fmla="*/ 73297 h 285750"/>
              <a:gd name="connsiteX143" fmla="*/ 362625 w 1322388"/>
              <a:gd name="connsiteY143" fmla="*/ 87637 h 285750"/>
              <a:gd name="connsiteX144" fmla="*/ 379565 w 1322388"/>
              <a:gd name="connsiteY144" fmla="*/ 98260 h 285750"/>
              <a:gd name="connsiteX145" fmla="*/ 416092 w 1322388"/>
              <a:gd name="connsiteY145" fmla="*/ 77546 h 285750"/>
              <a:gd name="connsiteX146" fmla="*/ 492322 w 1322388"/>
              <a:gd name="connsiteY146" fmla="*/ 39835 h 285750"/>
              <a:gd name="connsiteX147" fmla="*/ 551613 w 1322388"/>
              <a:gd name="connsiteY147" fmla="*/ 16465 h 285750"/>
              <a:gd name="connsiteX148" fmla="*/ 592375 w 1322388"/>
              <a:gd name="connsiteY148" fmla="*/ 584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322388" h="285750">
                <a:moveTo>
                  <a:pt x="874547" y="123825"/>
                </a:moveTo>
                <a:lnTo>
                  <a:pt x="865104" y="137666"/>
                </a:lnTo>
                <a:lnTo>
                  <a:pt x="856711" y="159492"/>
                </a:lnTo>
                <a:lnTo>
                  <a:pt x="855662" y="175994"/>
                </a:lnTo>
                <a:lnTo>
                  <a:pt x="857236" y="183979"/>
                </a:lnTo>
                <a:lnTo>
                  <a:pt x="862482" y="195690"/>
                </a:lnTo>
                <a:lnTo>
                  <a:pt x="876120" y="208466"/>
                </a:lnTo>
                <a:lnTo>
                  <a:pt x="887661" y="212725"/>
                </a:lnTo>
                <a:lnTo>
                  <a:pt x="894480" y="211660"/>
                </a:lnTo>
                <a:lnTo>
                  <a:pt x="902349" y="207934"/>
                </a:lnTo>
                <a:lnTo>
                  <a:pt x="914938" y="193561"/>
                </a:lnTo>
                <a:lnTo>
                  <a:pt x="915987" y="183979"/>
                </a:lnTo>
                <a:lnTo>
                  <a:pt x="915463" y="183447"/>
                </a:lnTo>
                <a:lnTo>
                  <a:pt x="914938" y="182914"/>
                </a:lnTo>
                <a:lnTo>
                  <a:pt x="896578" y="151507"/>
                </a:lnTo>
                <a:close/>
                <a:moveTo>
                  <a:pt x="384474" y="117475"/>
                </a:moveTo>
                <a:lnTo>
                  <a:pt x="383409" y="120107"/>
                </a:lnTo>
                <a:lnTo>
                  <a:pt x="381277" y="122213"/>
                </a:lnTo>
                <a:lnTo>
                  <a:pt x="364226" y="134321"/>
                </a:lnTo>
                <a:lnTo>
                  <a:pt x="345042" y="158536"/>
                </a:lnTo>
                <a:lnTo>
                  <a:pt x="341312" y="178014"/>
                </a:lnTo>
                <a:lnTo>
                  <a:pt x="343444" y="189069"/>
                </a:lnTo>
                <a:lnTo>
                  <a:pt x="347707" y="200124"/>
                </a:lnTo>
                <a:lnTo>
                  <a:pt x="363693" y="214337"/>
                </a:lnTo>
                <a:lnTo>
                  <a:pt x="384474" y="219075"/>
                </a:lnTo>
                <a:lnTo>
                  <a:pt x="404191" y="211705"/>
                </a:lnTo>
                <a:lnTo>
                  <a:pt x="411118" y="201703"/>
                </a:lnTo>
                <a:lnTo>
                  <a:pt x="414315" y="199597"/>
                </a:lnTo>
                <a:lnTo>
                  <a:pt x="417512" y="201703"/>
                </a:lnTo>
                <a:lnTo>
                  <a:pt x="417512" y="187490"/>
                </a:lnTo>
                <a:lnTo>
                  <a:pt x="412716" y="163274"/>
                </a:lnTo>
                <a:lnTo>
                  <a:pt x="404191" y="141691"/>
                </a:lnTo>
                <a:lnTo>
                  <a:pt x="391935" y="124319"/>
                </a:lnTo>
                <a:close/>
                <a:moveTo>
                  <a:pt x="633137" y="0"/>
                </a:moveTo>
                <a:lnTo>
                  <a:pt x="675487" y="0"/>
                </a:lnTo>
                <a:lnTo>
                  <a:pt x="695604" y="2656"/>
                </a:lnTo>
                <a:lnTo>
                  <a:pt x="722602" y="7436"/>
                </a:lnTo>
                <a:lnTo>
                  <a:pt x="772893" y="24963"/>
                </a:lnTo>
                <a:lnTo>
                  <a:pt x="820008" y="50458"/>
                </a:lnTo>
                <a:lnTo>
                  <a:pt x="861829" y="83388"/>
                </a:lnTo>
                <a:lnTo>
                  <a:pt x="880357" y="101978"/>
                </a:lnTo>
                <a:lnTo>
                  <a:pt x="907885" y="83388"/>
                </a:lnTo>
                <a:lnTo>
                  <a:pt x="965587" y="56300"/>
                </a:lnTo>
                <a:lnTo>
                  <a:pt x="1027524" y="42491"/>
                </a:lnTo>
                <a:lnTo>
                  <a:pt x="1089991" y="41960"/>
                </a:lnTo>
                <a:lnTo>
                  <a:pt x="1150869" y="54176"/>
                </a:lnTo>
                <a:lnTo>
                  <a:pt x="1208572" y="78608"/>
                </a:lnTo>
                <a:lnTo>
                  <a:pt x="1259922" y="115787"/>
                </a:lnTo>
                <a:lnTo>
                  <a:pt x="1303331" y="164652"/>
                </a:lnTo>
                <a:lnTo>
                  <a:pt x="1320800" y="193864"/>
                </a:lnTo>
                <a:lnTo>
                  <a:pt x="1322388" y="197582"/>
                </a:lnTo>
                <a:lnTo>
                  <a:pt x="1319741" y="202893"/>
                </a:lnTo>
                <a:lnTo>
                  <a:pt x="1314448" y="206080"/>
                </a:lnTo>
                <a:lnTo>
                  <a:pt x="1308624" y="205549"/>
                </a:lnTo>
                <a:lnTo>
                  <a:pt x="1305977" y="202362"/>
                </a:lnTo>
                <a:lnTo>
                  <a:pt x="1287979" y="175805"/>
                </a:lnTo>
                <a:lnTo>
                  <a:pt x="1245099" y="129597"/>
                </a:lnTo>
                <a:lnTo>
                  <a:pt x="1196396" y="94542"/>
                </a:lnTo>
                <a:lnTo>
                  <a:pt x="1142929" y="70641"/>
                </a:lnTo>
                <a:lnTo>
                  <a:pt x="1086815" y="58425"/>
                </a:lnTo>
                <a:lnTo>
                  <a:pt x="1029642" y="58425"/>
                </a:lnTo>
                <a:lnTo>
                  <a:pt x="970881" y="69579"/>
                </a:lnTo>
                <a:lnTo>
                  <a:pt x="914767" y="92948"/>
                </a:lnTo>
                <a:lnTo>
                  <a:pt x="887239" y="109945"/>
                </a:lnTo>
                <a:lnTo>
                  <a:pt x="898356" y="125348"/>
                </a:lnTo>
                <a:lnTo>
                  <a:pt x="919002" y="157216"/>
                </a:lnTo>
                <a:lnTo>
                  <a:pt x="927472" y="174743"/>
                </a:lnTo>
                <a:lnTo>
                  <a:pt x="928001" y="180054"/>
                </a:lnTo>
                <a:lnTo>
                  <a:pt x="925354" y="183772"/>
                </a:lnTo>
                <a:lnTo>
                  <a:pt x="925884" y="194926"/>
                </a:lnTo>
                <a:lnTo>
                  <a:pt x="916884" y="212985"/>
                </a:lnTo>
                <a:lnTo>
                  <a:pt x="897826" y="224670"/>
                </a:lnTo>
                <a:lnTo>
                  <a:pt x="875593" y="226263"/>
                </a:lnTo>
                <a:lnTo>
                  <a:pt x="865005" y="220952"/>
                </a:lnTo>
                <a:lnTo>
                  <a:pt x="857594" y="216172"/>
                </a:lnTo>
                <a:lnTo>
                  <a:pt x="847536" y="204487"/>
                </a:lnTo>
                <a:lnTo>
                  <a:pt x="839065" y="183772"/>
                </a:lnTo>
                <a:lnTo>
                  <a:pt x="840654" y="153498"/>
                </a:lnTo>
                <a:lnTo>
                  <a:pt x="854417" y="124285"/>
                </a:lnTo>
                <a:lnTo>
                  <a:pt x="864476" y="113132"/>
                </a:lnTo>
                <a:lnTo>
                  <a:pt x="845947" y="94011"/>
                </a:lnTo>
                <a:lnTo>
                  <a:pt x="803068" y="61080"/>
                </a:lnTo>
                <a:lnTo>
                  <a:pt x="757012" y="36648"/>
                </a:lnTo>
                <a:lnTo>
                  <a:pt x="705133" y="20714"/>
                </a:lnTo>
                <a:lnTo>
                  <a:pt x="676546" y="16465"/>
                </a:lnTo>
                <a:lnTo>
                  <a:pt x="657489" y="14872"/>
                </a:lnTo>
                <a:lnTo>
                  <a:pt x="619373" y="17527"/>
                </a:lnTo>
                <a:lnTo>
                  <a:pt x="564847" y="28150"/>
                </a:lnTo>
                <a:lnTo>
                  <a:pt x="457383" y="71703"/>
                </a:lnTo>
                <a:lnTo>
                  <a:pt x="388564" y="105165"/>
                </a:lnTo>
                <a:lnTo>
                  <a:pt x="398093" y="113663"/>
                </a:lnTo>
                <a:lnTo>
                  <a:pt x="413974" y="134908"/>
                </a:lnTo>
                <a:lnTo>
                  <a:pt x="423503" y="159340"/>
                </a:lnTo>
                <a:lnTo>
                  <a:pt x="427738" y="189615"/>
                </a:lnTo>
                <a:lnTo>
                  <a:pt x="426150" y="205549"/>
                </a:lnTo>
                <a:lnTo>
                  <a:pt x="424562" y="209267"/>
                </a:lnTo>
                <a:lnTo>
                  <a:pt x="417680" y="209267"/>
                </a:lnTo>
                <a:lnTo>
                  <a:pt x="417151" y="205549"/>
                </a:lnTo>
                <a:lnTo>
                  <a:pt x="410798" y="216703"/>
                </a:lnTo>
                <a:lnTo>
                  <a:pt x="390152" y="230512"/>
                </a:lnTo>
                <a:lnTo>
                  <a:pt x="366860" y="232106"/>
                </a:lnTo>
                <a:lnTo>
                  <a:pt x="344626" y="220952"/>
                </a:lnTo>
                <a:lnTo>
                  <a:pt x="336685" y="210860"/>
                </a:lnTo>
                <a:lnTo>
                  <a:pt x="332450" y="202893"/>
                </a:lnTo>
                <a:lnTo>
                  <a:pt x="327686" y="188553"/>
                </a:lnTo>
                <a:lnTo>
                  <a:pt x="327686" y="166245"/>
                </a:lnTo>
                <a:lnTo>
                  <a:pt x="339861" y="138095"/>
                </a:lnTo>
                <a:lnTo>
                  <a:pt x="362095" y="117381"/>
                </a:lnTo>
                <a:lnTo>
                  <a:pt x="376388" y="111538"/>
                </a:lnTo>
                <a:lnTo>
                  <a:pt x="375859" y="110476"/>
                </a:lnTo>
                <a:lnTo>
                  <a:pt x="366860" y="114725"/>
                </a:lnTo>
                <a:lnTo>
                  <a:pt x="358390" y="118443"/>
                </a:lnTo>
                <a:lnTo>
                  <a:pt x="355213" y="118974"/>
                </a:lnTo>
                <a:lnTo>
                  <a:pt x="352037" y="114725"/>
                </a:lnTo>
                <a:lnTo>
                  <a:pt x="354155" y="112069"/>
                </a:lnTo>
                <a:lnTo>
                  <a:pt x="360507" y="108883"/>
                </a:lnTo>
                <a:lnTo>
                  <a:pt x="367389" y="105165"/>
                </a:lnTo>
                <a:lnTo>
                  <a:pt x="356801" y="99322"/>
                </a:lnTo>
                <a:lnTo>
                  <a:pt x="332450" y="89762"/>
                </a:lnTo>
                <a:lnTo>
                  <a:pt x="291688" y="83388"/>
                </a:lnTo>
                <a:lnTo>
                  <a:pt x="234515" y="86044"/>
                </a:lnTo>
                <a:lnTo>
                  <a:pt x="181577" y="99322"/>
                </a:lnTo>
                <a:lnTo>
                  <a:pt x="157755" y="108883"/>
                </a:lnTo>
                <a:lnTo>
                  <a:pt x="131286" y="122692"/>
                </a:lnTo>
                <a:lnTo>
                  <a:pt x="84701" y="159340"/>
                </a:lnTo>
                <a:lnTo>
                  <a:pt x="46586" y="203955"/>
                </a:lnTo>
                <a:lnTo>
                  <a:pt x="17470" y="254944"/>
                </a:lnTo>
                <a:lnTo>
                  <a:pt x="6882" y="283094"/>
                </a:lnTo>
                <a:lnTo>
                  <a:pt x="4765" y="285750"/>
                </a:lnTo>
                <a:lnTo>
                  <a:pt x="0" y="284157"/>
                </a:lnTo>
                <a:lnTo>
                  <a:pt x="0" y="280970"/>
                </a:lnTo>
                <a:lnTo>
                  <a:pt x="6353" y="261849"/>
                </a:lnTo>
                <a:lnTo>
                  <a:pt x="22234" y="225201"/>
                </a:lnTo>
                <a:lnTo>
                  <a:pt x="41821" y="191739"/>
                </a:lnTo>
                <a:lnTo>
                  <a:pt x="67231" y="160402"/>
                </a:lnTo>
                <a:lnTo>
                  <a:pt x="95288" y="132784"/>
                </a:lnTo>
                <a:lnTo>
                  <a:pt x="127581" y="109945"/>
                </a:lnTo>
                <a:lnTo>
                  <a:pt x="162520" y="90824"/>
                </a:lnTo>
                <a:lnTo>
                  <a:pt x="199576" y="76483"/>
                </a:lnTo>
                <a:lnTo>
                  <a:pt x="219692" y="71703"/>
                </a:lnTo>
                <a:lnTo>
                  <a:pt x="239279" y="67985"/>
                </a:lnTo>
                <a:lnTo>
                  <a:pt x="282159" y="66392"/>
                </a:lnTo>
                <a:lnTo>
                  <a:pt x="323980" y="73297"/>
                </a:lnTo>
                <a:lnTo>
                  <a:pt x="362625" y="87637"/>
                </a:lnTo>
                <a:lnTo>
                  <a:pt x="379565" y="98260"/>
                </a:lnTo>
                <a:lnTo>
                  <a:pt x="416092" y="77546"/>
                </a:lnTo>
                <a:lnTo>
                  <a:pt x="492322" y="39835"/>
                </a:lnTo>
                <a:lnTo>
                  <a:pt x="551613" y="16465"/>
                </a:lnTo>
                <a:lnTo>
                  <a:pt x="592375" y="58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Freeform 128"/>
          <p:cNvSpPr>
            <a:spLocks/>
          </p:cNvSpPr>
          <p:nvPr/>
        </p:nvSpPr>
        <p:spPr bwMode="auto">
          <a:xfrm>
            <a:off x="4108450" y="1487488"/>
            <a:ext cx="1147763" cy="673100"/>
          </a:xfrm>
          <a:custGeom>
            <a:avLst/>
            <a:gdLst>
              <a:gd name="T0" fmla="*/ 2875 w 2892"/>
              <a:gd name="T1" fmla="*/ 710 h 1574"/>
              <a:gd name="T2" fmla="*/ 2812 w 2892"/>
              <a:gd name="T3" fmla="*/ 552 h 1574"/>
              <a:gd name="T4" fmla="*/ 2710 w 2892"/>
              <a:gd name="T5" fmla="*/ 417 h 1574"/>
              <a:gd name="T6" fmla="*/ 2579 w 2892"/>
              <a:gd name="T7" fmla="*/ 305 h 1574"/>
              <a:gd name="T8" fmla="*/ 2469 w 2892"/>
              <a:gd name="T9" fmla="*/ 237 h 1574"/>
              <a:gd name="T10" fmla="*/ 2200 w 2892"/>
              <a:gd name="T11" fmla="*/ 119 h 1574"/>
              <a:gd name="T12" fmla="*/ 1814 w 2892"/>
              <a:gd name="T13" fmla="*/ 27 h 1574"/>
              <a:gd name="T14" fmla="*/ 1417 w 2892"/>
              <a:gd name="T15" fmla="*/ 0 h 1574"/>
              <a:gd name="T16" fmla="*/ 1024 w 2892"/>
              <a:gd name="T17" fmla="*/ 34 h 1574"/>
              <a:gd name="T18" fmla="*/ 830 w 2892"/>
              <a:gd name="T19" fmla="*/ 71 h 1574"/>
              <a:gd name="T20" fmla="*/ 477 w 2892"/>
              <a:gd name="T21" fmla="*/ 188 h 1574"/>
              <a:gd name="T22" fmla="*/ 296 w 2892"/>
              <a:gd name="T23" fmla="*/ 294 h 1574"/>
              <a:gd name="T24" fmla="*/ 182 w 2892"/>
              <a:gd name="T25" fmla="*/ 399 h 1574"/>
              <a:gd name="T26" fmla="*/ 111 w 2892"/>
              <a:gd name="T27" fmla="*/ 496 h 1574"/>
              <a:gd name="T28" fmla="*/ 42 w 2892"/>
              <a:gd name="T29" fmla="*/ 644 h 1574"/>
              <a:gd name="T30" fmla="*/ 8 w 2892"/>
              <a:gd name="T31" fmla="*/ 804 h 1574"/>
              <a:gd name="T32" fmla="*/ 18 w 2892"/>
              <a:gd name="T33" fmla="*/ 963 h 1574"/>
              <a:gd name="T34" fmla="*/ 15 w 2892"/>
              <a:gd name="T35" fmla="*/ 1015 h 1574"/>
              <a:gd name="T36" fmla="*/ 0 w 2892"/>
              <a:gd name="T37" fmla="*/ 1077 h 1574"/>
              <a:gd name="T38" fmla="*/ 26 w 2892"/>
              <a:gd name="T39" fmla="*/ 1188 h 1574"/>
              <a:gd name="T40" fmla="*/ 107 w 2892"/>
              <a:gd name="T41" fmla="*/ 1300 h 1574"/>
              <a:gd name="T42" fmla="*/ 224 w 2892"/>
              <a:gd name="T43" fmla="*/ 1381 h 1574"/>
              <a:gd name="T44" fmla="*/ 396 w 2892"/>
              <a:gd name="T45" fmla="*/ 1445 h 1574"/>
              <a:gd name="T46" fmla="*/ 697 w 2892"/>
              <a:gd name="T47" fmla="*/ 1515 h 1574"/>
              <a:gd name="T48" fmla="*/ 1105 w 2892"/>
              <a:gd name="T49" fmla="*/ 1565 h 1574"/>
              <a:gd name="T50" fmla="*/ 1313 w 2892"/>
              <a:gd name="T51" fmla="*/ 1574 h 1574"/>
              <a:gd name="T52" fmla="*/ 1734 w 2892"/>
              <a:gd name="T53" fmla="*/ 1555 h 1574"/>
              <a:gd name="T54" fmla="*/ 2047 w 2892"/>
              <a:gd name="T55" fmla="*/ 1510 h 1574"/>
              <a:gd name="T56" fmla="*/ 2292 w 2892"/>
              <a:gd name="T57" fmla="*/ 1457 h 1574"/>
              <a:gd name="T58" fmla="*/ 2561 w 2892"/>
              <a:gd name="T59" fmla="*/ 1349 h 1574"/>
              <a:gd name="T60" fmla="*/ 2666 w 2892"/>
              <a:gd name="T61" fmla="*/ 1280 h 1574"/>
              <a:gd name="T62" fmla="*/ 2751 w 2892"/>
              <a:gd name="T63" fmla="*/ 1204 h 1574"/>
              <a:gd name="T64" fmla="*/ 2836 w 2892"/>
              <a:gd name="T65" fmla="*/ 1081 h 1574"/>
              <a:gd name="T66" fmla="*/ 2884 w 2892"/>
              <a:gd name="T67" fmla="*/ 943 h 1574"/>
              <a:gd name="T68" fmla="*/ 2891 w 2892"/>
              <a:gd name="T69" fmla="*/ 792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92" h="1574">
                <a:moveTo>
                  <a:pt x="2885" y="753"/>
                </a:moveTo>
                <a:lnTo>
                  <a:pt x="2875" y="710"/>
                </a:lnTo>
                <a:lnTo>
                  <a:pt x="2849" y="628"/>
                </a:lnTo>
                <a:lnTo>
                  <a:pt x="2812" y="552"/>
                </a:lnTo>
                <a:lnTo>
                  <a:pt x="2764" y="482"/>
                </a:lnTo>
                <a:lnTo>
                  <a:pt x="2710" y="417"/>
                </a:lnTo>
                <a:lnTo>
                  <a:pt x="2648" y="356"/>
                </a:lnTo>
                <a:lnTo>
                  <a:pt x="2579" y="305"/>
                </a:lnTo>
                <a:lnTo>
                  <a:pt x="2507" y="257"/>
                </a:lnTo>
                <a:lnTo>
                  <a:pt x="2469" y="237"/>
                </a:lnTo>
                <a:lnTo>
                  <a:pt x="2383" y="192"/>
                </a:lnTo>
                <a:lnTo>
                  <a:pt x="2200" y="119"/>
                </a:lnTo>
                <a:lnTo>
                  <a:pt x="2010" y="64"/>
                </a:lnTo>
                <a:lnTo>
                  <a:pt x="1814" y="27"/>
                </a:lnTo>
                <a:lnTo>
                  <a:pt x="1616" y="5"/>
                </a:lnTo>
                <a:lnTo>
                  <a:pt x="1417" y="0"/>
                </a:lnTo>
                <a:lnTo>
                  <a:pt x="1218" y="10"/>
                </a:lnTo>
                <a:lnTo>
                  <a:pt x="1024" y="34"/>
                </a:lnTo>
                <a:lnTo>
                  <a:pt x="929" y="51"/>
                </a:lnTo>
                <a:lnTo>
                  <a:pt x="830" y="71"/>
                </a:lnTo>
                <a:lnTo>
                  <a:pt x="625" y="129"/>
                </a:lnTo>
                <a:lnTo>
                  <a:pt x="477" y="188"/>
                </a:lnTo>
                <a:lnTo>
                  <a:pt x="383" y="237"/>
                </a:lnTo>
                <a:lnTo>
                  <a:pt x="296" y="294"/>
                </a:lnTo>
                <a:lnTo>
                  <a:pt x="216" y="362"/>
                </a:lnTo>
                <a:lnTo>
                  <a:pt x="182" y="399"/>
                </a:lnTo>
                <a:lnTo>
                  <a:pt x="156" y="430"/>
                </a:lnTo>
                <a:lnTo>
                  <a:pt x="111" y="496"/>
                </a:lnTo>
                <a:lnTo>
                  <a:pt x="72" y="568"/>
                </a:lnTo>
                <a:lnTo>
                  <a:pt x="42" y="644"/>
                </a:lnTo>
                <a:lnTo>
                  <a:pt x="19" y="723"/>
                </a:lnTo>
                <a:lnTo>
                  <a:pt x="8" y="804"/>
                </a:lnTo>
                <a:lnTo>
                  <a:pt x="6" y="884"/>
                </a:lnTo>
                <a:lnTo>
                  <a:pt x="18" y="963"/>
                </a:lnTo>
                <a:lnTo>
                  <a:pt x="28" y="1001"/>
                </a:lnTo>
                <a:lnTo>
                  <a:pt x="15" y="1015"/>
                </a:lnTo>
                <a:lnTo>
                  <a:pt x="0" y="1053"/>
                </a:lnTo>
                <a:lnTo>
                  <a:pt x="0" y="1077"/>
                </a:lnTo>
                <a:lnTo>
                  <a:pt x="5" y="1117"/>
                </a:lnTo>
                <a:lnTo>
                  <a:pt x="26" y="1188"/>
                </a:lnTo>
                <a:lnTo>
                  <a:pt x="61" y="1248"/>
                </a:lnTo>
                <a:lnTo>
                  <a:pt x="107" y="1300"/>
                </a:lnTo>
                <a:lnTo>
                  <a:pt x="162" y="1345"/>
                </a:lnTo>
                <a:lnTo>
                  <a:pt x="224" y="1381"/>
                </a:lnTo>
                <a:lnTo>
                  <a:pt x="326" y="1424"/>
                </a:lnTo>
                <a:lnTo>
                  <a:pt x="396" y="1445"/>
                </a:lnTo>
                <a:lnTo>
                  <a:pt x="496" y="1471"/>
                </a:lnTo>
                <a:lnTo>
                  <a:pt x="697" y="1515"/>
                </a:lnTo>
                <a:lnTo>
                  <a:pt x="900" y="1545"/>
                </a:lnTo>
                <a:lnTo>
                  <a:pt x="1105" y="1565"/>
                </a:lnTo>
                <a:lnTo>
                  <a:pt x="1207" y="1571"/>
                </a:lnTo>
                <a:lnTo>
                  <a:pt x="1313" y="1574"/>
                </a:lnTo>
                <a:lnTo>
                  <a:pt x="1523" y="1571"/>
                </a:lnTo>
                <a:lnTo>
                  <a:pt x="1734" y="1555"/>
                </a:lnTo>
                <a:lnTo>
                  <a:pt x="1944" y="1529"/>
                </a:lnTo>
                <a:lnTo>
                  <a:pt x="2047" y="1510"/>
                </a:lnTo>
                <a:lnTo>
                  <a:pt x="2130" y="1496"/>
                </a:lnTo>
                <a:lnTo>
                  <a:pt x="2292" y="1457"/>
                </a:lnTo>
                <a:lnTo>
                  <a:pt x="2451" y="1404"/>
                </a:lnTo>
                <a:lnTo>
                  <a:pt x="2561" y="1349"/>
                </a:lnTo>
                <a:lnTo>
                  <a:pt x="2632" y="1306"/>
                </a:lnTo>
                <a:lnTo>
                  <a:pt x="2666" y="1280"/>
                </a:lnTo>
                <a:lnTo>
                  <a:pt x="2697" y="1257"/>
                </a:lnTo>
                <a:lnTo>
                  <a:pt x="2751" y="1204"/>
                </a:lnTo>
                <a:lnTo>
                  <a:pt x="2797" y="1145"/>
                </a:lnTo>
                <a:lnTo>
                  <a:pt x="2836" y="1081"/>
                </a:lnTo>
                <a:lnTo>
                  <a:pt x="2865" y="1014"/>
                </a:lnTo>
                <a:lnTo>
                  <a:pt x="2884" y="943"/>
                </a:lnTo>
                <a:lnTo>
                  <a:pt x="2892" y="869"/>
                </a:lnTo>
                <a:lnTo>
                  <a:pt x="2891" y="792"/>
                </a:lnTo>
                <a:lnTo>
                  <a:pt x="2885" y="753"/>
                </a:lnTo>
              </a:path>
            </a:pathLst>
          </a:custGeom>
          <a:solidFill>
            <a:srgbClr val="00B09B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>
                <a:solidFill>
                  <a:prstClr val="black"/>
                </a:solidFill>
                <a:latin typeface="+mn-lt"/>
              </a:rPr>
              <a:t>02</a:t>
            </a:r>
          </a:p>
        </p:txBody>
      </p:sp>
      <p:sp>
        <p:nvSpPr>
          <p:cNvPr id="7" name="Freeform: Shape 50"/>
          <p:cNvSpPr>
            <a:spLocks/>
          </p:cNvSpPr>
          <p:nvPr/>
        </p:nvSpPr>
        <p:spPr bwMode="auto">
          <a:xfrm>
            <a:off x="3960813" y="2160588"/>
            <a:ext cx="720725" cy="1055687"/>
          </a:xfrm>
          <a:custGeom>
            <a:avLst/>
            <a:gdLst>
              <a:gd name="connsiteX0" fmla="*/ 452967 w 962025"/>
              <a:gd name="connsiteY0" fmla="*/ 989012 h 1309688"/>
              <a:gd name="connsiteX1" fmla="*/ 442912 w 962025"/>
              <a:gd name="connsiteY1" fmla="*/ 990590 h 1309688"/>
              <a:gd name="connsiteX2" fmla="*/ 443971 w 962025"/>
              <a:gd name="connsiteY2" fmla="*/ 994271 h 1309688"/>
              <a:gd name="connsiteX3" fmla="*/ 440796 w 962025"/>
              <a:gd name="connsiteY3" fmla="*/ 997426 h 1309688"/>
              <a:gd name="connsiteX4" fmla="*/ 430212 w 962025"/>
              <a:gd name="connsiteY4" fmla="*/ 1004788 h 1309688"/>
              <a:gd name="connsiteX5" fmla="*/ 413808 w 962025"/>
              <a:gd name="connsiteY5" fmla="*/ 1022141 h 1309688"/>
              <a:gd name="connsiteX6" fmla="*/ 402696 w 962025"/>
              <a:gd name="connsiteY6" fmla="*/ 1041073 h 1309688"/>
              <a:gd name="connsiteX7" fmla="*/ 396345 w 962025"/>
              <a:gd name="connsiteY7" fmla="*/ 1061581 h 1309688"/>
              <a:gd name="connsiteX8" fmla="*/ 395287 w 962025"/>
              <a:gd name="connsiteY8" fmla="*/ 1072098 h 1309688"/>
              <a:gd name="connsiteX9" fmla="*/ 397404 w 962025"/>
              <a:gd name="connsiteY9" fmla="*/ 1073150 h 1309688"/>
              <a:gd name="connsiteX10" fmla="*/ 399520 w 962025"/>
              <a:gd name="connsiteY10" fmla="*/ 1073150 h 1309688"/>
              <a:gd name="connsiteX11" fmla="*/ 395816 w 962025"/>
              <a:gd name="connsiteY11" fmla="*/ 1069469 h 1309688"/>
              <a:gd name="connsiteX12" fmla="*/ 399520 w 962025"/>
              <a:gd name="connsiteY12" fmla="*/ 1061055 h 1309688"/>
              <a:gd name="connsiteX13" fmla="*/ 404812 w 962025"/>
              <a:gd name="connsiteY13" fmla="*/ 1061055 h 1309688"/>
              <a:gd name="connsiteX14" fmla="*/ 425450 w 962025"/>
              <a:gd name="connsiteY14" fmla="*/ 1065262 h 1309688"/>
              <a:gd name="connsiteX15" fmla="*/ 446087 w 962025"/>
              <a:gd name="connsiteY15" fmla="*/ 1064736 h 1309688"/>
              <a:gd name="connsiteX16" fmla="*/ 456671 w 962025"/>
              <a:gd name="connsiteY16" fmla="*/ 1061581 h 1309688"/>
              <a:gd name="connsiteX17" fmla="*/ 473604 w 962025"/>
              <a:gd name="connsiteY17" fmla="*/ 1049486 h 1309688"/>
              <a:gd name="connsiteX18" fmla="*/ 479425 w 962025"/>
              <a:gd name="connsiteY18" fmla="*/ 1040547 h 1309688"/>
              <a:gd name="connsiteX19" fmla="*/ 482600 w 962025"/>
              <a:gd name="connsiteY19" fmla="*/ 1030555 h 1309688"/>
              <a:gd name="connsiteX20" fmla="*/ 481013 w 962025"/>
              <a:gd name="connsiteY20" fmla="*/ 1011624 h 1309688"/>
              <a:gd name="connsiteX21" fmla="*/ 470429 w 962025"/>
              <a:gd name="connsiteY21" fmla="*/ 995848 h 1309688"/>
              <a:gd name="connsiteX22" fmla="*/ 200132 w 962025"/>
              <a:gd name="connsiteY22" fmla="*/ 420687 h 1309688"/>
              <a:gd name="connsiteX23" fmla="*/ 176212 w 962025"/>
              <a:gd name="connsiteY23" fmla="*/ 425501 h 1309688"/>
              <a:gd name="connsiteX24" fmla="*/ 180465 w 962025"/>
              <a:gd name="connsiteY24" fmla="*/ 430316 h 1309688"/>
              <a:gd name="connsiteX25" fmla="*/ 184186 w 962025"/>
              <a:gd name="connsiteY25" fmla="*/ 434595 h 1309688"/>
              <a:gd name="connsiteX26" fmla="*/ 187906 w 962025"/>
              <a:gd name="connsiteY26" fmla="*/ 437805 h 1309688"/>
              <a:gd name="connsiteX27" fmla="*/ 192691 w 962025"/>
              <a:gd name="connsiteY27" fmla="*/ 439944 h 1309688"/>
              <a:gd name="connsiteX28" fmla="*/ 193754 w 962025"/>
              <a:gd name="connsiteY28" fmla="*/ 442619 h 1309688"/>
              <a:gd name="connsiteX29" fmla="*/ 192691 w 962025"/>
              <a:gd name="connsiteY29" fmla="*/ 443689 h 1309688"/>
              <a:gd name="connsiteX30" fmla="*/ 200132 w 962025"/>
              <a:gd name="connsiteY30" fmla="*/ 451713 h 1309688"/>
              <a:gd name="connsiteX31" fmla="*/ 219269 w 962025"/>
              <a:gd name="connsiteY31" fmla="*/ 462946 h 1309688"/>
              <a:gd name="connsiteX32" fmla="*/ 230963 w 962025"/>
              <a:gd name="connsiteY32" fmla="*/ 467225 h 1309688"/>
              <a:gd name="connsiteX33" fmla="*/ 240531 w 962025"/>
              <a:gd name="connsiteY33" fmla="*/ 469365 h 1309688"/>
              <a:gd name="connsiteX34" fmla="*/ 261262 w 962025"/>
              <a:gd name="connsiteY34" fmla="*/ 469900 h 1309688"/>
              <a:gd name="connsiteX35" fmla="*/ 271362 w 962025"/>
              <a:gd name="connsiteY35" fmla="*/ 467760 h 1309688"/>
              <a:gd name="connsiteX36" fmla="*/ 276677 w 962025"/>
              <a:gd name="connsiteY36" fmla="*/ 467225 h 1309688"/>
              <a:gd name="connsiteX37" fmla="*/ 289435 w 962025"/>
              <a:gd name="connsiteY37" fmla="*/ 460271 h 1309688"/>
              <a:gd name="connsiteX38" fmla="*/ 293687 w 962025"/>
              <a:gd name="connsiteY38" fmla="*/ 455457 h 1309688"/>
              <a:gd name="connsiteX39" fmla="*/ 292092 w 962025"/>
              <a:gd name="connsiteY39" fmla="*/ 441549 h 1309688"/>
              <a:gd name="connsiteX40" fmla="*/ 290498 w 962025"/>
              <a:gd name="connsiteY40" fmla="*/ 427641 h 1309688"/>
              <a:gd name="connsiteX41" fmla="*/ 286777 w 962025"/>
              <a:gd name="connsiteY41" fmla="*/ 427106 h 1309688"/>
              <a:gd name="connsiteX42" fmla="*/ 284119 w 962025"/>
              <a:gd name="connsiteY42" fmla="*/ 429246 h 1309688"/>
              <a:gd name="connsiteX43" fmla="*/ 280398 w 962025"/>
              <a:gd name="connsiteY43" fmla="*/ 429246 h 1309688"/>
              <a:gd name="connsiteX44" fmla="*/ 252225 w 962025"/>
              <a:gd name="connsiteY44" fmla="*/ 422292 h 1309688"/>
              <a:gd name="connsiteX45" fmla="*/ 548519 w 962025"/>
              <a:gd name="connsiteY45" fmla="*/ 0 h 1309688"/>
              <a:gd name="connsiteX46" fmla="*/ 617348 w 962025"/>
              <a:gd name="connsiteY46" fmla="*/ 10583 h 1309688"/>
              <a:gd name="connsiteX47" fmla="*/ 684589 w 962025"/>
              <a:gd name="connsiteY47" fmla="*/ 32808 h 1309688"/>
              <a:gd name="connsiteX48" fmla="*/ 747065 w 962025"/>
              <a:gd name="connsiteY48" fmla="*/ 66146 h 1309688"/>
              <a:gd name="connsiteX49" fmla="*/ 803188 w 962025"/>
              <a:gd name="connsiteY49" fmla="*/ 110596 h 1309688"/>
              <a:gd name="connsiteX50" fmla="*/ 829131 w 962025"/>
              <a:gd name="connsiteY50" fmla="*/ 137054 h 1309688"/>
              <a:gd name="connsiteX51" fmla="*/ 830720 w 962025"/>
              <a:gd name="connsiteY51" fmla="*/ 140229 h 1309688"/>
              <a:gd name="connsiteX52" fmla="*/ 827013 w 962025"/>
              <a:gd name="connsiteY52" fmla="*/ 143933 h 1309688"/>
              <a:gd name="connsiteX53" fmla="*/ 823837 w 962025"/>
              <a:gd name="connsiteY53" fmla="*/ 142346 h 1309688"/>
              <a:gd name="connsiteX54" fmla="*/ 802658 w 962025"/>
              <a:gd name="connsiteY54" fmla="*/ 122767 h 1309688"/>
              <a:gd name="connsiteX55" fmla="*/ 755007 w 962025"/>
              <a:gd name="connsiteY55" fmla="*/ 87842 h 1309688"/>
              <a:gd name="connsiteX56" fmla="*/ 704709 w 962025"/>
              <a:gd name="connsiteY56" fmla="*/ 59267 h 1309688"/>
              <a:gd name="connsiteX57" fmla="*/ 650704 w 962025"/>
              <a:gd name="connsiteY57" fmla="*/ 37571 h 1309688"/>
              <a:gd name="connsiteX58" fmla="*/ 595111 w 962025"/>
              <a:gd name="connsiteY58" fmla="*/ 23813 h 1309688"/>
              <a:gd name="connsiteX59" fmla="*/ 537929 w 962025"/>
              <a:gd name="connsiteY59" fmla="*/ 16933 h 1309688"/>
              <a:gd name="connsiteX60" fmla="*/ 480218 w 962025"/>
              <a:gd name="connsiteY60" fmla="*/ 19050 h 1309688"/>
              <a:gd name="connsiteX61" fmla="*/ 421978 w 962025"/>
              <a:gd name="connsiteY61" fmla="*/ 29633 h 1309688"/>
              <a:gd name="connsiteX62" fmla="*/ 393917 w 962025"/>
              <a:gd name="connsiteY62" fmla="*/ 39158 h 1309688"/>
              <a:gd name="connsiteX63" fmla="*/ 364267 w 962025"/>
              <a:gd name="connsiteY63" fmla="*/ 50271 h 1309688"/>
              <a:gd name="connsiteX64" fmla="*/ 308674 w 962025"/>
              <a:gd name="connsiteY64" fmla="*/ 79904 h 1309688"/>
              <a:gd name="connsiteX65" fmla="*/ 257317 w 962025"/>
              <a:gd name="connsiteY65" fmla="*/ 118004 h 1309688"/>
              <a:gd name="connsiteX66" fmla="*/ 213372 w 962025"/>
              <a:gd name="connsiteY66" fmla="*/ 164571 h 1309688"/>
              <a:gd name="connsiteX67" fmla="*/ 194311 w 962025"/>
              <a:gd name="connsiteY67" fmla="*/ 189442 h 1309688"/>
              <a:gd name="connsiteX68" fmla="*/ 180016 w 962025"/>
              <a:gd name="connsiteY68" fmla="*/ 213254 h 1309688"/>
              <a:gd name="connsiteX69" fmla="*/ 153013 w 962025"/>
              <a:gd name="connsiteY69" fmla="*/ 270404 h 1309688"/>
              <a:gd name="connsiteX70" fmla="*/ 141895 w 962025"/>
              <a:gd name="connsiteY70" fmla="*/ 316971 h 1309688"/>
              <a:gd name="connsiteX71" fmla="*/ 139248 w 962025"/>
              <a:gd name="connsiteY71" fmla="*/ 347134 h 1309688"/>
              <a:gd name="connsiteX72" fmla="*/ 142954 w 962025"/>
              <a:gd name="connsiteY72" fmla="*/ 376767 h 1309688"/>
              <a:gd name="connsiteX73" fmla="*/ 153013 w 962025"/>
              <a:gd name="connsiteY73" fmla="*/ 403754 h 1309688"/>
              <a:gd name="connsiteX74" fmla="*/ 161485 w 962025"/>
              <a:gd name="connsiteY74" fmla="*/ 414867 h 1309688"/>
              <a:gd name="connsiteX75" fmla="*/ 173662 w 962025"/>
              <a:gd name="connsiteY75" fmla="*/ 412221 h 1309688"/>
              <a:gd name="connsiteX76" fmla="*/ 199606 w 962025"/>
              <a:gd name="connsiteY76" fmla="*/ 407459 h 1309688"/>
              <a:gd name="connsiteX77" fmla="*/ 227138 w 962025"/>
              <a:gd name="connsiteY77" fmla="*/ 406400 h 1309688"/>
              <a:gd name="connsiteX78" fmla="*/ 255199 w 962025"/>
              <a:gd name="connsiteY78" fmla="*/ 410634 h 1309688"/>
              <a:gd name="connsiteX79" fmla="*/ 270553 w 962025"/>
              <a:gd name="connsiteY79" fmla="*/ 414338 h 1309688"/>
              <a:gd name="connsiteX80" fmla="*/ 277436 w 962025"/>
              <a:gd name="connsiteY80" fmla="*/ 413279 h 1309688"/>
              <a:gd name="connsiteX81" fmla="*/ 289614 w 962025"/>
              <a:gd name="connsiteY81" fmla="*/ 416454 h 1309688"/>
              <a:gd name="connsiteX82" fmla="*/ 298614 w 962025"/>
              <a:gd name="connsiteY82" fmla="*/ 423334 h 1309688"/>
              <a:gd name="connsiteX83" fmla="*/ 304968 w 962025"/>
              <a:gd name="connsiteY83" fmla="*/ 433388 h 1309688"/>
              <a:gd name="connsiteX84" fmla="*/ 307086 w 962025"/>
              <a:gd name="connsiteY84" fmla="*/ 444500 h 1309688"/>
              <a:gd name="connsiteX85" fmla="*/ 305497 w 962025"/>
              <a:gd name="connsiteY85" fmla="*/ 456671 h 1309688"/>
              <a:gd name="connsiteX86" fmla="*/ 300203 w 962025"/>
              <a:gd name="connsiteY86" fmla="*/ 467784 h 1309688"/>
              <a:gd name="connsiteX87" fmla="*/ 290143 w 962025"/>
              <a:gd name="connsiteY87" fmla="*/ 476779 h 1309688"/>
              <a:gd name="connsiteX88" fmla="*/ 283260 w 962025"/>
              <a:gd name="connsiteY88" fmla="*/ 480484 h 1309688"/>
              <a:gd name="connsiteX89" fmla="*/ 275318 w 962025"/>
              <a:gd name="connsiteY89" fmla="*/ 483659 h 1309688"/>
              <a:gd name="connsiteX90" fmla="*/ 257317 w 962025"/>
              <a:gd name="connsiteY90" fmla="*/ 485775 h 1309688"/>
              <a:gd name="connsiteX91" fmla="*/ 230844 w 962025"/>
              <a:gd name="connsiteY91" fmla="*/ 484188 h 1309688"/>
              <a:gd name="connsiteX92" fmla="*/ 196429 w 962025"/>
              <a:gd name="connsiteY92" fmla="*/ 469900 h 1309688"/>
              <a:gd name="connsiteX93" fmla="*/ 175780 w 962025"/>
              <a:gd name="connsiteY93" fmla="*/ 452438 h 1309688"/>
              <a:gd name="connsiteX94" fmla="*/ 166250 w 962025"/>
              <a:gd name="connsiteY94" fmla="*/ 437621 h 1309688"/>
              <a:gd name="connsiteX95" fmla="*/ 162014 w 962025"/>
              <a:gd name="connsiteY95" fmla="*/ 430213 h 1309688"/>
              <a:gd name="connsiteX96" fmla="*/ 139248 w 962025"/>
              <a:gd name="connsiteY96" fmla="*/ 438679 h 1309688"/>
              <a:gd name="connsiteX97" fmla="*/ 99538 w 962025"/>
              <a:gd name="connsiteY97" fmla="*/ 465138 h 1309688"/>
              <a:gd name="connsiteX98" fmla="*/ 67771 w 962025"/>
              <a:gd name="connsiteY98" fmla="*/ 501121 h 1309688"/>
              <a:gd name="connsiteX99" fmla="*/ 43416 w 962025"/>
              <a:gd name="connsiteY99" fmla="*/ 544513 h 1309688"/>
              <a:gd name="connsiteX100" fmla="*/ 26473 w 962025"/>
              <a:gd name="connsiteY100" fmla="*/ 592667 h 1309688"/>
              <a:gd name="connsiteX101" fmla="*/ 18002 w 962025"/>
              <a:gd name="connsiteY101" fmla="*/ 643467 h 1309688"/>
              <a:gd name="connsiteX102" fmla="*/ 19061 w 962025"/>
              <a:gd name="connsiteY102" fmla="*/ 695855 h 1309688"/>
              <a:gd name="connsiteX103" fmla="*/ 28061 w 962025"/>
              <a:gd name="connsiteY103" fmla="*/ 747713 h 1309688"/>
              <a:gd name="connsiteX104" fmla="*/ 36533 w 962025"/>
              <a:gd name="connsiteY104" fmla="*/ 772055 h 1309688"/>
              <a:gd name="connsiteX105" fmla="*/ 47122 w 962025"/>
              <a:gd name="connsiteY105" fmla="*/ 797984 h 1309688"/>
              <a:gd name="connsiteX106" fmla="*/ 74654 w 962025"/>
              <a:gd name="connsiteY106" fmla="*/ 848784 h 1309688"/>
              <a:gd name="connsiteX107" fmla="*/ 108010 w 962025"/>
              <a:gd name="connsiteY107" fmla="*/ 896938 h 1309688"/>
              <a:gd name="connsiteX108" fmla="*/ 147719 w 962025"/>
              <a:gd name="connsiteY108" fmla="*/ 942446 h 1309688"/>
              <a:gd name="connsiteX109" fmla="*/ 192723 w 962025"/>
              <a:gd name="connsiteY109" fmla="*/ 983192 h 1309688"/>
              <a:gd name="connsiteX110" fmla="*/ 241433 w 962025"/>
              <a:gd name="connsiteY110" fmla="*/ 1017059 h 1309688"/>
              <a:gd name="connsiteX111" fmla="*/ 293849 w 962025"/>
              <a:gd name="connsiteY111" fmla="*/ 1045634 h 1309688"/>
              <a:gd name="connsiteX112" fmla="*/ 348383 w 962025"/>
              <a:gd name="connsiteY112" fmla="*/ 1064684 h 1309688"/>
              <a:gd name="connsiteX113" fmla="*/ 376445 w 962025"/>
              <a:gd name="connsiteY113" fmla="*/ 1070505 h 1309688"/>
              <a:gd name="connsiteX114" fmla="*/ 378033 w 962025"/>
              <a:gd name="connsiteY114" fmla="*/ 1058334 h 1309688"/>
              <a:gd name="connsiteX115" fmla="*/ 384916 w 962025"/>
              <a:gd name="connsiteY115" fmla="*/ 1037167 h 1309688"/>
              <a:gd name="connsiteX116" fmla="*/ 397623 w 962025"/>
              <a:gd name="connsiteY116" fmla="*/ 1016530 h 1309688"/>
              <a:gd name="connsiteX117" fmla="*/ 417742 w 962025"/>
              <a:gd name="connsiteY117" fmla="*/ 998009 h 1309688"/>
              <a:gd name="connsiteX118" fmla="*/ 429920 w 962025"/>
              <a:gd name="connsiteY118" fmla="*/ 990601 h 1309688"/>
              <a:gd name="connsiteX119" fmla="*/ 429920 w 962025"/>
              <a:gd name="connsiteY119" fmla="*/ 989013 h 1309688"/>
              <a:gd name="connsiteX120" fmla="*/ 431508 w 962025"/>
              <a:gd name="connsiteY120" fmla="*/ 988484 h 1309688"/>
              <a:gd name="connsiteX121" fmla="*/ 437332 w 962025"/>
              <a:gd name="connsiteY121" fmla="*/ 983721 h 1309688"/>
              <a:gd name="connsiteX122" fmla="*/ 449510 w 962025"/>
              <a:gd name="connsiteY122" fmla="*/ 980017 h 1309688"/>
              <a:gd name="connsiteX123" fmla="*/ 468041 w 962025"/>
              <a:gd name="connsiteY123" fmla="*/ 981605 h 1309688"/>
              <a:gd name="connsiteX124" fmla="*/ 487631 w 962025"/>
              <a:gd name="connsiteY124" fmla="*/ 995892 h 1309688"/>
              <a:gd name="connsiteX125" fmla="*/ 497691 w 962025"/>
              <a:gd name="connsiteY125" fmla="*/ 1018646 h 1309688"/>
              <a:gd name="connsiteX126" fmla="*/ 496632 w 962025"/>
              <a:gd name="connsiteY126" fmla="*/ 1032405 h 1309688"/>
              <a:gd name="connsiteX127" fmla="*/ 494514 w 962025"/>
              <a:gd name="connsiteY127" fmla="*/ 1042988 h 1309688"/>
              <a:gd name="connsiteX128" fmla="*/ 482336 w 962025"/>
              <a:gd name="connsiteY128" fmla="*/ 1063096 h 1309688"/>
              <a:gd name="connsiteX129" fmla="*/ 463276 w 962025"/>
              <a:gd name="connsiteY129" fmla="*/ 1076855 h 1309688"/>
              <a:gd name="connsiteX130" fmla="*/ 441039 w 962025"/>
              <a:gd name="connsiteY130" fmla="*/ 1083734 h 1309688"/>
              <a:gd name="connsiteX131" fmla="*/ 429920 w 962025"/>
              <a:gd name="connsiteY131" fmla="*/ 1083734 h 1309688"/>
              <a:gd name="connsiteX132" fmla="*/ 412448 w 962025"/>
              <a:gd name="connsiteY132" fmla="*/ 1084792 h 1309688"/>
              <a:gd name="connsiteX133" fmla="*/ 394976 w 962025"/>
              <a:gd name="connsiteY133" fmla="*/ 1084263 h 1309688"/>
              <a:gd name="connsiteX134" fmla="*/ 395505 w 962025"/>
              <a:gd name="connsiteY134" fmla="*/ 1102784 h 1309688"/>
              <a:gd name="connsiteX135" fmla="*/ 405565 w 962025"/>
              <a:gd name="connsiteY135" fmla="*/ 1139296 h 1309688"/>
              <a:gd name="connsiteX136" fmla="*/ 423037 w 962025"/>
              <a:gd name="connsiteY136" fmla="*/ 1174221 h 1309688"/>
              <a:gd name="connsiteX137" fmla="*/ 445804 w 962025"/>
              <a:gd name="connsiteY137" fmla="*/ 1203855 h 1309688"/>
              <a:gd name="connsiteX138" fmla="*/ 458511 w 962025"/>
              <a:gd name="connsiteY138" fmla="*/ 1216026 h 1309688"/>
              <a:gd name="connsiteX139" fmla="*/ 477042 w 962025"/>
              <a:gd name="connsiteY139" fmla="*/ 1231371 h 1309688"/>
              <a:gd name="connsiteX140" fmla="*/ 518339 w 962025"/>
              <a:gd name="connsiteY140" fmla="*/ 1254126 h 1309688"/>
              <a:gd name="connsiteX141" fmla="*/ 563343 w 962025"/>
              <a:gd name="connsiteY141" fmla="*/ 1271059 h 1309688"/>
              <a:gd name="connsiteX142" fmla="*/ 609406 w 962025"/>
              <a:gd name="connsiteY142" fmla="*/ 1280584 h 1309688"/>
              <a:gd name="connsiteX143" fmla="*/ 632702 w 962025"/>
              <a:gd name="connsiteY143" fmla="*/ 1283759 h 1309688"/>
              <a:gd name="connsiteX144" fmla="*/ 673471 w 962025"/>
              <a:gd name="connsiteY144" fmla="*/ 1287463 h 1309688"/>
              <a:gd name="connsiteX145" fmla="*/ 756066 w 962025"/>
              <a:gd name="connsiteY145" fmla="*/ 1285347 h 1309688"/>
              <a:gd name="connsiteX146" fmla="*/ 836014 w 962025"/>
              <a:gd name="connsiteY146" fmla="*/ 1273705 h 1309688"/>
              <a:gd name="connsiteX147" fmla="*/ 915962 w 962025"/>
              <a:gd name="connsiteY147" fmla="*/ 1254126 h 1309688"/>
              <a:gd name="connsiteX148" fmla="*/ 955142 w 962025"/>
              <a:gd name="connsiteY148" fmla="*/ 1241955 h 1309688"/>
              <a:gd name="connsiteX149" fmla="*/ 958848 w 962025"/>
              <a:gd name="connsiteY149" fmla="*/ 1241955 h 1309688"/>
              <a:gd name="connsiteX150" fmla="*/ 962025 w 962025"/>
              <a:gd name="connsiteY150" fmla="*/ 1247776 h 1309688"/>
              <a:gd name="connsiteX151" fmla="*/ 958848 w 962025"/>
              <a:gd name="connsiteY151" fmla="*/ 1250421 h 1309688"/>
              <a:gd name="connsiteX152" fmla="*/ 933434 w 962025"/>
              <a:gd name="connsiteY152" fmla="*/ 1261534 h 1309688"/>
              <a:gd name="connsiteX153" fmla="*/ 879430 w 962025"/>
              <a:gd name="connsiteY153" fmla="*/ 1281642 h 1309688"/>
              <a:gd name="connsiteX154" fmla="*/ 822248 w 962025"/>
              <a:gd name="connsiteY154" fmla="*/ 1295930 h 1309688"/>
              <a:gd name="connsiteX155" fmla="*/ 762949 w 962025"/>
              <a:gd name="connsiteY155" fmla="*/ 1305984 h 1309688"/>
              <a:gd name="connsiteX156" fmla="*/ 702591 w 962025"/>
              <a:gd name="connsiteY156" fmla="*/ 1309688 h 1309688"/>
              <a:gd name="connsiteX157" fmla="*/ 643292 w 962025"/>
              <a:gd name="connsiteY157" fmla="*/ 1306513 h 1309688"/>
              <a:gd name="connsiteX158" fmla="*/ 585051 w 962025"/>
              <a:gd name="connsiteY158" fmla="*/ 1297517 h 1309688"/>
              <a:gd name="connsiteX159" fmla="*/ 530517 w 962025"/>
              <a:gd name="connsiteY159" fmla="*/ 1280055 h 1309688"/>
              <a:gd name="connsiteX160" fmla="*/ 504574 w 962025"/>
              <a:gd name="connsiteY160" fmla="*/ 1268413 h 1309688"/>
              <a:gd name="connsiteX161" fmla="*/ 481807 w 962025"/>
              <a:gd name="connsiteY161" fmla="*/ 1255713 h 1309688"/>
              <a:gd name="connsiteX162" fmla="*/ 438391 w 962025"/>
              <a:gd name="connsiteY162" fmla="*/ 1216555 h 1309688"/>
              <a:gd name="connsiteX163" fmla="*/ 401329 w 962025"/>
              <a:gd name="connsiteY163" fmla="*/ 1166284 h 1309688"/>
              <a:gd name="connsiteX164" fmla="*/ 383328 w 962025"/>
              <a:gd name="connsiteY164" fmla="*/ 1124480 h 1309688"/>
              <a:gd name="connsiteX165" fmla="*/ 376974 w 962025"/>
              <a:gd name="connsiteY165" fmla="*/ 1096963 h 1309688"/>
              <a:gd name="connsiteX166" fmla="*/ 376445 w 962025"/>
              <a:gd name="connsiteY166" fmla="*/ 1083734 h 1309688"/>
              <a:gd name="connsiteX167" fmla="*/ 343618 w 962025"/>
              <a:gd name="connsiteY167" fmla="*/ 1077913 h 1309688"/>
              <a:gd name="connsiteX168" fmla="*/ 279554 w 962025"/>
              <a:gd name="connsiteY168" fmla="*/ 1056746 h 1309688"/>
              <a:gd name="connsiteX169" fmla="*/ 218666 w 962025"/>
              <a:gd name="connsiteY169" fmla="*/ 1023938 h 1309688"/>
              <a:gd name="connsiteX170" fmla="*/ 161485 w 962025"/>
              <a:gd name="connsiteY170" fmla="*/ 980546 h 1309688"/>
              <a:gd name="connsiteX171" fmla="*/ 111186 w 962025"/>
              <a:gd name="connsiteY171" fmla="*/ 928688 h 1309688"/>
              <a:gd name="connsiteX172" fmla="*/ 67771 w 962025"/>
              <a:gd name="connsiteY172" fmla="*/ 872067 h 1309688"/>
              <a:gd name="connsiteX173" fmla="*/ 34415 w 962025"/>
              <a:gd name="connsiteY173" fmla="*/ 811742 h 1309688"/>
              <a:gd name="connsiteX174" fmla="*/ 10589 w 962025"/>
              <a:gd name="connsiteY174" fmla="*/ 749300 h 1309688"/>
              <a:gd name="connsiteX175" fmla="*/ 4236 w 962025"/>
              <a:gd name="connsiteY175" fmla="*/ 718609 h 1309688"/>
              <a:gd name="connsiteX176" fmla="*/ 530 w 962025"/>
              <a:gd name="connsiteY176" fmla="*/ 695855 h 1309688"/>
              <a:gd name="connsiteX177" fmla="*/ 0 w 962025"/>
              <a:gd name="connsiteY177" fmla="*/ 649288 h 1309688"/>
              <a:gd name="connsiteX178" fmla="*/ 6883 w 962025"/>
              <a:gd name="connsiteY178" fmla="*/ 603779 h 1309688"/>
              <a:gd name="connsiteX179" fmla="*/ 20649 w 962025"/>
              <a:gd name="connsiteY179" fmla="*/ 559859 h 1309688"/>
              <a:gd name="connsiteX180" fmla="*/ 39709 w 962025"/>
              <a:gd name="connsiteY180" fmla="*/ 518584 h 1309688"/>
              <a:gd name="connsiteX181" fmla="*/ 65653 w 962025"/>
              <a:gd name="connsiteY181" fmla="*/ 482071 h 1309688"/>
              <a:gd name="connsiteX182" fmla="*/ 95832 w 962025"/>
              <a:gd name="connsiteY182" fmla="*/ 450850 h 1309688"/>
              <a:gd name="connsiteX183" fmla="*/ 131835 w 962025"/>
              <a:gd name="connsiteY183" fmla="*/ 427038 h 1309688"/>
              <a:gd name="connsiteX184" fmla="*/ 151425 w 962025"/>
              <a:gd name="connsiteY184" fmla="*/ 419100 h 1309688"/>
              <a:gd name="connsiteX185" fmla="*/ 140836 w 962025"/>
              <a:gd name="connsiteY185" fmla="*/ 402696 h 1309688"/>
              <a:gd name="connsiteX186" fmla="*/ 128658 w 962025"/>
              <a:gd name="connsiteY186" fmla="*/ 365654 h 1309688"/>
              <a:gd name="connsiteX187" fmla="*/ 127070 w 962025"/>
              <a:gd name="connsiteY187" fmla="*/ 323850 h 1309688"/>
              <a:gd name="connsiteX188" fmla="*/ 133953 w 962025"/>
              <a:gd name="connsiteY188" fmla="*/ 283104 h 1309688"/>
              <a:gd name="connsiteX189" fmla="*/ 139248 w 962025"/>
              <a:gd name="connsiteY189" fmla="*/ 264054 h 1309688"/>
              <a:gd name="connsiteX190" fmla="*/ 151425 w 962025"/>
              <a:gd name="connsiteY190" fmla="*/ 232304 h 1309688"/>
              <a:gd name="connsiteX191" fmla="*/ 185310 w 962025"/>
              <a:gd name="connsiteY191" fmla="*/ 173567 h 1309688"/>
              <a:gd name="connsiteX192" fmla="*/ 228726 w 962025"/>
              <a:gd name="connsiteY192" fmla="*/ 121708 h 1309688"/>
              <a:gd name="connsiteX193" fmla="*/ 280613 w 962025"/>
              <a:gd name="connsiteY193" fmla="*/ 78317 h 1309688"/>
              <a:gd name="connsiteX194" fmla="*/ 308674 w 962025"/>
              <a:gd name="connsiteY194" fmla="*/ 60325 h 1309688"/>
              <a:gd name="connsiteX195" fmla="*/ 341500 w 962025"/>
              <a:gd name="connsiteY195" fmla="*/ 41275 h 1309688"/>
              <a:gd name="connsiteX196" fmla="*/ 408212 w 962025"/>
              <a:gd name="connsiteY196" fmla="*/ 15346 h 1309688"/>
              <a:gd name="connsiteX197" fmla="*/ 478630 w 962025"/>
              <a:gd name="connsiteY197" fmla="*/ 1588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962025" h="1309688">
                <a:moveTo>
                  <a:pt x="452967" y="989012"/>
                </a:moveTo>
                <a:lnTo>
                  <a:pt x="442912" y="990590"/>
                </a:lnTo>
                <a:lnTo>
                  <a:pt x="443971" y="994271"/>
                </a:lnTo>
                <a:lnTo>
                  <a:pt x="440796" y="997426"/>
                </a:lnTo>
                <a:lnTo>
                  <a:pt x="430212" y="1004788"/>
                </a:lnTo>
                <a:lnTo>
                  <a:pt x="413808" y="1022141"/>
                </a:lnTo>
                <a:lnTo>
                  <a:pt x="402696" y="1041073"/>
                </a:lnTo>
                <a:lnTo>
                  <a:pt x="396345" y="1061581"/>
                </a:lnTo>
                <a:lnTo>
                  <a:pt x="395287" y="1072098"/>
                </a:lnTo>
                <a:lnTo>
                  <a:pt x="397404" y="1073150"/>
                </a:lnTo>
                <a:lnTo>
                  <a:pt x="399520" y="1073150"/>
                </a:lnTo>
                <a:lnTo>
                  <a:pt x="395816" y="1069469"/>
                </a:lnTo>
                <a:lnTo>
                  <a:pt x="399520" y="1061055"/>
                </a:lnTo>
                <a:lnTo>
                  <a:pt x="404812" y="1061055"/>
                </a:lnTo>
                <a:lnTo>
                  <a:pt x="425450" y="1065262"/>
                </a:lnTo>
                <a:lnTo>
                  <a:pt x="446087" y="1064736"/>
                </a:lnTo>
                <a:lnTo>
                  <a:pt x="456671" y="1061581"/>
                </a:lnTo>
                <a:lnTo>
                  <a:pt x="473604" y="1049486"/>
                </a:lnTo>
                <a:lnTo>
                  <a:pt x="479425" y="1040547"/>
                </a:lnTo>
                <a:lnTo>
                  <a:pt x="482600" y="1030555"/>
                </a:lnTo>
                <a:lnTo>
                  <a:pt x="481013" y="1011624"/>
                </a:lnTo>
                <a:lnTo>
                  <a:pt x="470429" y="995848"/>
                </a:lnTo>
                <a:close/>
                <a:moveTo>
                  <a:pt x="200132" y="420687"/>
                </a:moveTo>
                <a:lnTo>
                  <a:pt x="176212" y="425501"/>
                </a:lnTo>
                <a:lnTo>
                  <a:pt x="180465" y="430316"/>
                </a:lnTo>
                <a:lnTo>
                  <a:pt x="184186" y="434595"/>
                </a:lnTo>
                <a:lnTo>
                  <a:pt x="187906" y="437805"/>
                </a:lnTo>
                <a:lnTo>
                  <a:pt x="192691" y="439944"/>
                </a:lnTo>
                <a:lnTo>
                  <a:pt x="193754" y="442619"/>
                </a:lnTo>
                <a:lnTo>
                  <a:pt x="192691" y="443689"/>
                </a:lnTo>
                <a:lnTo>
                  <a:pt x="200132" y="451713"/>
                </a:lnTo>
                <a:lnTo>
                  <a:pt x="219269" y="462946"/>
                </a:lnTo>
                <a:lnTo>
                  <a:pt x="230963" y="467225"/>
                </a:lnTo>
                <a:lnTo>
                  <a:pt x="240531" y="469365"/>
                </a:lnTo>
                <a:lnTo>
                  <a:pt x="261262" y="469900"/>
                </a:lnTo>
                <a:lnTo>
                  <a:pt x="271362" y="467760"/>
                </a:lnTo>
                <a:lnTo>
                  <a:pt x="276677" y="467225"/>
                </a:lnTo>
                <a:lnTo>
                  <a:pt x="289435" y="460271"/>
                </a:lnTo>
                <a:lnTo>
                  <a:pt x="293687" y="455457"/>
                </a:lnTo>
                <a:lnTo>
                  <a:pt x="292092" y="441549"/>
                </a:lnTo>
                <a:lnTo>
                  <a:pt x="290498" y="427641"/>
                </a:lnTo>
                <a:lnTo>
                  <a:pt x="286777" y="427106"/>
                </a:lnTo>
                <a:lnTo>
                  <a:pt x="284119" y="429246"/>
                </a:lnTo>
                <a:lnTo>
                  <a:pt x="280398" y="429246"/>
                </a:lnTo>
                <a:lnTo>
                  <a:pt x="252225" y="422292"/>
                </a:lnTo>
                <a:close/>
                <a:moveTo>
                  <a:pt x="548519" y="0"/>
                </a:moveTo>
                <a:lnTo>
                  <a:pt x="617348" y="10583"/>
                </a:lnTo>
                <a:lnTo>
                  <a:pt x="684589" y="32808"/>
                </a:lnTo>
                <a:lnTo>
                  <a:pt x="747065" y="66146"/>
                </a:lnTo>
                <a:lnTo>
                  <a:pt x="803188" y="110596"/>
                </a:lnTo>
                <a:lnTo>
                  <a:pt x="829131" y="137054"/>
                </a:lnTo>
                <a:lnTo>
                  <a:pt x="830720" y="140229"/>
                </a:lnTo>
                <a:lnTo>
                  <a:pt x="827013" y="143933"/>
                </a:lnTo>
                <a:lnTo>
                  <a:pt x="823837" y="142346"/>
                </a:lnTo>
                <a:lnTo>
                  <a:pt x="802658" y="122767"/>
                </a:lnTo>
                <a:lnTo>
                  <a:pt x="755007" y="87842"/>
                </a:lnTo>
                <a:lnTo>
                  <a:pt x="704709" y="59267"/>
                </a:lnTo>
                <a:lnTo>
                  <a:pt x="650704" y="37571"/>
                </a:lnTo>
                <a:lnTo>
                  <a:pt x="595111" y="23813"/>
                </a:lnTo>
                <a:lnTo>
                  <a:pt x="537929" y="16933"/>
                </a:lnTo>
                <a:lnTo>
                  <a:pt x="480218" y="19050"/>
                </a:lnTo>
                <a:lnTo>
                  <a:pt x="421978" y="29633"/>
                </a:lnTo>
                <a:lnTo>
                  <a:pt x="393917" y="39158"/>
                </a:lnTo>
                <a:lnTo>
                  <a:pt x="364267" y="50271"/>
                </a:lnTo>
                <a:lnTo>
                  <a:pt x="308674" y="79904"/>
                </a:lnTo>
                <a:lnTo>
                  <a:pt x="257317" y="118004"/>
                </a:lnTo>
                <a:lnTo>
                  <a:pt x="213372" y="164571"/>
                </a:lnTo>
                <a:lnTo>
                  <a:pt x="194311" y="189442"/>
                </a:lnTo>
                <a:lnTo>
                  <a:pt x="180016" y="213254"/>
                </a:lnTo>
                <a:lnTo>
                  <a:pt x="153013" y="270404"/>
                </a:lnTo>
                <a:lnTo>
                  <a:pt x="141895" y="316971"/>
                </a:lnTo>
                <a:lnTo>
                  <a:pt x="139248" y="347134"/>
                </a:lnTo>
                <a:lnTo>
                  <a:pt x="142954" y="376767"/>
                </a:lnTo>
                <a:lnTo>
                  <a:pt x="153013" y="403754"/>
                </a:lnTo>
                <a:lnTo>
                  <a:pt x="161485" y="414867"/>
                </a:lnTo>
                <a:lnTo>
                  <a:pt x="173662" y="412221"/>
                </a:lnTo>
                <a:lnTo>
                  <a:pt x="199606" y="407459"/>
                </a:lnTo>
                <a:lnTo>
                  <a:pt x="227138" y="406400"/>
                </a:lnTo>
                <a:lnTo>
                  <a:pt x="255199" y="410634"/>
                </a:lnTo>
                <a:lnTo>
                  <a:pt x="270553" y="414338"/>
                </a:lnTo>
                <a:lnTo>
                  <a:pt x="277436" y="413279"/>
                </a:lnTo>
                <a:lnTo>
                  <a:pt x="289614" y="416454"/>
                </a:lnTo>
                <a:lnTo>
                  <a:pt x="298614" y="423334"/>
                </a:lnTo>
                <a:lnTo>
                  <a:pt x="304968" y="433388"/>
                </a:lnTo>
                <a:lnTo>
                  <a:pt x="307086" y="444500"/>
                </a:lnTo>
                <a:lnTo>
                  <a:pt x="305497" y="456671"/>
                </a:lnTo>
                <a:lnTo>
                  <a:pt x="300203" y="467784"/>
                </a:lnTo>
                <a:lnTo>
                  <a:pt x="290143" y="476779"/>
                </a:lnTo>
                <a:lnTo>
                  <a:pt x="283260" y="480484"/>
                </a:lnTo>
                <a:lnTo>
                  <a:pt x="275318" y="483659"/>
                </a:lnTo>
                <a:lnTo>
                  <a:pt x="257317" y="485775"/>
                </a:lnTo>
                <a:lnTo>
                  <a:pt x="230844" y="484188"/>
                </a:lnTo>
                <a:lnTo>
                  <a:pt x="196429" y="469900"/>
                </a:lnTo>
                <a:lnTo>
                  <a:pt x="175780" y="452438"/>
                </a:lnTo>
                <a:lnTo>
                  <a:pt x="166250" y="437621"/>
                </a:lnTo>
                <a:lnTo>
                  <a:pt x="162014" y="430213"/>
                </a:lnTo>
                <a:lnTo>
                  <a:pt x="139248" y="438679"/>
                </a:lnTo>
                <a:lnTo>
                  <a:pt x="99538" y="465138"/>
                </a:lnTo>
                <a:lnTo>
                  <a:pt x="67771" y="501121"/>
                </a:lnTo>
                <a:lnTo>
                  <a:pt x="43416" y="544513"/>
                </a:lnTo>
                <a:lnTo>
                  <a:pt x="26473" y="592667"/>
                </a:lnTo>
                <a:lnTo>
                  <a:pt x="18002" y="643467"/>
                </a:lnTo>
                <a:lnTo>
                  <a:pt x="19061" y="695855"/>
                </a:lnTo>
                <a:lnTo>
                  <a:pt x="28061" y="747713"/>
                </a:lnTo>
                <a:lnTo>
                  <a:pt x="36533" y="772055"/>
                </a:lnTo>
                <a:lnTo>
                  <a:pt x="47122" y="797984"/>
                </a:lnTo>
                <a:lnTo>
                  <a:pt x="74654" y="848784"/>
                </a:lnTo>
                <a:lnTo>
                  <a:pt x="108010" y="896938"/>
                </a:lnTo>
                <a:lnTo>
                  <a:pt x="147719" y="942446"/>
                </a:lnTo>
                <a:lnTo>
                  <a:pt x="192723" y="983192"/>
                </a:lnTo>
                <a:lnTo>
                  <a:pt x="241433" y="1017059"/>
                </a:lnTo>
                <a:lnTo>
                  <a:pt x="293849" y="1045634"/>
                </a:lnTo>
                <a:lnTo>
                  <a:pt x="348383" y="1064684"/>
                </a:lnTo>
                <a:lnTo>
                  <a:pt x="376445" y="1070505"/>
                </a:lnTo>
                <a:lnTo>
                  <a:pt x="378033" y="1058334"/>
                </a:lnTo>
                <a:lnTo>
                  <a:pt x="384916" y="1037167"/>
                </a:lnTo>
                <a:lnTo>
                  <a:pt x="397623" y="1016530"/>
                </a:lnTo>
                <a:lnTo>
                  <a:pt x="417742" y="998009"/>
                </a:lnTo>
                <a:lnTo>
                  <a:pt x="429920" y="990601"/>
                </a:lnTo>
                <a:lnTo>
                  <a:pt x="429920" y="989013"/>
                </a:lnTo>
                <a:lnTo>
                  <a:pt x="431508" y="988484"/>
                </a:lnTo>
                <a:lnTo>
                  <a:pt x="437332" y="983721"/>
                </a:lnTo>
                <a:lnTo>
                  <a:pt x="449510" y="980017"/>
                </a:lnTo>
                <a:lnTo>
                  <a:pt x="468041" y="981605"/>
                </a:lnTo>
                <a:lnTo>
                  <a:pt x="487631" y="995892"/>
                </a:lnTo>
                <a:lnTo>
                  <a:pt x="497691" y="1018646"/>
                </a:lnTo>
                <a:lnTo>
                  <a:pt x="496632" y="1032405"/>
                </a:lnTo>
                <a:lnTo>
                  <a:pt x="494514" y="1042988"/>
                </a:lnTo>
                <a:lnTo>
                  <a:pt x="482336" y="1063096"/>
                </a:lnTo>
                <a:lnTo>
                  <a:pt x="463276" y="1076855"/>
                </a:lnTo>
                <a:lnTo>
                  <a:pt x="441039" y="1083734"/>
                </a:lnTo>
                <a:lnTo>
                  <a:pt x="429920" y="1083734"/>
                </a:lnTo>
                <a:lnTo>
                  <a:pt x="412448" y="1084792"/>
                </a:lnTo>
                <a:lnTo>
                  <a:pt x="394976" y="1084263"/>
                </a:lnTo>
                <a:lnTo>
                  <a:pt x="395505" y="1102784"/>
                </a:lnTo>
                <a:lnTo>
                  <a:pt x="405565" y="1139296"/>
                </a:lnTo>
                <a:lnTo>
                  <a:pt x="423037" y="1174221"/>
                </a:lnTo>
                <a:lnTo>
                  <a:pt x="445804" y="1203855"/>
                </a:lnTo>
                <a:lnTo>
                  <a:pt x="458511" y="1216026"/>
                </a:lnTo>
                <a:lnTo>
                  <a:pt x="477042" y="1231371"/>
                </a:lnTo>
                <a:lnTo>
                  <a:pt x="518339" y="1254126"/>
                </a:lnTo>
                <a:lnTo>
                  <a:pt x="563343" y="1271059"/>
                </a:lnTo>
                <a:lnTo>
                  <a:pt x="609406" y="1280584"/>
                </a:lnTo>
                <a:lnTo>
                  <a:pt x="632702" y="1283759"/>
                </a:lnTo>
                <a:lnTo>
                  <a:pt x="673471" y="1287463"/>
                </a:lnTo>
                <a:lnTo>
                  <a:pt x="756066" y="1285347"/>
                </a:lnTo>
                <a:lnTo>
                  <a:pt x="836014" y="1273705"/>
                </a:lnTo>
                <a:lnTo>
                  <a:pt x="915962" y="1254126"/>
                </a:lnTo>
                <a:lnTo>
                  <a:pt x="955142" y="1241955"/>
                </a:lnTo>
                <a:lnTo>
                  <a:pt x="958848" y="1241955"/>
                </a:lnTo>
                <a:lnTo>
                  <a:pt x="962025" y="1247776"/>
                </a:lnTo>
                <a:lnTo>
                  <a:pt x="958848" y="1250421"/>
                </a:lnTo>
                <a:lnTo>
                  <a:pt x="933434" y="1261534"/>
                </a:lnTo>
                <a:lnTo>
                  <a:pt x="879430" y="1281642"/>
                </a:lnTo>
                <a:lnTo>
                  <a:pt x="822248" y="1295930"/>
                </a:lnTo>
                <a:lnTo>
                  <a:pt x="762949" y="1305984"/>
                </a:lnTo>
                <a:lnTo>
                  <a:pt x="702591" y="1309688"/>
                </a:lnTo>
                <a:lnTo>
                  <a:pt x="643292" y="1306513"/>
                </a:lnTo>
                <a:lnTo>
                  <a:pt x="585051" y="1297517"/>
                </a:lnTo>
                <a:lnTo>
                  <a:pt x="530517" y="1280055"/>
                </a:lnTo>
                <a:lnTo>
                  <a:pt x="504574" y="1268413"/>
                </a:lnTo>
                <a:lnTo>
                  <a:pt x="481807" y="1255713"/>
                </a:lnTo>
                <a:lnTo>
                  <a:pt x="438391" y="1216555"/>
                </a:lnTo>
                <a:lnTo>
                  <a:pt x="401329" y="1166284"/>
                </a:lnTo>
                <a:lnTo>
                  <a:pt x="383328" y="1124480"/>
                </a:lnTo>
                <a:lnTo>
                  <a:pt x="376974" y="1096963"/>
                </a:lnTo>
                <a:lnTo>
                  <a:pt x="376445" y="1083734"/>
                </a:lnTo>
                <a:lnTo>
                  <a:pt x="343618" y="1077913"/>
                </a:lnTo>
                <a:lnTo>
                  <a:pt x="279554" y="1056746"/>
                </a:lnTo>
                <a:lnTo>
                  <a:pt x="218666" y="1023938"/>
                </a:lnTo>
                <a:lnTo>
                  <a:pt x="161485" y="980546"/>
                </a:lnTo>
                <a:lnTo>
                  <a:pt x="111186" y="928688"/>
                </a:lnTo>
                <a:lnTo>
                  <a:pt x="67771" y="872067"/>
                </a:lnTo>
                <a:lnTo>
                  <a:pt x="34415" y="811742"/>
                </a:lnTo>
                <a:lnTo>
                  <a:pt x="10589" y="749300"/>
                </a:lnTo>
                <a:lnTo>
                  <a:pt x="4236" y="718609"/>
                </a:lnTo>
                <a:lnTo>
                  <a:pt x="530" y="695855"/>
                </a:lnTo>
                <a:lnTo>
                  <a:pt x="0" y="649288"/>
                </a:lnTo>
                <a:lnTo>
                  <a:pt x="6883" y="603779"/>
                </a:lnTo>
                <a:lnTo>
                  <a:pt x="20649" y="559859"/>
                </a:lnTo>
                <a:lnTo>
                  <a:pt x="39709" y="518584"/>
                </a:lnTo>
                <a:lnTo>
                  <a:pt x="65653" y="482071"/>
                </a:lnTo>
                <a:lnTo>
                  <a:pt x="95832" y="450850"/>
                </a:lnTo>
                <a:lnTo>
                  <a:pt x="131835" y="427038"/>
                </a:lnTo>
                <a:lnTo>
                  <a:pt x="151425" y="419100"/>
                </a:lnTo>
                <a:lnTo>
                  <a:pt x="140836" y="402696"/>
                </a:lnTo>
                <a:lnTo>
                  <a:pt x="128658" y="365654"/>
                </a:lnTo>
                <a:lnTo>
                  <a:pt x="127070" y="323850"/>
                </a:lnTo>
                <a:lnTo>
                  <a:pt x="133953" y="283104"/>
                </a:lnTo>
                <a:lnTo>
                  <a:pt x="139248" y="264054"/>
                </a:lnTo>
                <a:lnTo>
                  <a:pt x="151425" y="232304"/>
                </a:lnTo>
                <a:lnTo>
                  <a:pt x="185310" y="173567"/>
                </a:lnTo>
                <a:lnTo>
                  <a:pt x="228726" y="121708"/>
                </a:lnTo>
                <a:lnTo>
                  <a:pt x="280613" y="78317"/>
                </a:lnTo>
                <a:lnTo>
                  <a:pt x="308674" y="60325"/>
                </a:lnTo>
                <a:lnTo>
                  <a:pt x="341500" y="41275"/>
                </a:lnTo>
                <a:lnTo>
                  <a:pt x="408212" y="15346"/>
                </a:lnTo>
                <a:lnTo>
                  <a:pt x="478630" y="1588"/>
                </a:lnTo>
                <a:close/>
              </a:path>
            </a:pathLst>
          </a:custGeom>
          <a:solidFill>
            <a:srgbClr val="F0EEEF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: Shape 51"/>
          <p:cNvSpPr>
            <a:spLocks/>
          </p:cNvSpPr>
          <p:nvPr/>
        </p:nvSpPr>
        <p:spPr bwMode="auto">
          <a:xfrm rot="15424240">
            <a:off x="4387851" y="2276475"/>
            <a:ext cx="666750" cy="352425"/>
          </a:xfrm>
          <a:custGeom>
            <a:avLst/>
            <a:gdLst>
              <a:gd name="connsiteX0" fmla="*/ 874547 w 1322388"/>
              <a:gd name="connsiteY0" fmla="*/ 123825 h 285750"/>
              <a:gd name="connsiteX1" fmla="*/ 865104 w 1322388"/>
              <a:gd name="connsiteY1" fmla="*/ 137666 h 285750"/>
              <a:gd name="connsiteX2" fmla="*/ 856711 w 1322388"/>
              <a:gd name="connsiteY2" fmla="*/ 159492 h 285750"/>
              <a:gd name="connsiteX3" fmla="*/ 855662 w 1322388"/>
              <a:gd name="connsiteY3" fmla="*/ 175994 h 285750"/>
              <a:gd name="connsiteX4" fmla="*/ 857236 w 1322388"/>
              <a:gd name="connsiteY4" fmla="*/ 183979 h 285750"/>
              <a:gd name="connsiteX5" fmla="*/ 862482 w 1322388"/>
              <a:gd name="connsiteY5" fmla="*/ 195690 h 285750"/>
              <a:gd name="connsiteX6" fmla="*/ 876120 w 1322388"/>
              <a:gd name="connsiteY6" fmla="*/ 208466 h 285750"/>
              <a:gd name="connsiteX7" fmla="*/ 887661 w 1322388"/>
              <a:gd name="connsiteY7" fmla="*/ 212725 h 285750"/>
              <a:gd name="connsiteX8" fmla="*/ 894480 w 1322388"/>
              <a:gd name="connsiteY8" fmla="*/ 211660 h 285750"/>
              <a:gd name="connsiteX9" fmla="*/ 902349 w 1322388"/>
              <a:gd name="connsiteY9" fmla="*/ 207934 h 285750"/>
              <a:gd name="connsiteX10" fmla="*/ 914938 w 1322388"/>
              <a:gd name="connsiteY10" fmla="*/ 193561 h 285750"/>
              <a:gd name="connsiteX11" fmla="*/ 915987 w 1322388"/>
              <a:gd name="connsiteY11" fmla="*/ 183979 h 285750"/>
              <a:gd name="connsiteX12" fmla="*/ 915463 w 1322388"/>
              <a:gd name="connsiteY12" fmla="*/ 183447 h 285750"/>
              <a:gd name="connsiteX13" fmla="*/ 914938 w 1322388"/>
              <a:gd name="connsiteY13" fmla="*/ 182914 h 285750"/>
              <a:gd name="connsiteX14" fmla="*/ 896578 w 1322388"/>
              <a:gd name="connsiteY14" fmla="*/ 151507 h 285750"/>
              <a:gd name="connsiteX15" fmla="*/ 384474 w 1322388"/>
              <a:gd name="connsiteY15" fmla="*/ 117475 h 285750"/>
              <a:gd name="connsiteX16" fmla="*/ 383409 w 1322388"/>
              <a:gd name="connsiteY16" fmla="*/ 120107 h 285750"/>
              <a:gd name="connsiteX17" fmla="*/ 381277 w 1322388"/>
              <a:gd name="connsiteY17" fmla="*/ 122213 h 285750"/>
              <a:gd name="connsiteX18" fmla="*/ 364226 w 1322388"/>
              <a:gd name="connsiteY18" fmla="*/ 134321 h 285750"/>
              <a:gd name="connsiteX19" fmla="*/ 345042 w 1322388"/>
              <a:gd name="connsiteY19" fmla="*/ 158536 h 285750"/>
              <a:gd name="connsiteX20" fmla="*/ 341312 w 1322388"/>
              <a:gd name="connsiteY20" fmla="*/ 178014 h 285750"/>
              <a:gd name="connsiteX21" fmla="*/ 343444 w 1322388"/>
              <a:gd name="connsiteY21" fmla="*/ 189069 h 285750"/>
              <a:gd name="connsiteX22" fmla="*/ 347707 w 1322388"/>
              <a:gd name="connsiteY22" fmla="*/ 200124 h 285750"/>
              <a:gd name="connsiteX23" fmla="*/ 363693 w 1322388"/>
              <a:gd name="connsiteY23" fmla="*/ 214337 h 285750"/>
              <a:gd name="connsiteX24" fmla="*/ 384474 w 1322388"/>
              <a:gd name="connsiteY24" fmla="*/ 219075 h 285750"/>
              <a:gd name="connsiteX25" fmla="*/ 404191 w 1322388"/>
              <a:gd name="connsiteY25" fmla="*/ 211705 h 285750"/>
              <a:gd name="connsiteX26" fmla="*/ 411118 w 1322388"/>
              <a:gd name="connsiteY26" fmla="*/ 201703 h 285750"/>
              <a:gd name="connsiteX27" fmla="*/ 414315 w 1322388"/>
              <a:gd name="connsiteY27" fmla="*/ 199597 h 285750"/>
              <a:gd name="connsiteX28" fmla="*/ 417512 w 1322388"/>
              <a:gd name="connsiteY28" fmla="*/ 201703 h 285750"/>
              <a:gd name="connsiteX29" fmla="*/ 417512 w 1322388"/>
              <a:gd name="connsiteY29" fmla="*/ 187490 h 285750"/>
              <a:gd name="connsiteX30" fmla="*/ 412716 w 1322388"/>
              <a:gd name="connsiteY30" fmla="*/ 163274 h 285750"/>
              <a:gd name="connsiteX31" fmla="*/ 404191 w 1322388"/>
              <a:gd name="connsiteY31" fmla="*/ 141691 h 285750"/>
              <a:gd name="connsiteX32" fmla="*/ 391935 w 1322388"/>
              <a:gd name="connsiteY32" fmla="*/ 124319 h 285750"/>
              <a:gd name="connsiteX33" fmla="*/ 633137 w 1322388"/>
              <a:gd name="connsiteY33" fmla="*/ 0 h 285750"/>
              <a:gd name="connsiteX34" fmla="*/ 675487 w 1322388"/>
              <a:gd name="connsiteY34" fmla="*/ 0 h 285750"/>
              <a:gd name="connsiteX35" fmla="*/ 695604 w 1322388"/>
              <a:gd name="connsiteY35" fmla="*/ 2656 h 285750"/>
              <a:gd name="connsiteX36" fmla="*/ 722602 w 1322388"/>
              <a:gd name="connsiteY36" fmla="*/ 7436 h 285750"/>
              <a:gd name="connsiteX37" fmla="*/ 772893 w 1322388"/>
              <a:gd name="connsiteY37" fmla="*/ 24963 h 285750"/>
              <a:gd name="connsiteX38" fmla="*/ 820008 w 1322388"/>
              <a:gd name="connsiteY38" fmla="*/ 50458 h 285750"/>
              <a:gd name="connsiteX39" fmla="*/ 861829 w 1322388"/>
              <a:gd name="connsiteY39" fmla="*/ 83388 h 285750"/>
              <a:gd name="connsiteX40" fmla="*/ 880357 w 1322388"/>
              <a:gd name="connsiteY40" fmla="*/ 101978 h 285750"/>
              <a:gd name="connsiteX41" fmla="*/ 907885 w 1322388"/>
              <a:gd name="connsiteY41" fmla="*/ 83388 h 285750"/>
              <a:gd name="connsiteX42" fmla="*/ 965587 w 1322388"/>
              <a:gd name="connsiteY42" fmla="*/ 56300 h 285750"/>
              <a:gd name="connsiteX43" fmla="*/ 1027524 w 1322388"/>
              <a:gd name="connsiteY43" fmla="*/ 42491 h 285750"/>
              <a:gd name="connsiteX44" fmla="*/ 1089991 w 1322388"/>
              <a:gd name="connsiteY44" fmla="*/ 41960 h 285750"/>
              <a:gd name="connsiteX45" fmla="*/ 1150869 w 1322388"/>
              <a:gd name="connsiteY45" fmla="*/ 54176 h 285750"/>
              <a:gd name="connsiteX46" fmla="*/ 1208572 w 1322388"/>
              <a:gd name="connsiteY46" fmla="*/ 78608 h 285750"/>
              <a:gd name="connsiteX47" fmla="*/ 1259922 w 1322388"/>
              <a:gd name="connsiteY47" fmla="*/ 115787 h 285750"/>
              <a:gd name="connsiteX48" fmla="*/ 1303331 w 1322388"/>
              <a:gd name="connsiteY48" fmla="*/ 164652 h 285750"/>
              <a:gd name="connsiteX49" fmla="*/ 1320800 w 1322388"/>
              <a:gd name="connsiteY49" fmla="*/ 193864 h 285750"/>
              <a:gd name="connsiteX50" fmla="*/ 1322388 w 1322388"/>
              <a:gd name="connsiteY50" fmla="*/ 197582 h 285750"/>
              <a:gd name="connsiteX51" fmla="*/ 1319741 w 1322388"/>
              <a:gd name="connsiteY51" fmla="*/ 202893 h 285750"/>
              <a:gd name="connsiteX52" fmla="*/ 1314448 w 1322388"/>
              <a:gd name="connsiteY52" fmla="*/ 206080 h 285750"/>
              <a:gd name="connsiteX53" fmla="*/ 1308624 w 1322388"/>
              <a:gd name="connsiteY53" fmla="*/ 205549 h 285750"/>
              <a:gd name="connsiteX54" fmla="*/ 1305977 w 1322388"/>
              <a:gd name="connsiteY54" fmla="*/ 202362 h 285750"/>
              <a:gd name="connsiteX55" fmla="*/ 1287979 w 1322388"/>
              <a:gd name="connsiteY55" fmla="*/ 175805 h 285750"/>
              <a:gd name="connsiteX56" fmla="*/ 1245099 w 1322388"/>
              <a:gd name="connsiteY56" fmla="*/ 129597 h 285750"/>
              <a:gd name="connsiteX57" fmla="*/ 1196396 w 1322388"/>
              <a:gd name="connsiteY57" fmla="*/ 94542 h 285750"/>
              <a:gd name="connsiteX58" fmla="*/ 1142929 w 1322388"/>
              <a:gd name="connsiteY58" fmla="*/ 70641 h 285750"/>
              <a:gd name="connsiteX59" fmla="*/ 1086815 w 1322388"/>
              <a:gd name="connsiteY59" fmla="*/ 58425 h 285750"/>
              <a:gd name="connsiteX60" fmla="*/ 1029642 w 1322388"/>
              <a:gd name="connsiteY60" fmla="*/ 58425 h 285750"/>
              <a:gd name="connsiteX61" fmla="*/ 970881 w 1322388"/>
              <a:gd name="connsiteY61" fmla="*/ 69579 h 285750"/>
              <a:gd name="connsiteX62" fmla="*/ 914767 w 1322388"/>
              <a:gd name="connsiteY62" fmla="*/ 92948 h 285750"/>
              <a:gd name="connsiteX63" fmla="*/ 887239 w 1322388"/>
              <a:gd name="connsiteY63" fmla="*/ 109945 h 285750"/>
              <a:gd name="connsiteX64" fmla="*/ 898356 w 1322388"/>
              <a:gd name="connsiteY64" fmla="*/ 125348 h 285750"/>
              <a:gd name="connsiteX65" fmla="*/ 919002 w 1322388"/>
              <a:gd name="connsiteY65" fmla="*/ 157216 h 285750"/>
              <a:gd name="connsiteX66" fmla="*/ 927472 w 1322388"/>
              <a:gd name="connsiteY66" fmla="*/ 174743 h 285750"/>
              <a:gd name="connsiteX67" fmla="*/ 928001 w 1322388"/>
              <a:gd name="connsiteY67" fmla="*/ 180054 h 285750"/>
              <a:gd name="connsiteX68" fmla="*/ 925354 w 1322388"/>
              <a:gd name="connsiteY68" fmla="*/ 183772 h 285750"/>
              <a:gd name="connsiteX69" fmla="*/ 925884 w 1322388"/>
              <a:gd name="connsiteY69" fmla="*/ 194926 h 285750"/>
              <a:gd name="connsiteX70" fmla="*/ 916884 w 1322388"/>
              <a:gd name="connsiteY70" fmla="*/ 212985 h 285750"/>
              <a:gd name="connsiteX71" fmla="*/ 897826 w 1322388"/>
              <a:gd name="connsiteY71" fmla="*/ 224670 h 285750"/>
              <a:gd name="connsiteX72" fmla="*/ 875593 w 1322388"/>
              <a:gd name="connsiteY72" fmla="*/ 226263 h 285750"/>
              <a:gd name="connsiteX73" fmla="*/ 865005 w 1322388"/>
              <a:gd name="connsiteY73" fmla="*/ 220952 h 285750"/>
              <a:gd name="connsiteX74" fmla="*/ 857594 w 1322388"/>
              <a:gd name="connsiteY74" fmla="*/ 216172 h 285750"/>
              <a:gd name="connsiteX75" fmla="*/ 847536 w 1322388"/>
              <a:gd name="connsiteY75" fmla="*/ 204487 h 285750"/>
              <a:gd name="connsiteX76" fmla="*/ 839065 w 1322388"/>
              <a:gd name="connsiteY76" fmla="*/ 183772 h 285750"/>
              <a:gd name="connsiteX77" fmla="*/ 840654 w 1322388"/>
              <a:gd name="connsiteY77" fmla="*/ 153498 h 285750"/>
              <a:gd name="connsiteX78" fmla="*/ 854417 w 1322388"/>
              <a:gd name="connsiteY78" fmla="*/ 124285 h 285750"/>
              <a:gd name="connsiteX79" fmla="*/ 864476 w 1322388"/>
              <a:gd name="connsiteY79" fmla="*/ 113132 h 285750"/>
              <a:gd name="connsiteX80" fmla="*/ 845947 w 1322388"/>
              <a:gd name="connsiteY80" fmla="*/ 94011 h 285750"/>
              <a:gd name="connsiteX81" fmla="*/ 803068 w 1322388"/>
              <a:gd name="connsiteY81" fmla="*/ 61080 h 285750"/>
              <a:gd name="connsiteX82" fmla="*/ 757012 w 1322388"/>
              <a:gd name="connsiteY82" fmla="*/ 36648 h 285750"/>
              <a:gd name="connsiteX83" fmla="*/ 705133 w 1322388"/>
              <a:gd name="connsiteY83" fmla="*/ 20714 h 285750"/>
              <a:gd name="connsiteX84" fmla="*/ 676546 w 1322388"/>
              <a:gd name="connsiteY84" fmla="*/ 16465 h 285750"/>
              <a:gd name="connsiteX85" fmla="*/ 657489 w 1322388"/>
              <a:gd name="connsiteY85" fmla="*/ 14872 h 285750"/>
              <a:gd name="connsiteX86" fmla="*/ 619373 w 1322388"/>
              <a:gd name="connsiteY86" fmla="*/ 17527 h 285750"/>
              <a:gd name="connsiteX87" fmla="*/ 564847 w 1322388"/>
              <a:gd name="connsiteY87" fmla="*/ 28150 h 285750"/>
              <a:gd name="connsiteX88" fmla="*/ 457383 w 1322388"/>
              <a:gd name="connsiteY88" fmla="*/ 71703 h 285750"/>
              <a:gd name="connsiteX89" fmla="*/ 388564 w 1322388"/>
              <a:gd name="connsiteY89" fmla="*/ 105165 h 285750"/>
              <a:gd name="connsiteX90" fmla="*/ 398093 w 1322388"/>
              <a:gd name="connsiteY90" fmla="*/ 113663 h 285750"/>
              <a:gd name="connsiteX91" fmla="*/ 413974 w 1322388"/>
              <a:gd name="connsiteY91" fmla="*/ 134908 h 285750"/>
              <a:gd name="connsiteX92" fmla="*/ 423503 w 1322388"/>
              <a:gd name="connsiteY92" fmla="*/ 159340 h 285750"/>
              <a:gd name="connsiteX93" fmla="*/ 427738 w 1322388"/>
              <a:gd name="connsiteY93" fmla="*/ 189615 h 285750"/>
              <a:gd name="connsiteX94" fmla="*/ 426150 w 1322388"/>
              <a:gd name="connsiteY94" fmla="*/ 205549 h 285750"/>
              <a:gd name="connsiteX95" fmla="*/ 424562 w 1322388"/>
              <a:gd name="connsiteY95" fmla="*/ 209267 h 285750"/>
              <a:gd name="connsiteX96" fmla="*/ 417680 w 1322388"/>
              <a:gd name="connsiteY96" fmla="*/ 209267 h 285750"/>
              <a:gd name="connsiteX97" fmla="*/ 417151 w 1322388"/>
              <a:gd name="connsiteY97" fmla="*/ 205549 h 285750"/>
              <a:gd name="connsiteX98" fmla="*/ 410798 w 1322388"/>
              <a:gd name="connsiteY98" fmla="*/ 216703 h 285750"/>
              <a:gd name="connsiteX99" fmla="*/ 390152 w 1322388"/>
              <a:gd name="connsiteY99" fmla="*/ 230512 h 285750"/>
              <a:gd name="connsiteX100" fmla="*/ 366860 w 1322388"/>
              <a:gd name="connsiteY100" fmla="*/ 232106 h 285750"/>
              <a:gd name="connsiteX101" fmla="*/ 344626 w 1322388"/>
              <a:gd name="connsiteY101" fmla="*/ 220952 h 285750"/>
              <a:gd name="connsiteX102" fmla="*/ 336685 w 1322388"/>
              <a:gd name="connsiteY102" fmla="*/ 210860 h 285750"/>
              <a:gd name="connsiteX103" fmla="*/ 332450 w 1322388"/>
              <a:gd name="connsiteY103" fmla="*/ 202893 h 285750"/>
              <a:gd name="connsiteX104" fmla="*/ 327686 w 1322388"/>
              <a:gd name="connsiteY104" fmla="*/ 188553 h 285750"/>
              <a:gd name="connsiteX105" fmla="*/ 327686 w 1322388"/>
              <a:gd name="connsiteY105" fmla="*/ 166245 h 285750"/>
              <a:gd name="connsiteX106" fmla="*/ 339861 w 1322388"/>
              <a:gd name="connsiteY106" fmla="*/ 138095 h 285750"/>
              <a:gd name="connsiteX107" fmla="*/ 362095 w 1322388"/>
              <a:gd name="connsiteY107" fmla="*/ 117381 h 285750"/>
              <a:gd name="connsiteX108" fmla="*/ 376388 w 1322388"/>
              <a:gd name="connsiteY108" fmla="*/ 111538 h 285750"/>
              <a:gd name="connsiteX109" fmla="*/ 375859 w 1322388"/>
              <a:gd name="connsiteY109" fmla="*/ 110476 h 285750"/>
              <a:gd name="connsiteX110" fmla="*/ 366860 w 1322388"/>
              <a:gd name="connsiteY110" fmla="*/ 114725 h 285750"/>
              <a:gd name="connsiteX111" fmla="*/ 358390 w 1322388"/>
              <a:gd name="connsiteY111" fmla="*/ 118443 h 285750"/>
              <a:gd name="connsiteX112" fmla="*/ 355213 w 1322388"/>
              <a:gd name="connsiteY112" fmla="*/ 118974 h 285750"/>
              <a:gd name="connsiteX113" fmla="*/ 352037 w 1322388"/>
              <a:gd name="connsiteY113" fmla="*/ 114725 h 285750"/>
              <a:gd name="connsiteX114" fmla="*/ 354155 w 1322388"/>
              <a:gd name="connsiteY114" fmla="*/ 112069 h 285750"/>
              <a:gd name="connsiteX115" fmla="*/ 360507 w 1322388"/>
              <a:gd name="connsiteY115" fmla="*/ 108883 h 285750"/>
              <a:gd name="connsiteX116" fmla="*/ 367389 w 1322388"/>
              <a:gd name="connsiteY116" fmla="*/ 105165 h 285750"/>
              <a:gd name="connsiteX117" fmla="*/ 356801 w 1322388"/>
              <a:gd name="connsiteY117" fmla="*/ 99322 h 285750"/>
              <a:gd name="connsiteX118" fmla="*/ 332450 w 1322388"/>
              <a:gd name="connsiteY118" fmla="*/ 89762 h 285750"/>
              <a:gd name="connsiteX119" fmla="*/ 291688 w 1322388"/>
              <a:gd name="connsiteY119" fmla="*/ 83388 h 285750"/>
              <a:gd name="connsiteX120" fmla="*/ 234515 w 1322388"/>
              <a:gd name="connsiteY120" fmla="*/ 86044 h 285750"/>
              <a:gd name="connsiteX121" fmla="*/ 181577 w 1322388"/>
              <a:gd name="connsiteY121" fmla="*/ 99322 h 285750"/>
              <a:gd name="connsiteX122" fmla="*/ 157755 w 1322388"/>
              <a:gd name="connsiteY122" fmla="*/ 108883 h 285750"/>
              <a:gd name="connsiteX123" fmla="*/ 131286 w 1322388"/>
              <a:gd name="connsiteY123" fmla="*/ 122692 h 285750"/>
              <a:gd name="connsiteX124" fmla="*/ 84701 w 1322388"/>
              <a:gd name="connsiteY124" fmla="*/ 159340 h 285750"/>
              <a:gd name="connsiteX125" fmla="*/ 46586 w 1322388"/>
              <a:gd name="connsiteY125" fmla="*/ 203955 h 285750"/>
              <a:gd name="connsiteX126" fmla="*/ 17470 w 1322388"/>
              <a:gd name="connsiteY126" fmla="*/ 254944 h 285750"/>
              <a:gd name="connsiteX127" fmla="*/ 6882 w 1322388"/>
              <a:gd name="connsiteY127" fmla="*/ 283094 h 285750"/>
              <a:gd name="connsiteX128" fmla="*/ 4765 w 1322388"/>
              <a:gd name="connsiteY128" fmla="*/ 285750 h 285750"/>
              <a:gd name="connsiteX129" fmla="*/ 0 w 1322388"/>
              <a:gd name="connsiteY129" fmla="*/ 284157 h 285750"/>
              <a:gd name="connsiteX130" fmla="*/ 0 w 1322388"/>
              <a:gd name="connsiteY130" fmla="*/ 280970 h 285750"/>
              <a:gd name="connsiteX131" fmla="*/ 6353 w 1322388"/>
              <a:gd name="connsiteY131" fmla="*/ 261849 h 285750"/>
              <a:gd name="connsiteX132" fmla="*/ 22234 w 1322388"/>
              <a:gd name="connsiteY132" fmla="*/ 225201 h 285750"/>
              <a:gd name="connsiteX133" fmla="*/ 41821 w 1322388"/>
              <a:gd name="connsiteY133" fmla="*/ 191739 h 285750"/>
              <a:gd name="connsiteX134" fmla="*/ 67231 w 1322388"/>
              <a:gd name="connsiteY134" fmla="*/ 160402 h 285750"/>
              <a:gd name="connsiteX135" fmla="*/ 95288 w 1322388"/>
              <a:gd name="connsiteY135" fmla="*/ 132784 h 285750"/>
              <a:gd name="connsiteX136" fmla="*/ 127581 w 1322388"/>
              <a:gd name="connsiteY136" fmla="*/ 109945 h 285750"/>
              <a:gd name="connsiteX137" fmla="*/ 162520 w 1322388"/>
              <a:gd name="connsiteY137" fmla="*/ 90824 h 285750"/>
              <a:gd name="connsiteX138" fmla="*/ 199576 w 1322388"/>
              <a:gd name="connsiteY138" fmla="*/ 76483 h 285750"/>
              <a:gd name="connsiteX139" fmla="*/ 219692 w 1322388"/>
              <a:gd name="connsiteY139" fmla="*/ 71703 h 285750"/>
              <a:gd name="connsiteX140" fmla="*/ 239279 w 1322388"/>
              <a:gd name="connsiteY140" fmla="*/ 67985 h 285750"/>
              <a:gd name="connsiteX141" fmla="*/ 282159 w 1322388"/>
              <a:gd name="connsiteY141" fmla="*/ 66392 h 285750"/>
              <a:gd name="connsiteX142" fmla="*/ 323980 w 1322388"/>
              <a:gd name="connsiteY142" fmla="*/ 73297 h 285750"/>
              <a:gd name="connsiteX143" fmla="*/ 362625 w 1322388"/>
              <a:gd name="connsiteY143" fmla="*/ 87637 h 285750"/>
              <a:gd name="connsiteX144" fmla="*/ 379565 w 1322388"/>
              <a:gd name="connsiteY144" fmla="*/ 98260 h 285750"/>
              <a:gd name="connsiteX145" fmla="*/ 416092 w 1322388"/>
              <a:gd name="connsiteY145" fmla="*/ 77546 h 285750"/>
              <a:gd name="connsiteX146" fmla="*/ 492322 w 1322388"/>
              <a:gd name="connsiteY146" fmla="*/ 39835 h 285750"/>
              <a:gd name="connsiteX147" fmla="*/ 551613 w 1322388"/>
              <a:gd name="connsiteY147" fmla="*/ 16465 h 285750"/>
              <a:gd name="connsiteX148" fmla="*/ 592375 w 1322388"/>
              <a:gd name="connsiteY148" fmla="*/ 584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322388" h="285750">
                <a:moveTo>
                  <a:pt x="874547" y="123825"/>
                </a:moveTo>
                <a:lnTo>
                  <a:pt x="865104" y="137666"/>
                </a:lnTo>
                <a:lnTo>
                  <a:pt x="856711" y="159492"/>
                </a:lnTo>
                <a:lnTo>
                  <a:pt x="855662" y="175994"/>
                </a:lnTo>
                <a:lnTo>
                  <a:pt x="857236" y="183979"/>
                </a:lnTo>
                <a:lnTo>
                  <a:pt x="862482" y="195690"/>
                </a:lnTo>
                <a:lnTo>
                  <a:pt x="876120" y="208466"/>
                </a:lnTo>
                <a:lnTo>
                  <a:pt x="887661" y="212725"/>
                </a:lnTo>
                <a:lnTo>
                  <a:pt x="894480" y="211660"/>
                </a:lnTo>
                <a:lnTo>
                  <a:pt x="902349" y="207934"/>
                </a:lnTo>
                <a:lnTo>
                  <a:pt x="914938" y="193561"/>
                </a:lnTo>
                <a:lnTo>
                  <a:pt x="915987" y="183979"/>
                </a:lnTo>
                <a:lnTo>
                  <a:pt x="915463" y="183447"/>
                </a:lnTo>
                <a:lnTo>
                  <a:pt x="914938" y="182914"/>
                </a:lnTo>
                <a:lnTo>
                  <a:pt x="896578" y="151507"/>
                </a:lnTo>
                <a:close/>
                <a:moveTo>
                  <a:pt x="384474" y="117475"/>
                </a:moveTo>
                <a:lnTo>
                  <a:pt x="383409" y="120107"/>
                </a:lnTo>
                <a:lnTo>
                  <a:pt x="381277" y="122213"/>
                </a:lnTo>
                <a:lnTo>
                  <a:pt x="364226" y="134321"/>
                </a:lnTo>
                <a:lnTo>
                  <a:pt x="345042" y="158536"/>
                </a:lnTo>
                <a:lnTo>
                  <a:pt x="341312" y="178014"/>
                </a:lnTo>
                <a:lnTo>
                  <a:pt x="343444" y="189069"/>
                </a:lnTo>
                <a:lnTo>
                  <a:pt x="347707" y="200124"/>
                </a:lnTo>
                <a:lnTo>
                  <a:pt x="363693" y="214337"/>
                </a:lnTo>
                <a:lnTo>
                  <a:pt x="384474" y="219075"/>
                </a:lnTo>
                <a:lnTo>
                  <a:pt x="404191" y="211705"/>
                </a:lnTo>
                <a:lnTo>
                  <a:pt x="411118" y="201703"/>
                </a:lnTo>
                <a:lnTo>
                  <a:pt x="414315" y="199597"/>
                </a:lnTo>
                <a:lnTo>
                  <a:pt x="417512" y="201703"/>
                </a:lnTo>
                <a:lnTo>
                  <a:pt x="417512" y="187490"/>
                </a:lnTo>
                <a:lnTo>
                  <a:pt x="412716" y="163274"/>
                </a:lnTo>
                <a:lnTo>
                  <a:pt x="404191" y="141691"/>
                </a:lnTo>
                <a:lnTo>
                  <a:pt x="391935" y="124319"/>
                </a:lnTo>
                <a:close/>
                <a:moveTo>
                  <a:pt x="633137" y="0"/>
                </a:moveTo>
                <a:lnTo>
                  <a:pt x="675487" y="0"/>
                </a:lnTo>
                <a:lnTo>
                  <a:pt x="695604" y="2656"/>
                </a:lnTo>
                <a:lnTo>
                  <a:pt x="722602" y="7436"/>
                </a:lnTo>
                <a:lnTo>
                  <a:pt x="772893" y="24963"/>
                </a:lnTo>
                <a:lnTo>
                  <a:pt x="820008" y="50458"/>
                </a:lnTo>
                <a:lnTo>
                  <a:pt x="861829" y="83388"/>
                </a:lnTo>
                <a:lnTo>
                  <a:pt x="880357" y="101978"/>
                </a:lnTo>
                <a:lnTo>
                  <a:pt x="907885" y="83388"/>
                </a:lnTo>
                <a:lnTo>
                  <a:pt x="965587" y="56300"/>
                </a:lnTo>
                <a:lnTo>
                  <a:pt x="1027524" y="42491"/>
                </a:lnTo>
                <a:lnTo>
                  <a:pt x="1089991" y="41960"/>
                </a:lnTo>
                <a:lnTo>
                  <a:pt x="1150869" y="54176"/>
                </a:lnTo>
                <a:lnTo>
                  <a:pt x="1208572" y="78608"/>
                </a:lnTo>
                <a:lnTo>
                  <a:pt x="1259922" y="115787"/>
                </a:lnTo>
                <a:lnTo>
                  <a:pt x="1303331" y="164652"/>
                </a:lnTo>
                <a:lnTo>
                  <a:pt x="1320800" y="193864"/>
                </a:lnTo>
                <a:lnTo>
                  <a:pt x="1322388" y="197582"/>
                </a:lnTo>
                <a:lnTo>
                  <a:pt x="1319741" y="202893"/>
                </a:lnTo>
                <a:lnTo>
                  <a:pt x="1314448" y="206080"/>
                </a:lnTo>
                <a:lnTo>
                  <a:pt x="1308624" y="205549"/>
                </a:lnTo>
                <a:lnTo>
                  <a:pt x="1305977" y="202362"/>
                </a:lnTo>
                <a:lnTo>
                  <a:pt x="1287979" y="175805"/>
                </a:lnTo>
                <a:lnTo>
                  <a:pt x="1245099" y="129597"/>
                </a:lnTo>
                <a:lnTo>
                  <a:pt x="1196396" y="94542"/>
                </a:lnTo>
                <a:lnTo>
                  <a:pt x="1142929" y="70641"/>
                </a:lnTo>
                <a:lnTo>
                  <a:pt x="1086815" y="58425"/>
                </a:lnTo>
                <a:lnTo>
                  <a:pt x="1029642" y="58425"/>
                </a:lnTo>
                <a:lnTo>
                  <a:pt x="970881" y="69579"/>
                </a:lnTo>
                <a:lnTo>
                  <a:pt x="914767" y="92948"/>
                </a:lnTo>
                <a:lnTo>
                  <a:pt x="887239" y="109945"/>
                </a:lnTo>
                <a:lnTo>
                  <a:pt x="898356" y="125348"/>
                </a:lnTo>
                <a:lnTo>
                  <a:pt x="919002" y="157216"/>
                </a:lnTo>
                <a:lnTo>
                  <a:pt x="927472" y="174743"/>
                </a:lnTo>
                <a:lnTo>
                  <a:pt x="928001" y="180054"/>
                </a:lnTo>
                <a:lnTo>
                  <a:pt x="925354" y="183772"/>
                </a:lnTo>
                <a:lnTo>
                  <a:pt x="925884" y="194926"/>
                </a:lnTo>
                <a:lnTo>
                  <a:pt x="916884" y="212985"/>
                </a:lnTo>
                <a:lnTo>
                  <a:pt x="897826" y="224670"/>
                </a:lnTo>
                <a:lnTo>
                  <a:pt x="875593" y="226263"/>
                </a:lnTo>
                <a:lnTo>
                  <a:pt x="865005" y="220952"/>
                </a:lnTo>
                <a:lnTo>
                  <a:pt x="857594" y="216172"/>
                </a:lnTo>
                <a:lnTo>
                  <a:pt x="847536" y="204487"/>
                </a:lnTo>
                <a:lnTo>
                  <a:pt x="839065" y="183772"/>
                </a:lnTo>
                <a:lnTo>
                  <a:pt x="840654" y="153498"/>
                </a:lnTo>
                <a:lnTo>
                  <a:pt x="854417" y="124285"/>
                </a:lnTo>
                <a:lnTo>
                  <a:pt x="864476" y="113132"/>
                </a:lnTo>
                <a:lnTo>
                  <a:pt x="845947" y="94011"/>
                </a:lnTo>
                <a:lnTo>
                  <a:pt x="803068" y="61080"/>
                </a:lnTo>
                <a:lnTo>
                  <a:pt x="757012" y="36648"/>
                </a:lnTo>
                <a:lnTo>
                  <a:pt x="705133" y="20714"/>
                </a:lnTo>
                <a:lnTo>
                  <a:pt x="676546" y="16465"/>
                </a:lnTo>
                <a:lnTo>
                  <a:pt x="657489" y="14872"/>
                </a:lnTo>
                <a:lnTo>
                  <a:pt x="619373" y="17527"/>
                </a:lnTo>
                <a:lnTo>
                  <a:pt x="564847" y="28150"/>
                </a:lnTo>
                <a:lnTo>
                  <a:pt x="457383" y="71703"/>
                </a:lnTo>
                <a:lnTo>
                  <a:pt x="388564" y="105165"/>
                </a:lnTo>
                <a:lnTo>
                  <a:pt x="398093" y="113663"/>
                </a:lnTo>
                <a:lnTo>
                  <a:pt x="413974" y="134908"/>
                </a:lnTo>
                <a:lnTo>
                  <a:pt x="423503" y="159340"/>
                </a:lnTo>
                <a:lnTo>
                  <a:pt x="427738" y="189615"/>
                </a:lnTo>
                <a:lnTo>
                  <a:pt x="426150" y="205549"/>
                </a:lnTo>
                <a:lnTo>
                  <a:pt x="424562" y="209267"/>
                </a:lnTo>
                <a:lnTo>
                  <a:pt x="417680" y="209267"/>
                </a:lnTo>
                <a:lnTo>
                  <a:pt x="417151" y="205549"/>
                </a:lnTo>
                <a:lnTo>
                  <a:pt x="410798" y="216703"/>
                </a:lnTo>
                <a:lnTo>
                  <a:pt x="390152" y="230512"/>
                </a:lnTo>
                <a:lnTo>
                  <a:pt x="366860" y="232106"/>
                </a:lnTo>
                <a:lnTo>
                  <a:pt x="344626" y="220952"/>
                </a:lnTo>
                <a:lnTo>
                  <a:pt x="336685" y="210860"/>
                </a:lnTo>
                <a:lnTo>
                  <a:pt x="332450" y="202893"/>
                </a:lnTo>
                <a:lnTo>
                  <a:pt x="327686" y="188553"/>
                </a:lnTo>
                <a:lnTo>
                  <a:pt x="327686" y="166245"/>
                </a:lnTo>
                <a:lnTo>
                  <a:pt x="339861" y="138095"/>
                </a:lnTo>
                <a:lnTo>
                  <a:pt x="362095" y="117381"/>
                </a:lnTo>
                <a:lnTo>
                  <a:pt x="376388" y="111538"/>
                </a:lnTo>
                <a:lnTo>
                  <a:pt x="375859" y="110476"/>
                </a:lnTo>
                <a:lnTo>
                  <a:pt x="366860" y="114725"/>
                </a:lnTo>
                <a:lnTo>
                  <a:pt x="358390" y="118443"/>
                </a:lnTo>
                <a:lnTo>
                  <a:pt x="355213" y="118974"/>
                </a:lnTo>
                <a:lnTo>
                  <a:pt x="352037" y="114725"/>
                </a:lnTo>
                <a:lnTo>
                  <a:pt x="354155" y="112069"/>
                </a:lnTo>
                <a:lnTo>
                  <a:pt x="360507" y="108883"/>
                </a:lnTo>
                <a:lnTo>
                  <a:pt x="367389" y="105165"/>
                </a:lnTo>
                <a:lnTo>
                  <a:pt x="356801" y="99322"/>
                </a:lnTo>
                <a:lnTo>
                  <a:pt x="332450" y="89762"/>
                </a:lnTo>
                <a:lnTo>
                  <a:pt x="291688" y="83388"/>
                </a:lnTo>
                <a:lnTo>
                  <a:pt x="234515" y="86044"/>
                </a:lnTo>
                <a:lnTo>
                  <a:pt x="181577" y="99322"/>
                </a:lnTo>
                <a:lnTo>
                  <a:pt x="157755" y="108883"/>
                </a:lnTo>
                <a:lnTo>
                  <a:pt x="131286" y="122692"/>
                </a:lnTo>
                <a:lnTo>
                  <a:pt x="84701" y="159340"/>
                </a:lnTo>
                <a:lnTo>
                  <a:pt x="46586" y="203955"/>
                </a:lnTo>
                <a:lnTo>
                  <a:pt x="17470" y="254944"/>
                </a:lnTo>
                <a:lnTo>
                  <a:pt x="6882" y="283094"/>
                </a:lnTo>
                <a:lnTo>
                  <a:pt x="4765" y="285750"/>
                </a:lnTo>
                <a:lnTo>
                  <a:pt x="0" y="284157"/>
                </a:lnTo>
                <a:lnTo>
                  <a:pt x="0" y="280970"/>
                </a:lnTo>
                <a:lnTo>
                  <a:pt x="6353" y="261849"/>
                </a:lnTo>
                <a:lnTo>
                  <a:pt x="22234" y="225201"/>
                </a:lnTo>
                <a:lnTo>
                  <a:pt x="41821" y="191739"/>
                </a:lnTo>
                <a:lnTo>
                  <a:pt x="67231" y="160402"/>
                </a:lnTo>
                <a:lnTo>
                  <a:pt x="95288" y="132784"/>
                </a:lnTo>
                <a:lnTo>
                  <a:pt x="127581" y="109945"/>
                </a:lnTo>
                <a:lnTo>
                  <a:pt x="162520" y="90824"/>
                </a:lnTo>
                <a:lnTo>
                  <a:pt x="199576" y="76483"/>
                </a:lnTo>
                <a:lnTo>
                  <a:pt x="219692" y="71703"/>
                </a:lnTo>
                <a:lnTo>
                  <a:pt x="239279" y="67985"/>
                </a:lnTo>
                <a:lnTo>
                  <a:pt x="282159" y="66392"/>
                </a:lnTo>
                <a:lnTo>
                  <a:pt x="323980" y="73297"/>
                </a:lnTo>
                <a:lnTo>
                  <a:pt x="362625" y="87637"/>
                </a:lnTo>
                <a:lnTo>
                  <a:pt x="379565" y="98260"/>
                </a:lnTo>
                <a:lnTo>
                  <a:pt x="416092" y="77546"/>
                </a:lnTo>
                <a:lnTo>
                  <a:pt x="492322" y="39835"/>
                </a:lnTo>
                <a:lnTo>
                  <a:pt x="551613" y="16465"/>
                </a:lnTo>
                <a:lnTo>
                  <a:pt x="592375" y="58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Freeform 281"/>
          <p:cNvSpPr>
            <a:spLocks/>
          </p:cNvSpPr>
          <p:nvPr/>
        </p:nvSpPr>
        <p:spPr bwMode="auto">
          <a:xfrm>
            <a:off x="4681538" y="2687638"/>
            <a:ext cx="1016000" cy="638175"/>
          </a:xfrm>
          <a:custGeom>
            <a:avLst/>
            <a:gdLst>
              <a:gd name="T0" fmla="*/ 2434 w 2559"/>
              <a:gd name="T1" fmla="*/ 347 h 1492"/>
              <a:gd name="T2" fmla="*/ 2398 w 2559"/>
              <a:gd name="T3" fmla="*/ 306 h 1492"/>
              <a:gd name="T4" fmla="*/ 2317 w 2559"/>
              <a:gd name="T5" fmla="*/ 239 h 1492"/>
              <a:gd name="T6" fmla="*/ 2228 w 2559"/>
              <a:gd name="T7" fmla="*/ 183 h 1492"/>
              <a:gd name="T8" fmla="*/ 2132 w 2559"/>
              <a:gd name="T9" fmla="*/ 138 h 1492"/>
              <a:gd name="T10" fmla="*/ 2030 w 2559"/>
              <a:gd name="T11" fmla="*/ 103 h 1492"/>
              <a:gd name="T12" fmla="*/ 1926 w 2559"/>
              <a:gd name="T13" fmla="*/ 76 h 1492"/>
              <a:gd name="T14" fmla="*/ 1768 w 2559"/>
              <a:gd name="T15" fmla="*/ 46 h 1492"/>
              <a:gd name="T16" fmla="*/ 1664 w 2559"/>
              <a:gd name="T17" fmla="*/ 31 h 1492"/>
              <a:gd name="T18" fmla="*/ 1533 w 2559"/>
              <a:gd name="T19" fmla="*/ 16 h 1492"/>
              <a:gd name="T20" fmla="*/ 1271 w 2559"/>
              <a:gd name="T21" fmla="*/ 0 h 1492"/>
              <a:gd name="T22" fmla="*/ 1009 w 2559"/>
              <a:gd name="T23" fmla="*/ 3 h 1492"/>
              <a:gd name="T24" fmla="*/ 747 w 2559"/>
              <a:gd name="T25" fmla="*/ 24 h 1492"/>
              <a:gd name="T26" fmla="*/ 616 w 2559"/>
              <a:gd name="T27" fmla="*/ 43 h 1492"/>
              <a:gd name="T28" fmla="*/ 504 w 2559"/>
              <a:gd name="T29" fmla="*/ 59 h 1492"/>
              <a:gd name="T30" fmla="*/ 334 w 2559"/>
              <a:gd name="T31" fmla="*/ 99 h 1492"/>
              <a:gd name="T32" fmla="*/ 256 w 2559"/>
              <a:gd name="T33" fmla="*/ 134 h 1492"/>
              <a:gd name="T34" fmla="*/ 207 w 2559"/>
              <a:gd name="T35" fmla="*/ 165 h 1492"/>
              <a:gd name="T36" fmla="*/ 186 w 2559"/>
              <a:gd name="T37" fmla="*/ 184 h 1492"/>
              <a:gd name="T38" fmla="*/ 167 w 2559"/>
              <a:gd name="T39" fmla="*/ 201 h 1492"/>
              <a:gd name="T40" fmla="*/ 131 w 2559"/>
              <a:gd name="T41" fmla="*/ 243 h 1492"/>
              <a:gd name="T42" fmla="*/ 89 w 2559"/>
              <a:gd name="T43" fmla="*/ 312 h 1492"/>
              <a:gd name="T44" fmla="*/ 70 w 2559"/>
              <a:gd name="T45" fmla="*/ 362 h 1492"/>
              <a:gd name="T46" fmla="*/ 55 w 2559"/>
              <a:gd name="T47" fmla="*/ 391 h 1492"/>
              <a:gd name="T48" fmla="*/ 29 w 2559"/>
              <a:gd name="T49" fmla="*/ 454 h 1492"/>
              <a:gd name="T50" fmla="*/ 11 w 2559"/>
              <a:gd name="T51" fmla="*/ 519 h 1492"/>
              <a:gd name="T52" fmla="*/ 1 w 2559"/>
              <a:gd name="T53" fmla="*/ 587 h 1492"/>
              <a:gd name="T54" fmla="*/ 0 w 2559"/>
              <a:gd name="T55" fmla="*/ 690 h 1492"/>
              <a:gd name="T56" fmla="*/ 24 w 2559"/>
              <a:gd name="T57" fmla="*/ 826 h 1492"/>
              <a:gd name="T58" fmla="*/ 47 w 2559"/>
              <a:gd name="T59" fmla="*/ 892 h 1492"/>
              <a:gd name="T60" fmla="*/ 68 w 2559"/>
              <a:gd name="T61" fmla="*/ 938 h 1492"/>
              <a:gd name="T62" fmla="*/ 118 w 2559"/>
              <a:gd name="T63" fmla="*/ 1023 h 1492"/>
              <a:gd name="T64" fmla="*/ 180 w 2559"/>
              <a:gd name="T65" fmla="*/ 1099 h 1492"/>
              <a:gd name="T66" fmla="*/ 252 w 2559"/>
              <a:gd name="T67" fmla="*/ 1167 h 1492"/>
              <a:gd name="T68" fmla="*/ 331 w 2559"/>
              <a:gd name="T69" fmla="*/ 1226 h 1492"/>
              <a:gd name="T70" fmla="*/ 416 w 2559"/>
              <a:gd name="T71" fmla="*/ 1277 h 1492"/>
              <a:gd name="T72" fmla="*/ 551 w 2559"/>
              <a:gd name="T73" fmla="*/ 1341 h 1492"/>
              <a:gd name="T74" fmla="*/ 645 w 2559"/>
              <a:gd name="T75" fmla="*/ 1374 h 1492"/>
              <a:gd name="T76" fmla="*/ 761 w 2559"/>
              <a:gd name="T77" fmla="*/ 1410 h 1492"/>
              <a:gd name="T78" fmla="*/ 1006 w 2559"/>
              <a:gd name="T79" fmla="*/ 1463 h 1492"/>
              <a:gd name="T80" fmla="*/ 1257 w 2559"/>
              <a:gd name="T81" fmla="*/ 1490 h 1492"/>
              <a:gd name="T82" fmla="*/ 1506 w 2559"/>
              <a:gd name="T83" fmla="*/ 1492 h 1492"/>
              <a:gd name="T84" fmla="*/ 1628 w 2559"/>
              <a:gd name="T85" fmla="*/ 1482 h 1492"/>
              <a:gd name="T86" fmla="*/ 1737 w 2559"/>
              <a:gd name="T87" fmla="*/ 1467 h 1492"/>
              <a:gd name="T88" fmla="*/ 1900 w 2559"/>
              <a:gd name="T89" fmla="*/ 1431 h 1492"/>
              <a:gd name="T90" fmla="*/ 2007 w 2559"/>
              <a:gd name="T91" fmla="*/ 1398 h 1492"/>
              <a:gd name="T92" fmla="*/ 2109 w 2559"/>
              <a:gd name="T93" fmla="*/ 1357 h 1492"/>
              <a:gd name="T94" fmla="*/ 2205 w 2559"/>
              <a:gd name="T95" fmla="*/ 1303 h 1492"/>
              <a:gd name="T96" fmla="*/ 2294 w 2559"/>
              <a:gd name="T97" fmla="*/ 1239 h 1492"/>
              <a:gd name="T98" fmla="*/ 2375 w 2559"/>
              <a:gd name="T99" fmla="*/ 1162 h 1492"/>
              <a:gd name="T100" fmla="*/ 2411 w 2559"/>
              <a:gd name="T101" fmla="*/ 1119 h 1492"/>
              <a:gd name="T102" fmla="*/ 2443 w 2559"/>
              <a:gd name="T103" fmla="*/ 1077 h 1492"/>
              <a:gd name="T104" fmla="*/ 2495 w 2559"/>
              <a:gd name="T105" fmla="*/ 985 h 1492"/>
              <a:gd name="T106" fmla="*/ 2532 w 2559"/>
              <a:gd name="T107" fmla="*/ 888 h 1492"/>
              <a:gd name="T108" fmla="*/ 2554 w 2559"/>
              <a:gd name="T109" fmla="*/ 785 h 1492"/>
              <a:gd name="T110" fmla="*/ 2559 w 2559"/>
              <a:gd name="T111" fmla="*/ 683 h 1492"/>
              <a:gd name="T112" fmla="*/ 2548 w 2559"/>
              <a:gd name="T113" fmla="*/ 581 h 1492"/>
              <a:gd name="T114" fmla="*/ 2518 w 2559"/>
              <a:gd name="T115" fmla="*/ 483 h 1492"/>
              <a:gd name="T116" fmla="*/ 2467 w 2559"/>
              <a:gd name="T117" fmla="*/ 390 h 1492"/>
              <a:gd name="T118" fmla="*/ 2434 w 2559"/>
              <a:gd name="T119" fmla="*/ 347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59" h="1492">
                <a:moveTo>
                  <a:pt x="2434" y="347"/>
                </a:moveTo>
                <a:lnTo>
                  <a:pt x="2398" y="306"/>
                </a:lnTo>
                <a:lnTo>
                  <a:pt x="2317" y="239"/>
                </a:lnTo>
                <a:lnTo>
                  <a:pt x="2228" y="183"/>
                </a:lnTo>
                <a:lnTo>
                  <a:pt x="2132" y="138"/>
                </a:lnTo>
                <a:lnTo>
                  <a:pt x="2030" y="103"/>
                </a:lnTo>
                <a:lnTo>
                  <a:pt x="1926" y="76"/>
                </a:lnTo>
                <a:lnTo>
                  <a:pt x="1768" y="46"/>
                </a:lnTo>
                <a:lnTo>
                  <a:pt x="1664" y="31"/>
                </a:lnTo>
                <a:lnTo>
                  <a:pt x="1533" y="16"/>
                </a:lnTo>
                <a:lnTo>
                  <a:pt x="1271" y="0"/>
                </a:lnTo>
                <a:lnTo>
                  <a:pt x="1009" y="3"/>
                </a:lnTo>
                <a:lnTo>
                  <a:pt x="747" y="24"/>
                </a:lnTo>
                <a:lnTo>
                  <a:pt x="616" y="43"/>
                </a:lnTo>
                <a:lnTo>
                  <a:pt x="504" y="59"/>
                </a:lnTo>
                <a:lnTo>
                  <a:pt x="334" y="99"/>
                </a:lnTo>
                <a:lnTo>
                  <a:pt x="256" y="134"/>
                </a:lnTo>
                <a:lnTo>
                  <a:pt x="207" y="165"/>
                </a:lnTo>
                <a:lnTo>
                  <a:pt x="186" y="184"/>
                </a:lnTo>
                <a:lnTo>
                  <a:pt x="167" y="201"/>
                </a:lnTo>
                <a:lnTo>
                  <a:pt x="131" y="243"/>
                </a:lnTo>
                <a:lnTo>
                  <a:pt x="89" y="312"/>
                </a:lnTo>
                <a:lnTo>
                  <a:pt x="70" y="362"/>
                </a:lnTo>
                <a:lnTo>
                  <a:pt x="55" y="391"/>
                </a:lnTo>
                <a:lnTo>
                  <a:pt x="29" y="454"/>
                </a:lnTo>
                <a:lnTo>
                  <a:pt x="11" y="519"/>
                </a:lnTo>
                <a:lnTo>
                  <a:pt x="1" y="587"/>
                </a:lnTo>
                <a:lnTo>
                  <a:pt x="0" y="690"/>
                </a:lnTo>
                <a:lnTo>
                  <a:pt x="24" y="826"/>
                </a:lnTo>
                <a:lnTo>
                  <a:pt x="47" y="892"/>
                </a:lnTo>
                <a:lnTo>
                  <a:pt x="68" y="938"/>
                </a:lnTo>
                <a:lnTo>
                  <a:pt x="118" y="1023"/>
                </a:lnTo>
                <a:lnTo>
                  <a:pt x="180" y="1099"/>
                </a:lnTo>
                <a:lnTo>
                  <a:pt x="252" y="1167"/>
                </a:lnTo>
                <a:lnTo>
                  <a:pt x="331" y="1226"/>
                </a:lnTo>
                <a:lnTo>
                  <a:pt x="416" y="1277"/>
                </a:lnTo>
                <a:lnTo>
                  <a:pt x="551" y="1341"/>
                </a:lnTo>
                <a:lnTo>
                  <a:pt x="645" y="1374"/>
                </a:lnTo>
                <a:lnTo>
                  <a:pt x="761" y="1410"/>
                </a:lnTo>
                <a:lnTo>
                  <a:pt x="1006" y="1463"/>
                </a:lnTo>
                <a:lnTo>
                  <a:pt x="1257" y="1490"/>
                </a:lnTo>
                <a:lnTo>
                  <a:pt x="1506" y="1492"/>
                </a:lnTo>
                <a:lnTo>
                  <a:pt x="1628" y="1482"/>
                </a:lnTo>
                <a:lnTo>
                  <a:pt x="1737" y="1467"/>
                </a:lnTo>
                <a:lnTo>
                  <a:pt x="1900" y="1431"/>
                </a:lnTo>
                <a:lnTo>
                  <a:pt x="2007" y="1398"/>
                </a:lnTo>
                <a:lnTo>
                  <a:pt x="2109" y="1357"/>
                </a:lnTo>
                <a:lnTo>
                  <a:pt x="2205" y="1303"/>
                </a:lnTo>
                <a:lnTo>
                  <a:pt x="2294" y="1239"/>
                </a:lnTo>
                <a:lnTo>
                  <a:pt x="2375" y="1162"/>
                </a:lnTo>
                <a:lnTo>
                  <a:pt x="2411" y="1119"/>
                </a:lnTo>
                <a:lnTo>
                  <a:pt x="2443" y="1077"/>
                </a:lnTo>
                <a:lnTo>
                  <a:pt x="2495" y="985"/>
                </a:lnTo>
                <a:lnTo>
                  <a:pt x="2532" y="888"/>
                </a:lnTo>
                <a:lnTo>
                  <a:pt x="2554" y="785"/>
                </a:lnTo>
                <a:lnTo>
                  <a:pt x="2559" y="683"/>
                </a:lnTo>
                <a:lnTo>
                  <a:pt x="2548" y="581"/>
                </a:lnTo>
                <a:lnTo>
                  <a:pt x="2518" y="483"/>
                </a:lnTo>
                <a:lnTo>
                  <a:pt x="2467" y="390"/>
                </a:lnTo>
                <a:lnTo>
                  <a:pt x="2434" y="347"/>
                </a:lnTo>
                <a:close/>
              </a:path>
            </a:pathLst>
          </a:custGeom>
          <a:solidFill>
            <a:srgbClr val="F36F13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>
                <a:solidFill>
                  <a:prstClr val="black"/>
                </a:solidFill>
                <a:latin typeface="+mn-lt"/>
              </a:rPr>
              <a:t>03</a:t>
            </a:r>
          </a:p>
        </p:txBody>
      </p:sp>
      <p:sp>
        <p:nvSpPr>
          <p:cNvPr id="10" name="Freeform: Shape 51"/>
          <p:cNvSpPr>
            <a:spLocks/>
          </p:cNvSpPr>
          <p:nvPr/>
        </p:nvSpPr>
        <p:spPr bwMode="auto">
          <a:xfrm rot="11288945">
            <a:off x="5514975" y="3116263"/>
            <a:ext cx="635000" cy="301625"/>
          </a:xfrm>
          <a:custGeom>
            <a:avLst/>
            <a:gdLst>
              <a:gd name="connsiteX0" fmla="*/ 874547 w 1322388"/>
              <a:gd name="connsiteY0" fmla="*/ 123825 h 285750"/>
              <a:gd name="connsiteX1" fmla="*/ 865104 w 1322388"/>
              <a:gd name="connsiteY1" fmla="*/ 137666 h 285750"/>
              <a:gd name="connsiteX2" fmla="*/ 856711 w 1322388"/>
              <a:gd name="connsiteY2" fmla="*/ 159492 h 285750"/>
              <a:gd name="connsiteX3" fmla="*/ 855662 w 1322388"/>
              <a:gd name="connsiteY3" fmla="*/ 175994 h 285750"/>
              <a:gd name="connsiteX4" fmla="*/ 857236 w 1322388"/>
              <a:gd name="connsiteY4" fmla="*/ 183979 h 285750"/>
              <a:gd name="connsiteX5" fmla="*/ 862482 w 1322388"/>
              <a:gd name="connsiteY5" fmla="*/ 195690 h 285750"/>
              <a:gd name="connsiteX6" fmla="*/ 876120 w 1322388"/>
              <a:gd name="connsiteY6" fmla="*/ 208466 h 285750"/>
              <a:gd name="connsiteX7" fmla="*/ 887661 w 1322388"/>
              <a:gd name="connsiteY7" fmla="*/ 212725 h 285750"/>
              <a:gd name="connsiteX8" fmla="*/ 894480 w 1322388"/>
              <a:gd name="connsiteY8" fmla="*/ 211660 h 285750"/>
              <a:gd name="connsiteX9" fmla="*/ 902349 w 1322388"/>
              <a:gd name="connsiteY9" fmla="*/ 207934 h 285750"/>
              <a:gd name="connsiteX10" fmla="*/ 914938 w 1322388"/>
              <a:gd name="connsiteY10" fmla="*/ 193561 h 285750"/>
              <a:gd name="connsiteX11" fmla="*/ 915987 w 1322388"/>
              <a:gd name="connsiteY11" fmla="*/ 183979 h 285750"/>
              <a:gd name="connsiteX12" fmla="*/ 915463 w 1322388"/>
              <a:gd name="connsiteY12" fmla="*/ 183447 h 285750"/>
              <a:gd name="connsiteX13" fmla="*/ 914938 w 1322388"/>
              <a:gd name="connsiteY13" fmla="*/ 182914 h 285750"/>
              <a:gd name="connsiteX14" fmla="*/ 896578 w 1322388"/>
              <a:gd name="connsiteY14" fmla="*/ 151507 h 285750"/>
              <a:gd name="connsiteX15" fmla="*/ 384474 w 1322388"/>
              <a:gd name="connsiteY15" fmla="*/ 117475 h 285750"/>
              <a:gd name="connsiteX16" fmla="*/ 383409 w 1322388"/>
              <a:gd name="connsiteY16" fmla="*/ 120107 h 285750"/>
              <a:gd name="connsiteX17" fmla="*/ 381277 w 1322388"/>
              <a:gd name="connsiteY17" fmla="*/ 122213 h 285750"/>
              <a:gd name="connsiteX18" fmla="*/ 364226 w 1322388"/>
              <a:gd name="connsiteY18" fmla="*/ 134321 h 285750"/>
              <a:gd name="connsiteX19" fmla="*/ 345042 w 1322388"/>
              <a:gd name="connsiteY19" fmla="*/ 158536 h 285750"/>
              <a:gd name="connsiteX20" fmla="*/ 341312 w 1322388"/>
              <a:gd name="connsiteY20" fmla="*/ 178014 h 285750"/>
              <a:gd name="connsiteX21" fmla="*/ 343444 w 1322388"/>
              <a:gd name="connsiteY21" fmla="*/ 189069 h 285750"/>
              <a:gd name="connsiteX22" fmla="*/ 347707 w 1322388"/>
              <a:gd name="connsiteY22" fmla="*/ 200124 h 285750"/>
              <a:gd name="connsiteX23" fmla="*/ 363693 w 1322388"/>
              <a:gd name="connsiteY23" fmla="*/ 214337 h 285750"/>
              <a:gd name="connsiteX24" fmla="*/ 384474 w 1322388"/>
              <a:gd name="connsiteY24" fmla="*/ 219075 h 285750"/>
              <a:gd name="connsiteX25" fmla="*/ 404191 w 1322388"/>
              <a:gd name="connsiteY25" fmla="*/ 211705 h 285750"/>
              <a:gd name="connsiteX26" fmla="*/ 411118 w 1322388"/>
              <a:gd name="connsiteY26" fmla="*/ 201703 h 285750"/>
              <a:gd name="connsiteX27" fmla="*/ 414315 w 1322388"/>
              <a:gd name="connsiteY27" fmla="*/ 199597 h 285750"/>
              <a:gd name="connsiteX28" fmla="*/ 417512 w 1322388"/>
              <a:gd name="connsiteY28" fmla="*/ 201703 h 285750"/>
              <a:gd name="connsiteX29" fmla="*/ 417512 w 1322388"/>
              <a:gd name="connsiteY29" fmla="*/ 187490 h 285750"/>
              <a:gd name="connsiteX30" fmla="*/ 412716 w 1322388"/>
              <a:gd name="connsiteY30" fmla="*/ 163274 h 285750"/>
              <a:gd name="connsiteX31" fmla="*/ 404191 w 1322388"/>
              <a:gd name="connsiteY31" fmla="*/ 141691 h 285750"/>
              <a:gd name="connsiteX32" fmla="*/ 391935 w 1322388"/>
              <a:gd name="connsiteY32" fmla="*/ 124319 h 285750"/>
              <a:gd name="connsiteX33" fmla="*/ 633137 w 1322388"/>
              <a:gd name="connsiteY33" fmla="*/ 0 h 285750"/>
              <a:gd name="connsiteX34" fmla="*/ 675487 w 1322388"/>
              <a:gd name="connsiteY34" fmla="*/ 0 h 285750"/>
              <a:gd name="connsiteX35" fmla="*/ 695604 w 1322388"/>
              <a:gd name="connsiteY35" fmla="*/ 2656 h 285750"/>
              <a:gd name="connsiteX36" fmla="*/ 722602 w 1322388"/>
              <a:gd name="connsiteY36" fmla="*/ 7436 h 285750"/>
              <a:gd name="connsiteX37" fmla="*/ 772893 w 1322388"/>
              <a:gd name="connsiteY37" fmla="*/ 24963 h 285750"/>
              <a:gd name="connsiteX38" fmla="*/ 820008 w 1322388"/>
              <a:gd name="connsiteY38" fmla="*/ 50458 h 285750"/>
              <a:gd name="connsiteX39" fmla="*/ 861829 w 1322388"/>
              <a:gd name="connsiteY39" fmla="*/ 83388 h 285750"/>
              <a:gd name="connsiteX40" fmla="*/ 880357 w 1322388"/>
              <a:gd name="connsiteY40" fmla="*/ 101978 h 285750"/>
              <a:gd name="connsiteX41" fmla="*/ 907885 w 1322388"/>
              <a:gd name="connsiteY41" fmla="*/ 83388 h 285750"/>
              <a:gd name="connsiteX42" fmla="*/ 965587 w 1322388"/>
              <a:gd name="connsiteY42" fmla="*/ 56300 h 285750"/>
              <a:gd name="connsiteX43" fmla="*/ 1027524 w 1322388"/>
              <a:gd name="connsiteY43" fmla="*/ 42491 h 285750"/>
              <a:gd name="connsiteX44" fmla="*/ 1089991 w 1322388"/>
              <a:gd name="connsiteY44" fmla="*/ 41960 h 285750"/>
              <a:gd name="connsiteX45" fmla="*/ 1150869 w 1322388"/>
              <a:gd name="connsiteY45" fmla="*/ 54176 h 285750"/>
              <a:gd name="connsiteX46" fmla="*/ 1208572 w 1322388"/>
              <a:gd name="connsiteY46" fmla="*/ 78608 h 285750"/>
              <a:gd name="connsiteX47" fmla="*/ 1259922 w 1322388"/>
              <a:gd name="connsiteY47" fmla="*/ 115787 h 285750"/>
              <a:gd name="connsiteX48" fmla="*/ 1303331 w 1322388"/>
              <a:gd name="connsiteY48" fmla="*/ 164652 h 285750"/>
              <a:gd name="connsiteX49" fmla="*/ 1320800 w 1322388"/>
              <a:gd name="connsiteY49" fmla="*/ 193864 h 285750"/>
              <a:gd name="connsiteX50" fmla="*/ 1322388 w 1322388"/>
              <a:gd name="connsiteY50" fmla="*/ 197582 h 285750"/>
              <a:gd name="connsiteX51" fmla="*/ 1319741 w 1322388"/>
              <a:gd name="connsiteY51" fmla="*/ 202893 h 285750"/>
              <a:gd name="connsiteX52" fmla="*/ 1314448 w 1322388"/>
              <a:gd name="connsiteY52" fmla="*/ 206080 h 285750"/>
              <a:gd name="connsiteX53" fmla="*/ 1308624 w 1322388"/>
              <a:gd name="connsiteY53" fmla="*/ 205549 h 285750"/>
              <a:gd name="connsiteX54" fmla="*/ 1305977 w 1322388"/>
              <a:gd name="connsiteY54" fmla="*/ 202362 h 285750"/>
              <a:gd name="connsiteX55" fmla="*/ 1287979 w 1322388"/>
              <a:gd name="connsiteY55" fmla="*/ 175805 h 285750"/>
              <a:gd name="connsiteX56" fmla="*/ 1245099 w 1322388"/>
              <a:gd name="connsiteY56" fmla="*/ 129597 h 285750"/>
              <a:gd name="connsiteX57" fmla="*/ 1196396 w 1322388"/>
              <a:gd name="connsiteY57" fmla="*/ 94542 h 285750"/>
              <a:gd name="connsiteX58" fmla="*/ 1142929 w 1322388"/>
              <a:gd name="connsiteY58" fmla="*/ 70641 h 285750"/>
              <a:gd name="connsiteX59" fmla="*/ 1086815 w 1322388"/>
              <a:gd name="connsiteY59" fmla="*/ 58425 h 285750"/>
              <a:gd name="connsiteX60" fmla="*/ 1029642 w 1322388"/>
              <a:gd name="connsiteY60" fmla="*/ 58425 h 285750"/>
              <a:gd name="connsiteX61" fmla="*/ 970881 w 1322388"/>
              <a:gd name="connsiteY61" fmla="*/ 69579 h 285750"/>
              <a:gd name="connsiteX62" fmla="*/ 914767 w 1322388"/>
              <a:gd name="connsiteY62" fmla="*/ 92948 h 285750"/>
              <a:gd name="connsiteX63" fmla="*/ 887239 w 1322388"/>
              <a:gd name="connsiteY63" fmla="*/ 109945 h 285750"/>
              <a:gd name="connsiteX64" fmla="*/ 898356 w 1322388"/>
              <a:gd name="connsiteY64" fmla="*/ 125348 h 285750"/>
              <a:gd name="connsiteX65" fmla="*/ 919002 w 1322388"/>
              <a:gd name="connsiteY65" fmla="*/ 157216 h 285750"/>
              <a:gd name="connsiteX66" fmla="*/ 927472 w 1322388"/>
              <a:gd name="connsiteY66" fmla="*/ 174743 h 285750"/>
              <a:gd name="connsiteX67" fmla="*/ 928001 w 1322388"/>
              <a:gd name="connsiteY67" fmla="*/ 180054 h 285750"/>
              <a:gd name="connsiteX68" fmla="*/ 925354 w 1322388"/>
              <a:gd name="connsiteY68" fmla="*/ 183772 h 285750"/>
              <a:gd name="connsiteX69" fmla="*/ 925884 w 1322388"/>
              <a:gd name="connsiteY69" fmla="*/ 194926 h 285750"/>
              <a:gd name="connsiteX70" fmla="*/ 916884 w 1322388"/>
              <a:gd name="connsiteY70" fmla="*/ 212985 h 285750"/>
              <a:gd name="connsiteX71" fmla="*/ 897826 w 1322388"/>
              <a:gd name="connsiteY71" fmla="*/ 224670 h 285750"/>
              <a:gd name="connsiteX72" fmla="*/ 875593 w 1322388"/>
              <a:gd name="connsiteY72" fmla="*/ 226263 h 285750"/>
              <a:gd name="connsiteX73" fmla="*/ 865005 w 1322388"/>
              <a:gd name="connsiteY73" fmla="*/ 220952 h 285750"/>
              <a:gd name="connsiteX74" fmla="*/ 857594 w 1322388"/>
              <a:gd name="connsiteY74" fmla="*/ 216172 h 285750"/>
              <a:gd name="connsiteX75" fmla="*/ 847536 w 1322388"/>
              <a:gd name="connsiteY75" fmla="*/ 204487 h 285750"/>
              <a:gd name="connsiteX76" fmla="*/ 839065 w 1322388"/>
              <a:gd name="connsiteY76" fmla="*/ 183772 h 285750"/>
              <a:gd name="connsiteX77" fmla="*/ 840654 w 1322388"/>
              <a:gd name="connsiteY77" fmla="*/ 153498 h 285750"/>
              <a:gd name="connsiteX78" fmla="*/ 854417 w 1322388"/>
              <a:gd name="connsiteY78" fmla="*/ 124285 h 285750"/>
              <a:gd name="connsiteX79" fmla="*/ 864476 w 1322388"/>
              <a:gd name="connsiteY79" fmla="*/ 113132 h 285750"/>
              <a:gd name="connsiteX80" fmla="*/ 845947 w 1322388"/>
              <a:gd name="connsiteY80" fmla="*/ 94011 h 285750"/>
              <a:gd name="connsiteX81" fmla="*/ 803068 w 1322388"/>
              <a:gd name="connsiteY81" fmla="*/ 61080 h 285750"/>
              <a:gd name="connsiteX82" fmla="*/ 757012 w 1322388"/>
              <a:gd name="connsiteY82" fmla="*/ 36648 h 285750"/>
              <a:gd name="connsiteX83" fmla="*/ 705133 w 1322388"/>
              <a:gd name="connsiteY83" fmla="*/ 20714 h 285750"/>
              <a:gd name="connsiteX84" fmla="*/ 676546 w 1322388"/>
              <a:gd name="connsiteY84" fmla="*/ 16465 h 285750"/>
              <a:gd name="connsiteX85" fmla="*/ 657489 w 1322388"/>
              <a:gd name="connsiteY85" fmla="*/ 14872 h 285750"/>
              <a:gd name="connsiteX86" fmla="*/ 619373 w 1322388"/>
              <a:gd name="connsiteY86" fmla="*/ 17527 h 285750"/>
              <a:gd name="connsiteX87" fmla="*/ 564847 w 1322388"/>
              <a:gd name="connsiteY87" fmla="*/ 28150 h 285750"/>
              <a:gd name="connsiteX88" fmla="*/ 457383 w 1322388"/>
              <a:gd name="connsiteY88" fmla="*/ 71703 h 285750"/>
              <a:gd name="connsiteX89" fmla="*/ 388564 w 1322388"/>
              <a:gd name="connsiteY89" fmla="*/ 105165 h 285750"/>
              <a:gd name="connsiteX90" fmla="*/ 398093 w 1322388"/>
              <a:gd name="connsiteY90" fmla="*/ 113663 h 285750"/>
              <a:gd name="connsiteX91" fmla="*/ 413974 w 1322388"/>
              <a:gd name="connsiteY91" fmla="*/ 134908 h 285750"/>
              <a:gd name="connsiteX92" fmla="*/ 423503 w 1322388"/>
              <a:gd name="connsiteY92" fmla="*/ 159340 h 285750"/>
              <a:gd name="connsiteX93" fmla="*/ 427738 w 1322388"/>
              <a:gd name="connsiteY93" fmla="*/ 189615 h 285750"/>
              <a:gd name="connsiteX94" fmla="*/ 426150 w 1322388"/>
              <a:gd name="connsiteY94" fmla="*/ 205549 h 285750"/>
              <a:gd name="connsiteX95" fmla="*/ 424562 w 1322388"/>
              <a:gd name="connsiteY95" fmla="*/ 209267 h 285750"/>
              <a:gd name="connsiteX96" fmla="*/ 417680 w 1322388"/>
              <a:gd name="connsiteY96" fmla="*/ 209267 h 285750"/>
              <a:gd name="connsiteX97" fmla="*/ 417151 w 1322388"/>
              <a:gd name="connsiteY97" fmla="*/ 205549 h 285750"/>
              <a:gd name="connsiteX98" fmla="*/ 410798 w 1322388"/>
              <a:gd name="connsiteY98" fmla="*/ 216703 h 285750"/>
              <a:gd name="connsiteX99" fmla="*/ 390152 w 1322388"/>
              <a:gd name="connsiteY99" fmla="*/ 230512 h 285750"/>
              <a:gd name="connsiteX100" fmla="*/ 366860 w 1322388"/>
              <a:gd name="connsiteY100" fmla="*/ 232106 h 285750"/>
              <a:gd name="connsiteX101" fmla="*/ 344626 w 1322388"/>
              <a:gd name="connsiteY101" fmla="*/ 220952 h 285750"/>
              <a:gd name="connsiteX102" fmla="*/ 336685 w 1322388"/>
              <a:gd name="connsiteY102" fmla="*/ 210860 h 285750"/>
              <a:gd name="connsiteX103" fmla="*/ 332450 w 1322388"/>
              <a:gd name="connsiteY103" fmla="*/ 202893 h 285750"/>
              <a:gd name="connsiteX104" fmla="*/ 327686 w 1322388"/>
              <a:gd name="connsiteY104" fmla="*/ 188553 h 285750"/>
              <a:gd name="connsiteX105" fmla="*/ 327686 w 1322388"/>
              <a:gd name="connsiteY105" fmla="*/ 166245 h 285750"/>
              <a:gd name="connsiteX106" fmla="*/ 339861 w 1322388"/>
              <a:gd name="connsiteY106" fmla="*/ 138095 h 285750"/>
              <a:gd name="connsiteX107" fmla="*/ 362095 w 1322388"/>
              <a:gd name="connsiteY107" fmla="*/ 117381 h 285750"/>
              <a:gd name="connsiteX108" fmla="*/ 376388 w 1322388"/>
              <a:gd name="connsiteY108" fmla="*/ 111538 h 285750"/>
              <a:gd name="connsiteX109" fmla="*/ 375859 w 1322388"/>
              <a:gd name="connsiteY109" fmla="*/ 110476 h 285750"/>
              <a:gd name="connsiteX110" fmla="*/ 366860 w 1322388"/>
              <a:gd name="connsiteY110" fmla="*/ 114725 h 285750"/>
              <a:gd name="connsiteX111" fmla="*/ 358390 w 1322388"/>
              <a:gd name="connsiteY111" fmla="*/ 118443 h 285750"/>
              <a:gd name="connsiteX112" fmla="*/ 355213 w 1322388"/>
              <a:gd name="connsiteY112" fmla="*/ 118974 h 285750"/>
              <a:gd name="connsiteX113" fmla="*/ 352037 w 1322388"/>
              <a:gd name="connsiteY113" fmla="*/ 114725 h 285750"/>
              <a:gd name="connsiteX114" fmla="*/ 354155 w 1322388"/>
              <a:gd name="connsiteY114" fmla="*/ 112069 h 285750"/>
              <a:gd name="connsiteX115" fmla="*/ 360507 w 1322388"/>
              <a:gd name="connsiteY115" fmla="*/ 108883 h 285750"/>
              <a:gd name="connsiteX116" fmla="*/ 367389 w 1322388"/>
              <a:gd name="connsiteY116" fmla="*/ 105165 h 285750"/>
              <a:gd name="connsiteX117" fmla="*/ 356801 w 1322388"/>
              <a:gd name="connsiteY117" fmla="*/ 99322 h 285750"/>
              <a:gd name="connsiteX118" fmla="*/ 332450 w 1322388"/>
              <a:gd name="connsiteY118" fmla="*/ 89762 h 285750"/>
              <a:gd name="connsiteX119" fmla="*/ 291688 w 1322388"/>
              <a:gd name="connsiteY119" fmla="*/ 83388 h 285750"/>
              <a:gd name="connsiteX120" fmla="*/ 234515 w 1322388"/>
              <a:gd name="connsiteY120" fmla="*/ 86044 h 285750"/>
              <a:gd name="connsiteX121" fmla="*/ 181577 w 1322388"/>
              <a:gd name="connsiteY121" fmla="*/ 99322 h 285750"/>
              <a:gd name="connsiteX122" fmla="*/ 157755 w 1322388"/>
              <a:gd name="connsiteY122" fmla="*/ 108883 h 285750"/>
              <a:gd name="connsiteX123" fmla="*/ 131286 w 1322388"/>
              <a:gd name="connsiteY123" fmla="*/ 122692 h 285750"/>
              <a:gd name="connsiteX124" fmla="*/ 84701 w 1322388"/>
              <a:gd name="connsiteY124" fmla="*/ 159340 h 285750"/>
              <a:gd name="connsiteX125" fmla="*/ 46586 w 1322388"/>
              <a:gd name="connsiteY125" fmla="*/ 203955 h 285750"/>
              <a:gd name="connsiteX126" fmla="*/ 17470 w 1322388"/>
              <a:gd name="connsiteY126" fmla="*/ 254944 h 285750"/>
              <a:gd name="connsiteX127" fmla="*/ 6882 w 1322388"/>
              <a:gd name="connsiteY127" fmla="*/ 283094 h 285750"/>
              <a:gd name="connsiteX128" fmla="*/ 4765 w 1322388"/>
              <a:gd name="connsiteY128" fmla="*/ 285750 h 285750"/>
              <a:gd name="connsiteX129" fmla="*/ 0 w 1322388"/>
              <a:gd name="connsiteY129" fmla="*/ 284157 h 285750"/>
              <a:gd name="connsiteX130" fmla="*/ 0 w 1322388"/>
              <a:gd name="connsiteY130" fmla="*/ 280970 h 285750"/>
              <a:gd name="connsiteX131" fmla="*/ 6353 w 1322388"/>
              <a:gd name="connsiteY131" fmla="*/ 261849 h 285750"/>
              <a:gd name="connsiteX132" fmla="*/ 22234 w 1322388"/>
              <a:gd name="connsiteY132" fmla="*/ 225201 h 285750"/>
              <a:gd name="connsiteX133" fmla="*/ 41821 w 1322388"/>
              <a:gd name="connsiteY133" fmla="*/ 191739 h 285750"/>
              <a:gd name="connsiteX134" fmla="*/ 67231 w 1322388"/>
              <a:gd name="connsiteY134" fmla="*/ 160402 h 285750"/>
              <a:gd name="connsiteX135" fmla="*/ 95288 w 1322388"/>
              <a:gd name="connsiteY135" fmla="*/ 132784 h 285750"/>
              <a:gd name="connsiteX136" fmla="*/ 127581 w 1322388"/>
              <a:gd name="connsiteY136" fmla="*/ 109945 h 285750"/>
              <a:gd name="connsiteX137" fmla="*/ 162520 w 1322388"/>
              <a:gd name="connsiteY137" fmla="*/ 90824 h 285750"/>
              <a:gd name="connsiteX138" fmla="*/ 199576 w 1322388"/>
              <a:gd name="connsiteY138" fmla="*/ 76483 h 285750"/>
              <a:gd name="connsiteX139" fmla="*/ 219692 w 1322388"/>
              <a:gd name="connsiteY139" fmla="*/ 71703 h 285750"/>
              <a:gd name="connsiteX140" fmla="*/ 239279 w 1322388"/>
              <a:gd name="connsiteY140" fmla="*/ 67985 h 285750"/>
              <a:gd name="connsiteX141" fmla="*/ 282159 w 1322388"/>
              <a:gd name="connsiteY141" fmla="*/ 66392 h 285750"/>
              <a:gd name="connsiteX142" fmla="*/ 323980 w 1322388"/>
              <a:gd name="connsiteY142" fmla="*/ 73297 h 285750"/>
              <a:gd name="connsiteX143" fmla="*/ 362625 w 1322388"/>
              <a:gd name="connsiteY143" fmla="*/ 87637 h 285750"/>
              <a:gd name="connsiteX144" fmla="*/ 379565 w 1322388"/>
              <a:gd name="connsiteY144" fmla="*/ 98260 h 285750"/>
              <a:gd name="connsiteX145" fmla="*/ 416092 w 1322388"/>
              <a:gd name="connsiteY145" fmla="*/ 77546 h 285750"/>
              <a:gd name="connsiteX146" fmla="*/ 492322 w 1322388"/>
              <a:gd name="connsiteY146" fmla="*/ 39835 h 285750"/>
              <a:gd name="connsiteX147" fmla="*/ 551613 w 1322388"/>
              <a:gd name="connsiteY147" fmla="*/ 16465 h 285750"/>
              <a:gd name="connsiteX148" fmla="*/ 592375 w 1322388"/>
              <a:gd name="connsiteY148" fmla="*/ 584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322388" h="285750">
                <a:moveTo>
                  <a:pt x="874547" y="123825"/>
                </a:moveTo>
                <a:lnTo>
                  <a:pt x="865104" y="137666"/>
                </a:lnTo>
                <a:lnTo>
                  <a:pt x="856711" y="159492"/>
                </a:lnTo>
                <a:lnTo>
                  <a:pt x="855662" y="175994"/>
                </a:lnTo>
                <a:lnTo>
                  <a:pt x="857236" y="183979"/>
                </a:lnTo>
                <a:lnTo>
                  <a:pt x="862482" y="195690"/>
                </a:lnTo>
                <a:lnTo>
                  <a:pt x="876120" y="208466"/>
                </a:lnTo>
                <a:lnTo>
                  <a:pt x="887661" y="212725"/>
                </a:lnTo>
                <a:lnTo>
                  <a:pt x="894480" y="211660"/>
                </a:lnTo>
                <a:lnTo>
                  <a:pt x="902349" y="207934"/>
                </a:lnTo>
                <a:lnTo>
                  <a:pt x="914938" y="193561"/>
                </a:lnTo>
                <a:lnTo>
                  <a:pt x="915987" y="183979"/>
                </a:lnTo>
                <a:lnTo>
                  <a:pt x="915463" y="183447"/>
                </a:lnTo>
                <a:lnTo>
                  <a:pt x="914938" y="182914"/>
                </a:lnTo>
                <a:lnTo>
                  <a:pt x="896578" y="151507"/>
                </a:lnTo>
                <a:close/>
                <a:moveTo>
                  <a:pt x="384474" y="117475"/>
                </a:moveTo>
                <a:lnTo>
                  <a:pt x="383409" y="120107"/>
                </a:lnTo>
                <a:lnTo>
                  <a:pt x="381277" y="122213"/>
                </a:lnTo>
                <a:lnTo>
                  <a:pt x="364226" y="134321"/>
                </a:lnTo>
                <a:lnTo>
                  <a:pt x="345042" y="158536"/>
                </a:lnTo>
                <a:lnTo>
                  <a:pt x="341312" y="178014"/>
                </a:lnTo>
                <a:lnTo>
                  <a:pt x="343444" y="189069"/>
                </a:lnTo>
                <a:lnTo>
                  <a:pt x="347707" y="200124"/>
                </a:lnTo>
                <a:lnTo>
                  <a:pt x="363693" y="214337"/>
                </a:lnTo>
                <a:lnTo>
                  <a:pt x="384474" y="219075"/>
                </a:lnTo>
                <a:lnTo>
                  <a:pt x="404191" y="211705"/>
                </a:lnTo>
                <a:lnTo>
                  <a:pt x="411118" y="201703"/>
                </a:lnTo>
                <a:lnTo>
                  <a:pt x="414315" y="199597"/>
                </a:lnTo>
                <a:lnTo>
                  <a:pt x="417512" y="201703"/>
                </a:lnTo>
                <a:lnTo>
                  <a:pt x="417512" y="187490"/>
                </a:lnTo>
                <a:lnTo>
                  <a:pt x="412716" y="163274"/>
                </a:lnTo>
                <a:lnTo>
                  <a:pt x="404191" y="141691"/>
                </a:lnTo>
                <a:lnTo>
                  <a:pt x="391935" y="124319"/>
                </a:lnTo>
                <a:close/>
                <a:moveTo>
                  <a:pt x="633137" y="0"/>
                </a:moveTo>
                <a:lnTo>
                  <a:pt x="675487" y="0"/>
                </a:lnTo>
                <a:lnTo>
                  <a:pt x="695604" y="2656"/>
                </a:lnTo>
                <a:lnTo>
                  <a:pt x="722602" y="7436"/>
                </a:lnTo>
                <a:lnTo>
                  <a:pt x="772893" y="24963"/>
                </a:lnTo>
                <a:lnTo>
                  <a:pt x="820008" y="50458"/>
                </a:lnTo>
                <a:lnTo>
                  <a:pt x="861829" y="83388"/>
                </a:lnTo>
                <a:lnTo>
                  <a:pt x="880357" y="101978"/>
                </a:lnTo>
                <a:lnTo>
                  <a:pt x="907885" y="83388"/>
                </a:lnTo>
                <a:lnTo>
                  <a:pt x="965587" y="56300"/>
                </a:lnTo>
                <a:lnTo>
                  <a:pt x="1027524" y="42491"/>
                </a:lnTo>
                <a:lnTo>
                  <a:pt x="1089991" y="41960"/>
                </a:lnTo>
                <a:lnTo>
                  <a:pt x="1150869" y="54176"/>
                </a:lnTo>
                <a:lnTo>
                  <a:pt x="1208572" y="78608"/>
                </a:lnTo>
                <a:lnTo>
                  <a:pt x="1259922" y="115787"/>
                </a:lnTo>
                <a:lnTo>
                  <a:pt x="1303331" y="164652"/>
                </a:lnTo>
                <a:lnTo>
                  <a:pt x="1320800" y="193864"/>
                </a:lnTo>
                <a:lnTo>
                  <a:pt x="1322388" y="197582"/>
                </a:lnTo>
                <a:lnTo>
                  <a:pt x="1319741" y="202893"/>
                </a:lnTo>
                <a:lnTo>
                  <a:pt x="1314448" y="206080"/>
                </a:lnTo>
                <a:lnTo>
                  <a:pt x="1308624" y="205549"/>
                </a:lnTo>
                <a:lnTo>
                  <a:pt x="1305977" y="202362"/>
                </a:lnTo>
                <a:lnTo>
                  <a:pt x="1287979" y="175805"/>
                </a:lnTo>
                <a:lnTo>
                  <a:pt x="1245099" y="129597"/>
                </a:lnTo>
                <a:lnTo>
                  <a:pt x="1196396" y="94542"/>
                </a:lnTo>
                <a:lnTo>
                  <a:pt x="1142929" y="70641"/>
                </a:lnTo>
                <a:lnTo>
                  <a:pt x="1086815" y="58425"/>
                </a:lnTo>
                <a:lnTo>
                  <a:pt x="1029642" y="58425"/>
                </a:lnTo>
                <a:lnTo>
                  <a:pt x="970881" y="69579"/>
                </a:lnTo>
                <a:lnTo>
                  <a:pt x="914767" y="92948"/>
                </a:lnTo>
                <a:lnTo>
                  <a:pt x="887239" y="109945"/>
                </a:lnTo>
                <a:lnTo>
                  <a:pt x="898356" y="125348"/>
                </a:lnTo>
                <a:lnTo>
                  <a:pt x="919002" y="157216"/>
                </a:lnTo>
                <a:lnTo>
                  <a:pt x="927472" y="174743"/>
                </a:lnTo>
                <a:lnTo>
                  <a:pt x="928001" y="180054"/>
                </a:lnTo>
                <a:lnTo>
                  <a:pt x="925354" y="183772"/>
                </a:lnTo>
                <a:lnTo>
                  <a:pt x="925884" y="194926"/>
                </a:lnTo>
                <a:lnTo>
                  <a:pt x="916884" y="212985"/>
                </a:lnTo>
                <a:lnTo>
                  <a:pt x="897826" y="224670"/>
                </a:lnTo>
                <a:lnTo>
                  <a:pt x="875593" y="226263"/>
                </a:lnTo>
                <a:lnTo>
                  <a:pt x="865005" y="220952"/>
                </a:lnTo>
                <a:lnTo>
                  <a:pt x="857594" y="216172"/>
                </a:lnTo>
                <a:lnTo>
                  <a:pt x="847536" y="204487"/>
                </a:lnTo>
                <a:lnTo>
                  <a:pt x="839065" y="183772"/>
                </a:lnTo>
                <a:lnTo>
                  <a:pt x="840654" y="153498"/>
                </a:lnTo>
                <a:lnTo>
                  <a:pt x="854417" y="124285"/>
                </a:lnTo>
                <a:lnTo>
                  <a:pt x="864476" y="113132"/>
                </a:lnTo>
                <a:lnTo>
                  <a:pt x="845947" y="94011"/>
                </a:lnTo>
                <a:lnTo>
                  <a:pt x="803068" y="61080"/>
                </a:lnTo>
                <a:lnTo>
                  <a:pt x="757012" y="36648"/>
                </a:lnTo>
                <a:lnTo>
                  <a:pt x="705133" y="20714"/>
                </a:lnTo>
                <a:lnTo>
                  <a:pt x="676546" y="16465"/>
                </a:lnTo>
                <a:lnTo>
                  <a:pt x="657489" y="14872"/>
                </a:lnTo>
                <a:lnTo>
                  <a:pt x="619373" y="17527"/>
                </a:lnTo>
                <a:lnTo>
                  <a:pt x="564847" y="28150"/>
                </a:lnTo>
                <a:lnTo>
                  <a:pt x="457383" y="71703"/>
                </a:lnTo>
                <a:lnTo>
                  <a:pt x="388564" y="105165"/>
                </a:lnTo>
                <a:lnTo>
                  <a:pt x="398093" y="113663"/>
                </a:lnTo>
                <a:lnTo>
                  <a:pt x="413974" y="134908"/>
                </a:lnTo>
                <a:lnTo>
                  <a:pt x="423503" y="159340"/>
                </a:lnTo>
                <a:lnTo>
                  <a:pt x="427738" y="189615"/>
                </a:lnTo>
                <a:lnTo>
                  <a:pt x="426150" y="205549"/>
                </a:lnTo>
                <a:lnTo>
                  <a:pt x="424562" y="209267"/>
                </a:lnTo>
                <a:lnTo>
                  <a:pt x="417680" y="209267"/>
                </a:lnTo>
                <a:lnTo>
                  <a:pt x="417151" y="205549"/>
                </a:lnTo>
                <a:lnTo>
                  <a:pt x="410798" y="216703"/>
                </a:lnTo>
                <a:lnTo>
                  <a:pt x="390152" y="230512"/>
                </a:lnTo>
                <a:lnTo>
                  <a:pt x="366860" y="232106"/>
                </a:lnTo>
                <a:lnTo>
                  <a:pt x="344626" y="220952"/>
                </a:lnTo>
                <a:lnTo>
                  <a:pt x="336685" y="210860"/>
                </a:lnTo>
                <a:lnTo>
                  <a:pt x="332450" y="202893"/>
                </a:lnTo>
                <a:lnTo>
                  <a:pt x="327686" y="188553"/>
                </a:lnTo>
                <a:lnTo>
                  <a:pt x="327686" y="166245"/>
                </a:lnTo>
                <a:lnTo>
                  <a:pt x="339861" y="138095"/>
                </a:lnTo>
                <a:lnTo>
                  <a:pt x="362095" y="117381"/>
                </a:lnTo>
                <a:lnTo>
                  <a:pt x="376388" y="111538"/>
                </a:lnTo>
                <a:lnTo>
                  <a:pt x="375859" y="110476"/>
                </a:lnTo>
                <a:lnTo>
                  <a:pt x="366860" y="114725"/>
                </a:lnTo>
                <a:lnTo>
                  <a:pt x="358390" y="118443"/>
                </a:lnTo>
                <a:lnTo>
                  <a:pt x="355213" y="118974"/>
                </a:lnTo>
                <a:lnTo>
                  <a:pt x="352037" y="114725"/>
                </a:lnTo>
                <a:lnTo>
                  <a:pt x="354155" y="112069"/>
                </a:lnTo>
                <a:lnTo>
                  <a:pt x="360507" y="108883"/>
                </a:lnTo>
                <a:lnTo>
                  <a:pt x="367389" y="105165"/>
                </a:lnTo>
                <a:lnTo>
                  <a:pt x="356801" y="99322"/>
                </a:lnTo>
                <a:lnTo>
                  <a:pt x="332450" y="89762"/>
                </a:lnTo>
                <a:lnTo>
                  <a:pt x="291688" y="83388"/>
                </a:lnTo>
                <a:lnTo>
                  <a:pt x="234515" y="86044"/>
                </a:lnTo>
                <a:lnTo>
                  <a:pt x="181577" y="99322"/>
                </a:lnTo>
                <a:lnTo>
                  <a:pt x="157755" y="108883"/>
                </a:lnTo>
                <a:lnTo>
                  <a:pt x="131286" y="122692"/>
                </a:lnTo>
                <a:lnTo>
                  <a:pt x="84701" y="159340"/>
                </a:lnTo>
                <a:lnTo>
                  <a:pt x="46586" y="203955"/>
                </a:lnTo>
                <a:lnTo>
                  <a:pt x="17470" y="254944"/>
                </a:lnTo>
                <a:lnTo>
                  <a:pt x="6882" y="283094"/>
                </a:lnTo>
                <a:lnTo>
                  <a:pt x="4765" y="285750"/>
                </a:lnTo>
                <a:lnTo>
                  <a:pt x="0" y="284157"/>
                </a:lnTo>
                <a:lnTo>
                  <a:pt x="0" y="280970"/>
                </a:lnTo>
                <a:lnTo>
                  <a:pt x="6353" y="261849"/>
                </a:lnTo>
                <a:lnTo>
                  <a:pt x="22234" y="225201"/>
                </a:lnTo>
                <a:lnTo>
                  <a:pt x="41821" y="191739"/>
                </a:lnTo>
                <a:lnTo>
                  <a:pt x="67231" y="160402"/>
                </a:lnTo>
                <a:lnTo>
                  <a:pt x="95288" y="132784"/>
                </a:lnTo>
                <a:lnTo>
                  <a:pt x="127581" y="109945"/>
                </a:lnTo>
                <a:lnTo>
                  <a:pt x="162520" y="90824"/>
                </a:lnTo>
                <a:lnTo>
                  <a:pt x="199576" y="76483"/>
                </a:lnTo>
                <a:lnTo>
                  <a:pt x="219692" y="71703"/>
                </a:lnTo>
                <a:lnTo>
                  <a:pt x="239279" y="67985"/>
                </a:lnTo>
                <a:lnTo>
                  <a:pt x="282159" y="66392"/>
                </a:lnTo>
                <a:lnTo>
                  <a:pt x="323980" y="73297"/>
                </a:lnTo>
                <a:lnTo>
                  <a:pt x="362625" y="87637"/>
                </a:lnTo>
                <a:lnTo>
                  <a:pt x="379565" y="98260"/>
                </a:lnTo>
                <a:lnTo>
                  <a:pt x="416092" y="77546"/>
                </a:lnTo>
                <a:lnTo>
                  <a:pt x="492322" y="39835"/>
                </a:lnTo>
                <a:lnTo>
                  <a:pt x="551613" y="16465"/>
                </a:lnTo>
                <a:lnTo>
                  <a:pt x="592375" y="58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Freeform 390"/>
          <p:cNvSpPr>
            <a:spLocks/>
          </p:cNvSpPr>
          <p:nvPr/>
        </p:nvSpPr>
        <p:spPr bwMode="auto">
          <a:xfrm>
            <a:off x="6246813" y="2855913"/>
            <a:ext cx="1157287" cy="722312"/>
          </a:xfrm>
          <a:custGeom>
            <a:avLst/>
            <a:gdLst>
              <a:gd name="T0" fmla="*/ 2897 w 2912"/>
              <a:gd name="T1" fmla="*/ 645 h 1693"/>
              <a:gd name="T2" fmla="*/ 2886 w 2912"/>
              <a:gd name="T3" fmla="*/ 614 h 1693"/>
              <a:gd name="T4" fmla="*/ 2861 w 2912"/>
              <a:gd name="T5" fmla="*/ 560 h 1693"/>
              <a:gd name="T6" fmla="*/ 2809 w 2912"/>
              <a:gd name="T7" fmla="*/ 483 h 1693"/>
              <a:gd name="T8" fmla="*/ 2721 w 2912"/>
              <a:gd name="T9" fmla="*/ 400 h 1693"/>
              <a:gd name="T10" fmla="*/ 2619 w 2912"/>
              <a:gd name="T11" fmla="*/ 331 h 1693"/>
              <a:gd name="T12" fmla="*/ 2565 w 2912"/>
              <a:gd name="T13" fmla="*/ 302 h 1693"/>
              <a:gd name="T14" fmla="*/ 2496 w 2912"/>
              <a:gd name="T15" fmla="*/ 268 h 1693"/>
              <a:gd name="T16" fmla="*/ 2355 w 2912"/>
              <a:gd name="T17" fmla="*/ 207 h 1693"/>
              <a:gd name="T18" fmla="*/ 2210 w 2912"/>
              <a:gd name="T19" fmla="*/ 155 h 1693"/>
              <a:gd name="T20" fmla="*/ 2062 w 2912"/>
              <a:gd name="T21" fmla="*/ 111 h 1693"/>
              <a:gd name="T22" fmla="*/ 1910 w 2912"/>
              <a:gd name="T23" fmla="*/ 73 h 1693"/>
              <a:gd name="T24" fmla="*/ 1758 w 2912"/>
              <a:gd name="T25" fmla="*/ 45 h 1693"/>
              <a:gd name="T26" fmla="*/ 1529 w 2912"/>
              <a:gd name="T27" fmla="*/ 14 h 1693"/>
              <a:gd name="T28" fmla="*/ 1375 w 2912"/>
              <a:gd name="T29" fmla="*/ 6 h 1693"/>
              <a:gd name="T30" fmla="*/ 1228 w 2912"/>
              <a:gd name="T31" fmla="*/ 0 h 1693"/>
              <a:gd name="T32" fmla="*/ 996 w 2912"/>
              <a:gd name="T33" fmla="*/ 9 h 1693"/>
              <a:gd name="T34" fmla="*/ 842 w 2912"/>
              <a:gd name="T35" fmla="*/ 26 h 1693"/>
              <a:gd name="T36" fmla="*/ 691 w 2912"/>
              <a:gd name="T37" fmla="*/ 56 h 1693"/>
              <a:gd name="T38" fmla="*/ 546 w 2912"/>
              <a:gd name="T39" fmla="*/ 101 h 1693"/>
              <a:gd name="T40" fmla="*/ 408 w 2912"/>
              <a:gd name="T41" fmla="*/ 163 h 1693"/>
              <a:gd name="T42" fmla="*/ 281 w 2912"/>
              <a:gd name="T43" fmla="*/ 245 h 1693"/>
              <a:gd name="T44" fmla="*/ 223 w 2912"/>
              <a:gd name="T45" fmla="*/ 295 h 1693"/>
              <a:gd name="T46" fmla="*/ 174 w 2912"/>
              <a:gd name="T47" fmla="*/ 344 h 1693"/>
              <a:gd name="T48" fmla="*/ 97 w 2912"/>
              <a:gd name="T49" fmla="*/ 449 h 1693"/>
              <a:gd name="T50" fmla="*/ 41 w 2912"/>
              <a:gd name="T51" fmla="*/ 563 h 1693"/>
              <a:gd name="T52" fmla="*/ 9 w 2912"/>
              <a:gd name="T53" fmla="*/ 682 h 1693"/>
              <a:gd name="T54" fmla="*/ 0 w 2912"/>
              <a:gd name="T55" fmla="*/ 804 h 1693"/>
              <a:gd name="T56" fmla="*/ 15 w 2912"/>
              <a:gd name="T57" fmla="*/ 928 h 1693"/>
              <a:gd name="T58" fmla="*/ 52 w 2912"/>
              <a:gd name="T59" fmla="*/ 1049 h 1693"/>
              <a:gd name="T60" fmla="*/ 114 w 2912"/>
              <a:gd name="T61" fmla="*/ 1164 h 1693"/>
              <a:gd name="T62" fmla="*/ 154 w 2912"/>
              <a:gd name="T63" fmla="*/ 1219 h 1693"/>
              <a:gd name="T64" fmla="*/ 202 w 2912"/>
              <a:gd name="T65" fmla="*/ 1276 h 1693"/>
              <a:gd name="T66" fmla="*/ 310 w 2912"/>
              <a:gd name="T67" fmla="*/ 1374 h 1693"/>
              <a:gd name="T68" fmla="*/ 432 w 2912"/>
              <a:gd name="T69" fmla="*/ 1455 h 1693"/>
              <a:gd name="T70" fmla="*/ 563 w 2912"/>
              <a:gd name="T71" fmla="*/ 1518 h 1693"/>
              <a:gd name="T72" fmla="*/ 701 w 2912"/>
              <a:gd name="T73" fmla="*/ 1570 h 1693"/>
              <a:gd name="T74" fmla="*/ 845 w 2912"/>
              <a:gd name="T75" fmla="*/ 1609 h 1693"/>
              <a:gd name="T76" fmla="*/ 1064 w 2912"/>
              <a:gd name="T77" fmla="*/ 1652 h 1693"/>
              <a:gd name="T78" fmla="*/ 1207 w 2912"/>
              <a:gd name="T79" fmla="*/ 1670 h 1693"/>
              <a:gd name="T80" fmla="*/ 1289 w 2912"/>
              <a:gd name="T81" fmla="*/ 1681 h 1693"/>
              <a:gd name="T82" fmla="*/ 1458 w 2912"/>
              <a:gd name="T83" fmla="*/ 1692 h 1693"/>
              <a:gd name="T84" fmla="*/ 1630 w 2912"/>
              <a:gd name="T85" fmla="*/ 1693 h 1693"/>
              <a:gd name="T86" fmla="*/ 1801 w 2912"/>
              <a:gd name="T87" fmla="*/ 1682 h 1693"/>
              <a:gd name="T88" fmla="*/ 1971 w 2912"/>
              <a:gd name="T89" fmla="*/ 1658 h 1693"/>
              <a:gd name="T90" fmla="*/ 2136 w 2912"/>
              <a:gd name="T91" fmla="*/ 1617 h 1693"/>
              <a:gd name="T92" fmla="*/ 2295 w 2912"/>
              <a:gd name="T93" fmla="*/ 1560 h 1693"/>
              <a:gd name="T94" fmla="*/ 2446 w 2912"/>
              <a:gd name="T95" fmla="*/ 1482 h 1693"/>
              <a:gd name="T96" fmla="*/ 2518 w 2912"/>
              <a:gd name="T97" fmla="*/ 1435 h 1693"/>
              <a:gd name="T98" fmla="*/ 2563 w 2912"/>
              <a:gd name="T99" fmla="*/ 1401 h 1693"/>
              <a:gd name="T100" fmla="*/ 2646 w 2912"/>
              <a:gd name="T101" fmla="*/ 1324 h 1693"/>
              <a:gd name="T102" fmla="*/ 2719 w 2912"/>
              <a:gd name="T103" fmla="*/ 1235 h 1693"/>
              <a:gd name="T104" fmla="*/ 2780 w 2912"/>
              <a:gd name="T105" fmla="*/ 1135 h 1693"/>
              <a:gd name="T106" fmla="*/ 2804 w 2912"/>
              <a:gd name="T107" fmla="*/ 1083 h 1693"/>
              <a:gd name="T108" fmla="*/ 2836 w 2912"/>
              <a:gd name="T109" fmla="*/ 1035 h 1693"/>
              <a:gd name="T110" fmla="*/ 2884 w 2912"/>
              <a:gd name="T111" fmla="*/ 929 h 1693"/>
              <a:gd name="T112" fmla="*/ 2911 w 2912"/>
              <a:gd name="T113" fmla="*/ 817 h 1693"/>
              <a:gd name="T114" fmla="*/ 2912 w 2912"/>
              <a:gd name="T115" fmla="*/ 731 h 1693"/>
              <a:gd name="T116" fmla="*/ 2904 w 2912"/>
              <a:gd name="T117" fmla="*/ 673 h 1693"/>
              <a:gd name="T118" fmla="*/ 2897 w 2912"/>
              <a:gd name="T119" fmla="*/ 645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2" h="1693">
                <a:moveTo>
                  <a:pt x="2897" y="645"/>
                </a:moveTo>
                <a:lnTo>
                  <a:pt x="2886" y="614"/>
                </a:lnTo>
                <a:lnTo>
                  <a:pt x="2861" y="560"/>
                </a:lnTo>
                <a:lnTo>
                  <a:pt x="2809" y="483"/>
                </a:lnTo>
                <a:lnTo>
                  <a:pt x="2721" y="400"/>
                </a:lnTo>
                <a:lnTo>
                  <a:pt x="2619" y="331"/>
                </a:lnTo>
                <a:lnTo>
                  <a:pt x="2565" y="302"/>
                </a:lnTo>
                <a:lnTo>
                  <a:pt x="2496" y="268"/>
                </a:lnTo>
                <a:lnTo>
                  <a:pt x="2355" y="207"/>
                </a:lnTo>
                <a:lnTo>
                  <a:pt x="2210" y="155"/>
                </a:lnTo>
                <a:lnTo>
                  <a:pt x="2062" y="111"/>
                </a:lnTo>
                <a:lnTo>
                  <a:pt x="1910" y="73"/>
                </a:lnTo>
                <a:lnTo>
                  <a:pt x="1758" y="45"/>
                </a:lnTo>
                <a:lnTo>
                  <a:pt x="1529" y="14"/>
                </a:lnTo>
                <a:lnTo>
                  <a:pt x="1375" y="6"/>
                </a:lnTo>
                <a:lnTo>
                  <a:pt x="1228" y="0"/>
                </a:lnTo>
                <a:lnTo>
                  <a:pt x="996" y="9"/>
                </a:lnTo>
                <a:lnTo>
                  <a:pt x="842" y="26"/>
                </a:lnTo>
                <a:lnTo>
                  <a:pt x="691" y="56"/>
                </a:lnTo>
                <a:lnTo>
                  <a:pt x="546" y="101"/>
                </a:lnTo>
                <a:lnTo>
                  <a:pt x="408" y="163"/>
                </a:lnTo>
                <a:lnTo>
                  <a:pt x="281" y="245"/>
                </a:lnTo>
                <a:lnTo>
                  <a:pt x="223" y="295"/>
                </a:lnTo>
                <a:lnTo>
                  <a:pt x="174" y="344"/>
                </a:lnTo>
                <a:lnTo>
                  <a:pt x="97" y="449"/>
                </a:lnTo>
                <a:lnTo>
                  <a:pt x="41" y="563"/>
                </a:lnTo>
                <a:lnTo>
                  <a:pt x="9" y="682"/>
                </a:lnTo>
                <a:lnTo>
                  <a:pt x="0" y="804"/>
                </a:lnTo>
                <a:lnTo>
                  <a:pt x="15" y="928"/>
                </a:lnTo>
                <a:lnTo>
                  <a:pt x="52" y="1049"/>
                </a:lnTo>
                <a:lnTo>
                  <a:pt x="114" y="1164"/>
                </a:lnTo>
                <a:lnTo>
                  <a:pt x="154" y="1219"/>
                </a:lnTo>
                <a:lnTo>
                  <a:pt x="202" y="1276"/>
                </a:lnTo>
                <a:lnTo>
                  <a:pt x="310" y="1374"/>
                </a:lnTo>
                <a:lnTo>
                  <a:pt x="432" y="1455"/>
                </a:lnTo>
                <a:lnTo>
                  <a:pt x="563" y="1518"/>
                </a:lnTo>
                <a:lnTo>
                  <a:pt x="701" y="1570"/>
                </a:lnTo>
                <a:lnTo>
                  <a:pt x="845" y="1609"/>
                </a:lnTo>
                <a:lnTo>
                  <a:pt x="1064" y="1652"/>
                </a:lnTo>
                <a:lnTo>
                  <a:pt x="1207" y="1670"/>
                </a:lnTo>
                <a:lnTo>
                  <a:pt x="1289" y="1681"/>
                </a:lnTo>
                <a:lnTo>
                  <a:pt x="1458" y="1692"/>
                </a:lnTo>
                <a:lnTo>
                  <a:pt x="1630" y="1693"/>
                </a:lnTo>
                <a:lnTo>
                  <a:pt x="1801" y="1682"/>
                </a:lnTo>
                <a:lnTo>
                  <a:pt x="1971" y="1658"/>
                </a:lnTo>
                <a:lnTo>
                  <a:pt x="2136" y="1617"/>
                </a:lnTo>
                <a:lnTo>
                  <a:pt x="2295" y="1560"/>
                </a:lnTo>
                <a:lnTo>
                  <a:pt x="2446" y="1482"/>
                </a:lnTo>
                <a:lnTo>
                  <a:pt x="2518" y="1435"/>
                </a:lnTo>
                <a:lnTo>
                  <a:pt x="2563" y="1401"/>
                </a:lnTo>
                <a:lnTo>
                  <a:pt x="2646" y="1324"/>
                </a:lnTo>
                <a:lnTo>
                  <a:pt x="2719" y="1235"/>
                </a:lnTo>
                <a:lnTo>
                  <a:pt x="2780" y="1135"/>
                </a:lnTo>
                <a:lnTo>
                  <a:pt x="2804" y="1083"/>
                </a:lnTo>
                <a:lnTo>
                  <a:pt x="2836" y="1035"/>
                </a:lnTo>
                <a:lnTo>
                  <a:pt x="2884" y="929"/>
                </a:lnTo>
                <a:lnTo>
                  <a:pt x="2911" y="817"/>
                </a:lnTo>
                <a:lnTo>
                  <a:pt x="2912" y="731"/>
                </a:lnTo>
                <a:lnTo>
                  <a:pt x="2904" y="673"/>
                </a:lnTo>
                <a:lnTo>
                  <a:pt x="2897" y="645"/>
                </a:lnTo>
              </a:path>
            </a:pathLst>
          </a:custGeom>
          <a:solidFill>
            <a:srgbClr val="0D95BC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>
                <a:solidFill>
                  <a:prstClr val="black"/>
                </a:solidFill>
                <a:latin typeface="+mn-lt"/>
              </a:rPr>
              <a:t>04</a:t>
            </a:r>
          </a:p>
        </p:txBody>
      </p:sp>
      <p:sp>
        <p:nvSpPr>
          <p:cNvPr id="12" name="Freeform: Shape 51"/>
          <p:cNvSpPr>
            <a:spLocks/>
          </p:cNvSpPr>
          <p:nvPr/>
        </p:nvSpPr>
        <p:spPr bwMode="auto">
          <a:xfrm rot="5756241">
            <a:off x="6520657" y="3756819"/>
            <a:ext cx="635000" cy="300037"/>
          </a:xfrm>
          <a:custGeom>
            <a:avLst/>
            <a:gdLst>
              <a:gd name="connsiteX0" fmla="*/ 874547 w 1322388"/>
              <a:gd name="connsiteY0" fmla="*/ 123825 h 285750"/>
              <a:gd name="connsiteX1" fmla="*/ 865104 w 1322388"/>
              <a:gd name="connsiteY1" fmla="*/ 137666 h 285750"/>
              <a:gd name="connsiteX2" fmla="*/ 856711 w 1322388"/>
              <a:gd name="connsiteY2" fmla="*/ 159492 h 285750"/>
              <a:gd name="connsiteX3" fmla="*/ 855662 w 1322388"/>
              <a:gd name="connsiteY3" fmla="*/ 175994 h 285750"/>
              <a:gd name="connsiteX4" fmla="*/ 857236 w 1322388"/>
              <a:gd name="connsiteY4" fmla="*/ 183979 h 285750"/>
              <a:gd name="connsiteX5" fmla="*/ 862482 w 1322388"/>
              <a:gd name="connsiteY5" fmla="*/ 195690 h 285750"/>
              <a:gd name="connsiteX6" fmla="*/ 876120 w 1322388"/>
              <a:gd name="connsiteY6" fmla="*/ 208466 h 285750"/>
              <a:gd name="connsiteX7" fmla="*/ 887661 w 1322388"/>
              <a:gd name="connsiteY7" fmla="*/ 212725 h 285750"/>
              <a:gd name="connsiteX8" fmla="*/ 894480 w 1322388"/>
              <a:gd name="connsiteY8" fmla="*/ 211660 h 285750"/>
              <a:gd name="connsiteX9" fmla="*/ 902349 w 1322388"/>
              <a:gd name="connsiteY9" fmla="*/ 207934 h 285750"/>
              <a:gd name="connsiteX10" fmla="*/ 914938 w 1322388"/>
              <a:gd name="connsiteY10" fmla="*/ 193561 h 285750"/>
              <a:gd name="connsiteX11" fmla="*/ 915987 w 1322388"/>
              <a:gd name="connsiteY11" fmla="*/ 183979 h 285750"/>
              <a:gd name="connsiteX12" fmla="*/ 915463 w 1322388"/>
              <a:gd name="connsiteY12" fmla="*/ 183447 h 285750"/>
              <a:gd name="connsiteX13" fmla="*/ 914938 w 1322388"/>
              <a:gd name="connsiteY13" fmla="*/ 182914 h 285750"/>
              <a:gd name="connsiteX14" fmla="*/ 896578 w 1322388"/>
              <a:gd name="connsiteY14" fmla="*/ 151507 h 285750"/>
              <a:gd name="connsiteX15" fmla="*/ 384474 w 1322388"/>
              <a:gd name="connsiteY15" fmla="*/ 117475 h 285750"/>
              <a:gd name="connsiteX16" fmla="*/ 383409 w 1322388"/>
              <a:gd name="connsiteY16" fmla="*/ 120107 h 285750"/>
              <a:gd name="connsiteX17" fmla="*/ 381277 w 1322388"/>
              <a:gd name="connsiteY17" fmla="*/ 122213 h 285750"/>
              <a:gd name="connsiteX18" fmla="*/ 364226 w 1322388"/>
              <a:gd name="connsiteY18" fmla="*/ 134321 h 285750"/>
              <a:gd name="connsiteX19" fmla="*/ 345042 w 1322388"/>
              <a:gd name="connsiteY19" fmla="*/ 158536 h 285750"/>
              <a:gd name="connsiteX20" fmla="*/ 341312 w 1322388"/>
              <a:gd name="connsiteY20" fmla="*/ 178014 h 285750"/>
              <a:gd name="connsiteX21" fmla="*/ 343444 w 1322388"/>
              <a:gd name="connsiteY21" fmla="*/ 189069 h 285750"/>
              <a:gd name="connsiteX22" fmla="*/ 347707 w 1322388"/>
              <a:gd name="connsiteY22" fmla="*/ 200124 h 285750"/>
              <a:gd name="connsiteX23" fmla="*/ 363693 w 1322388"/>
              <a:gd name="connsiteY23" fmla="*/ 214337 h 285750"/>
              <a:gd name="connsiteX24" fmla="*/ 384474 w 1322388"/>
              <a:gd name="connsiteY24" fmla="*/ 219075 h 285750"/>
              <a:gd name="connsiteX25" fmla="*/ 404191 w 1322388"/>
              <a:gd name="connsiteY25" fmla="*/ 211705 h 285750"/>
              <a:gd name="connsiteX26" fmla="*/ 411118 w 1322388"/>
              <a:gd name="connsiteY26" fmla="*/ 201703 h 285750"/>
              <a:gd name="connsiteX27" fmla="*/ 414315 w 1322388"/>
              <a:gd name="connsiteY27" fmla="*/ 199597 h 285750"/>
              <a:gd name="connsiteX28" fmla="*/ 417512 w 1322388"/>
              <a:gd name="connsiteY28" fmla="*/ 201703 h 285750"/>
              <a:gd name="connsiteX29" fmla="*/ 417512 w 1322388"/>
              <a:gd name="connsiteY29" fmla="*/ 187490 h 285750"/>
              <a:gd name="connsiteX30" fmla="*/ 412716 w 1322388"/>
              <a:gd name="connsiteY30" fmla="*/ 163274 h 285750"/>
              <a:gd name="connsiteX31" fmla="*/ 404191 w 1322388"/>
              <a:gd name="connsiteY31" fmla="*/ 141691 h 285750"/>
              <a:gd name="connsiteX32" fmla="*/ 391935 w 1322388"/>
              <a:gd name="connsiteY32" fmla="*/ 124319 h 285750"/>
              <a:gd name="connsiteX33" fmla="*/ 633137 w 1322388"/>
              <a:gd name="connsiteY33" fmla="*/ 0 h 285750"/>
              <a:gd name="connsiteX34" fmla="*/ 675487 w 1322388"/>
              <a:gd name="connsiteY34" fmla="*/ 0 h 285750"/>
              <a:gd name="connsiteX35" fmla="*/ 695604 w 1322388"/>
              <a:gd name="connsiteY35" fmla="*/ 2656 h 285750"/>
              <a:gd name="connsiteX36" fmla="*/ 722602 w 1322388"/>
              <a:gd name="connsiteY36" fmla="*/ 7436 h 285750"/>
              <a:gd name="connsiteX37" fmla="*/ 772893 w 1322388"/>
              <a:gd name="connsiteY37" fmla="*/ 24963 h 285750"/>
              <a:gd name="connsiteX38" fmla="*/ 820008 w 1322388"/>
              <a:gd name="connsiteY38" fmla="*/ 50458 h 285750"/>
              <a:gd name="connsiteX39" fmla="*/ 861829 w 1322388"/>
              <a:gd name="connsiteY39" fmla="*/ 83388 h 285750"/>
              <a:gd name="connsiteX40" fmla="*/ 880357 w 1322388"/>
              <a:gd name="connsiteY40" fmla="*/ 101978 h 285750"/>
              <a:gd name="connsiteX41" fmla="*/ 907885 w 1322388"/>
              <a:gd name="connsiteY41" fmla="*/ 83388 h 285750"/>
              <a:gd name="connsiteX42" fmla="*/ 965587 w 1322388"/>
              <a:gd name="connsiteY42" fmla="*/ 56300 h 285750"/>
              <a:gd name="connsiteX43" fmla="*/ 1027524 w 1322388"/>
              <a:gd name="connsiteY43" fmla="*/ 42491 h 285750"/>
              <a:gd name="connsiteX44" fmla="*/ 1089991 w 1322388"/>
              <a:gd name="connsiteY44" fmla="*/ 41960 h 285750"/>
              <a:gd name="connsiteX45" fmla="*/ 1150869 w 1322388"/>
              <a:gd name="connsiteY45" fmla="*/ 54176 h 285750"/>
              <a:gd name="connsiteX46" fmla="*/ 1208572 w 1322388"/>
              <a:gd name="connsiteY46" fmla="*/ 78608 h 285750"/>
              <a:gd name="connsiteX47" fmla="*/ 1259922 w 1322388"/>
              <a:gd name="connsiteY47" fmla="*/ 115787 h 285750"/>
              <a:gd name="connsiteX48" fmla="*/ 1303331 w 1322388"/>
              <a:gd name="connsiteY48" fmla="*/ 164652 h 285750"/>
              <a:gd name="connsiteX49" fmla="*/ 1320800 w 1322388"/>
              <a:gd name="connsiteY49" fmla="*/ 193864 h 285750"/>
              <a:gd name="connsiteX50" fmla="*/ 1322388 w 1322388"/>
              <a:gd name="connsiteY50" fmla="*/ 197582 h 285750"/>
              <a:gd name="connsiteX51" fmla="*/ 1319741 w 1322388"/>
              <a:gd name="connsiteY51" fmla="*/ 202893 h 285750"/>
              <a:gd name="connsiteX52" fmla="*/ 1314448 w 1322388"/>
              <a:gd name="connsiteY52" fmla="*/ 206080 h 285750"/>
              <a:gd name="connsiteX53" fmla="*/ 1308624 w 1322388"/>
              <a:gd name="connsiteY53" fmla="*/ 205549 h 285750"/>
              <a:gd name="connsiteX54" fmla="*/ 1305977 w 1322388"/>
              <a:gd name="connsiteY54" fmla="*/ 202362 h 285750"/>
              <a:gd name="connsiteX55" fmla="*/ 1287979 w 1322388"/>
              <a:gd name="connsiteY55" fmla="*/ 175805 h 285750"/>
              <a:gd name="connsiteX56" fmla="*/ 1245099 w 1322388"/>
              <a:gd name="connsiteY56" fmla="*/ 129597 h 285750"/>
              <a:gd name="connsiteX57" fmla="*/ 1196396 w 1322388"/>
              <a:gd name="connsiteY57" fmla="*/ 94542 h 285750"/>
              <a:gd name="connsiteX58" fmla="*/ 1142929 w 1322388"/>
              <a:gd name="connsiteY58" fmla="*/ 70641 h 285750"/>
              <a:gd name="connsiteX59" fmla="*/ 1086815 w 1322388"/>
              <a:gd name="connsiteY59" fmla="*/ 58425 h 285750"/>
              <a:gd name="connsiteX60" fmla="*/ 1029642 w 1322388"/>
              <a:gd name="connsiteY60" fmla="*/ 58425 h 285750"/>
              <a:gd name="connsiteX61" fmla="*/ 970881 w 1322388"/>
              <a:gd name="connsiteY61" fmla="*/ 69579 h 285750"/>
              <a:gd name="connsiteX62" fmla="*/ 914767 w 1322388"/>
              <a:gd name="connsiteY62" fmla="*/ 92948 h 285750"/>
              <a:gd name="connsiteX63" fmla="*/ 887239 w 1322388"/>
              <a:gd name="connsiteY63" fmla="*/ 109945 h 285750"/>
              <a:gd name="connsiteX64" fmla="*/ 898356 w 1322388"/>
              <a:gd name="connsiteY64" fmla="*/ 125348 h 285750"/>
              <a:gd name="connsiteX65" fmla="*/ 919002 w 1322388"/>
              <a:gd name="connsiteY65" fmla="*/ 157216 h 285750"/>
              <a:gd name="connsiteX66" fmla="*/ 927472 w 1322388"/>
              <a:gd name="connsiteY66" fmla="*/ 174743 h 285750"/>
              <a:gd name="connsiteX67" fmla="*/ 928001 w 1322388"/>
              <a:gd name="connsiteY67" fmla="*/ 180054 h 285750"/>
              <a:gd name="connsiteX68" fmla="*/ 925354 w 1322388"/>
              <a:gd name="connsiteY68" fmla="*/ 183772 h 285750"/>
              <a:gd name="connsiteX69" fmla="*/ 925884 w 1322388"/>
              <a:gd name="connsiteY69" fmla="*/ 194926 h 285750"/>
              <a:gd name="connsiteX70" fmla="*/ 916884 w 1322388"/>
              <a:gd name="connsiteY70" fmla="*/ 212985 h 285750"/>
              <a:gd name="connsiteX71" fmla="*/ 897826 w 1322388"/>
              <a:gd name="connsiteY71" fmla="*/ 224670 h 285750"/>
              <a:gd name="connsiteX72" fmla="*/ 875593 w 1322388"/>
              <a:gd name="connsiteY72" fmla="*/ 226263 h 285750"/>
              <a:gd name="connsiteX73" fmla="*/ 865005 w 1322388"/>
              <a:gd name="connsiteY73" fmla="*/ 220952 h 285750"/>
              <a:gd name="connsiteX74" fmla="*/ 857594 w 1322388"/>
              <a:gd name="connsiteY74" fmla="*/ 216172 h 285750"/>
              <a:gd name="connsiteX75" fmla="*/ 847536 w 1322388"/>
              <a:gd name="connsiteY75" fmla="*/ 204487 h 285750"/>
              <a:gd name="connsiteX76" fmla="*/ 839065 w 1322388"/>
              <a:gd name="connsiteY76" fmla="*/ 183772 h 285750"/>
              <a:gd name="connsiteX77" fmla="*/ 840654 w 1322388"/>
              <a:gd name="connsiteY77" fmla="*/ 153498 h 285750"/>
              <a:gd name="connsiteX78" fmla="*/ 854417 w 1322388"/>
              <a:gd name="connsiteY78" fmla="*/ 124285 h 285750"/>
              <a:gd name="connsiteX79" fmla="*/ 864476 w 1322388"/>
              <a:gd name="connsiteY79" fmla="*/ 113132 h 285750"/>
              <a:gd name="connsiteX80" fmla="*/ 845947 w 1322388"/>
              <a:gd name="connsiteY80" fmla="*/ 94011 h 285750"/>
              <a:gd name="connsiteX81" fmla="*/ 803068 w 1322388"/>
              <a:gd name="connsiteY81" fmla="*/ 61080 h 285750"/>
              <a:gd name="connsiteX82" fmla="*/ 757012 w 1322388"/>
              <a:gd name="connsiteY82" fmla="*/ 36648 h 285750"/>
              <a:gd name="connsiteX83" fmla="*/ 705133 w 1322388"/>
              <a:gd name="connsiteY83" fmla="*/ 20714 h 285750"/>
              <a:gd name="connsiteX84" fmla="*/ 676546 w 1322388"/>
              <a:gd name="connsiteY84" fmla="*/ 16465 h 285750"/>
              <a:gd name="connsiteX85" fmla="*/ 657489 w 1322388"/>
              <a:gd name="connsiteY85" fmla="*/ 14872 h 285750"/>
              <a:gd name="connsiteX86" fmla="*/ 619373 w 1322388"/>
              <a:gd name="connsiteY86" fmla="*/ 17527 h 285750"/>
              <a:gd name="connsiteX87" fmla="*/ 564847 w 1322388"/>
              <a:gd name="connsiteY87" fmla="*/ 28150 h 285750"/>
              <a:gd name="connsiteX88" fmla="*/ 457383 w 1322388"/>
              <a:gd name="connsiteY88" fmla="*/ 71703 h 285750"/>
              <a:gd name="connsiteX89" fmla="*/ 388564 w 1322388"/>
              <a:gd name="connsiteY89" fmla="*/ 105165 h 285750"/>
              <a:gd name="connsiteX90" fmla="*/ 398093 w 1322388"/>
              <a:gd name="connsiteY90" fmla="*/ 113663 h 285750"/>
              <a:gd name="connsiteX91" fmla="*/ 413974 w 1322388"/>
              <a:gd name="connsiteY91" fmla="*/ 134908 h 285750"/>
              <a:gd name="connsiteX92" fmla="*/ 423503 w 1322388"/>
              <a:gd name="connsiteY92" fmla="*/ 159340 h 285750"/>
              <a:gd name="connsiteX93" fmla="*/ 427738 w 1322388"/>
              <a:gd name="connsiteY93" fmla="*/ 189615 h 285750"/>
              <a:gd name="connsiteX94" fmla="*/ 426150 w 1322388"/>
              <a:gd name="connsiteY94" fmla="*/ 205549 h 285750"/>
              <a:gd name="connsiteX95" fmla="*/ 424562 w 1322388"/>
              <a:gd name="connsiteY95" fmla="*/ 209267 h 285750"/>
              <a:gd name="connsiteX96" fmla="*/ 417680 w 1322388"/>
              <a:gd name="connsiteY96" fmla="*/ 209267 h 285750"/>
              <a:gd name="connsiteX97" fmla="*/ 417151 w 1322388"/>
              <a:gd name="connsiteY97" fmla="*/ 205549 h 285750"/>
              <a:gd name="connsiteX98" fmla="*/ 410798 w 1322388"/>
              <a:gd name="connsiteY98" fmla="*/ 216703 h 285750"/>
              <a:gd name="connsiteX99" fmla="*/ 390152 w 1322388"/>
              <a:gd name="connsiteY99" fmla="*/ 230512 h 285750"/>
              <a:gd name="connsiteX100" fmla="*/ 366860 w 1322388"/>
              <a:gd name="connsiteY100" fmla="*/ 232106 h 285750"/>
              <a:gd name="connsiteX101" fmla="*/ 344626 w 1322388"/>
              <a:gd name="connsiteY101" fmla="*/ 220952 h 285750"/>
              <a:gd name="connsiteX102" fmla="*/ 336685 w 1322388"/>
              <a:gd name="connsiteY102" fmla="*/ 210860 h 285750"/>
              <a:gd name="connsiteX103" fmla="*/ 332450 w 1322388"/>
              <a:gd name="connsiteY103" fmla="*/ 202893 h 285750"/>
              <a:gd name="connsiteX104" fmla="*/ 327686 w 1322388"/>
              <a:gd name="connsiteY104" fmla="*/ 188553 h 285750"/>
              <a:gd name="connsiteX105" fmla="*/ 327686 w 1322388"/>
              <a:gd name="connsiteY105" fmla="*/ 166245 h 285750"/>
              <a:gd name="connsiteX106" fmla="*/ 339861 w 1322388"/>
              <a:gd name="connsiteY106" fmla="*/ 138095 h 285750"/>
              <a:gd name="connsiteX107" fmla="*/ 362095 w 1322388"/>
              <a:gd name="connsiteY107" fmla="*/ 117381 h 285750"/>
              <a:gd name="connsiteX108" fmla="*/ 376388 w 1322388"/>
              <a:gd name="connsiteY108" fmla="*/ 111538 h 285750"/>
              <a:gd name="connsiteX109" fmla="*/ 375859 w 1322388"/>
              <a:gd name="connsiteY109" fmla="*/ 110476 h 285750"/>
              <a:gd name="connsiteX110" fmla="*/ 366860 w 1322388"/>
              <a:gd name="connsiteY110" fmla="*/ 114725 h 285750"/>
              <a:gd name="connsiteX111" fmla="*/ 358390 w 1322388"/>
              <a:gd name="connsiteY111" fmla="*/ 118443 h 285750"/>
              <a:gd name="connsiteX112" fmla="*/ 355213 w 1322388"/>
              <a:gd name="connsiteY112" fmla="*/ 118974 h 285750"/>
              <a:gd name="connsiteX113" fmla="*/ 352037 w 1322388"/>
              <a:gd name="connsiteY113" fmla="*/ 114725 h 285750"/>
              <a:gd name="connsiteX114" fmla="*/ 354155 w 1322388"/>
              <a:gd name="connsiteY114" fmla="*/ 112069 h 285750"/>
              <a:gd name="connsiteX115" fmla="*/ 360507 w 1322388"/>
              <a:gd name="connsiteY115" fmla="*/ 108883 h 285750"/>
              <a:gd name="connsiteX116" fmla="*/ 367389 w 1322388"/>
              <a:gd name="connsiteY116" fmla="*/ 105165 h 285750"/>
              <a:gd name="connsiteX117" fmla="*/ 356801 w 1322388"/>
              <a:gd name="connsiteY117" fmla="*/ 99322 h 285750"/>
              <a:gd name="connsiteX118" fmla="*/ 332450 w 1322388"/>
              <a:gd name="connsiteY118" fmla="*/ 89762 h 285750"/>
              <a:gd name="connsiteX119" fmla="*/ 291688 w 1322388"/>
              <a:gd name="connsiteY119" fmla="*/ 83388 h 285750"/>
              <a:gd name="connsiteX120" fmla="*/ 234515 w 1322388"/>
              <a:gd name="connsiteY120" fmla="*/ 86044 h 285750"/>
              <a:gd name="connsiteX121" fmla="*/ 181577 w 1322388"/>
              <a:gd name="connsiteY121" fmla="*/ 99322 h 285750"/>
              <a:gd name="connsiteX122" fmla="*/ 157755 w 1322388"/>
              <a:gd name="connsiteY122" fmla="*/ 108883 h 285750"/>
              <a:gd name="connsiteX123" fmla="*/ 131286 w 1322388"/>
              <a:gd name="connsiteY123" fmla="*/ 122692 h 285750"/>
              <a:gd name="connsiteX124" fmla="*/ 84701 w 1322388"/>
              <a:gd name="connsiteY124" fmla="*/ 159340 h 285750"/>
              <a:gd name="connsiteX125" fmla="*/ 46586 w 1322388"/>
              <a:gd name="connsiteY125" fmla="*/ 203955 h 285750"/>
              <a:gd name="connsiteX126" fmla="*/ 17470 w 1322388"/>
              <a:gd name="connsiteY126" fmla="*/ 254944 h 285750"/>
              <a:gd name="connsiteX127" fmla="*/ 6882 w 1322388"/>
              <a:gd name="connsiteY127" fmla="*/ 283094 h 285750"/>
              <a:gd name="connsiteX128" fmla="*/ 4765 w 1322388"/>
              <a:gd name="connsiteY128" fmla="*/ 285750 h 285750"/>
              <a:gd name="connsiteX129" fmla="*/ 0 w 1322388"/>
              <a:gd name="connsiteY129" fmla="*/ 284157 h 285750"/>
              <a:gd name="connsiteX130" fmla="*/ 0 w 1322388"/>
              <a:gd name="connsiteY130" fmla="*/ 280970 h 285750"/>
              <a:gd name="connsiteX131" fmla="*/ 6353 w 1322388"/>
              <a:gd name="connsiteY131" fmla="*/ 261849 h 285750"/>
              <a:gd name="connsiteX132" fmla="*/ 22234 w 1322388"/>
              <a:gd name="connsiteY132" fmla="*/ 225201 h 285750"/>
              <a:gd name="connsiteX133" fmla="*/ 41821 w 1322388"/>
              <a:gd name="connsiteY133" fmla="*/ 191739 h 285750"/>
              <a:gd name="connsiteX134" fmla="*/ 67231 w 1322388"/>
              <a:gd name="connsiteY134" fmla="*/ 160402 h 285750"/>
              <a:gd name="connsiteX135" fmla="*/ 95288 w 1322388"/>
              <a:gd name="connsiteY135" fmla="*/ 132784 h 285750"/>
              <a:gd name="connsiteX136" fmla="*/ 127581 w 1322388"/>
              <a:gd name="connsiteY136" fmla="*/ 109945 h 285750"/>
              <a:gd name="connsiteX137" fmla="*/ 162520 w 1322388"/>
              <a:gd name="connsiteY137" fmla="*/ 90824 h 285750"/>
              <a:gd name="connsiteX138" fmla="*/ 199576 w 1322388"/>
              <a:gd name="connsiteY138" fmla="*/ 76483 h 285750"/>
              <a:gd name="connsiteX139" fmla="*/ 219692 w 1322388"/>
              <a:gd name="connsiteY139" fmla="*/ 71703 h 285750"/>
              <a:gd name="connsiteX140" fmla="*/ 239279 w 1322388"/>
              <a:gd name="connsiteY140" fmla="*/ 67985 h 285750"/>
              <a:gd name="connsiteX141" fmla="*/ 282159 w 1322388"/>
              <a:gd name="connsiteY141" fmla="*/ 66392 h 285750"/>
              <a:gd name="connsiteX142" fmla="*/ 323980 w 1322388"/>
              <a:gd name="connsiteY142" fmla="*/ 73297 h 285750"/>
              <a:gd name="connsiteX143" fmla="*/ 362625 w 1322388"/>
              <a:gd name="connsiteY143" fmla="*/ 87637 h 285750"/>
              <a:gd name="connsiteX144" fmla="*/ 379565 w 1322388"/>
              <a:gd name="connsiteY144" fmla="*/ 98260 h 285750"/>
              <a:gd name="connsiteX145" fmla="*/ 416092 w 1322388"/>
              <a:gd name="connsiteY145" fmla="*/ 77546 h 285750"/>
              <a:gd name="connsiteX146" fmla="*/ 492322 w 1322388"/>
              <a:gd name="connsiteY146" fmla="*/ 39835 h 285750"/>
              <a:gd name="connsiteX147" fmla="*/ 551613 w 1322388"/>
              <a:gd name="connsiteY147" fmla="*/ 16465 h 285750"/>
              <a:gd name="connsiteX148" fmla="*/ 592375 w 1322388"/>
              <a:gd name="connsiteY148" fmla="*/ 584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322388" h="285750">
                <a:moveTo>
                  <a:pt x="874547" y="123825"/>
                </a:moveTo>
                <a:lnTo>
                  <a:pt x="865104" y="137666"/>
                </a:lnTo>
                <a:lnTo>
                  <a:pt x="856711" y="159492"/>
                </a:lnTo>
                <a:lnTo>
                  <a:pt x="855662" y="175994"/>
                </a:lnTo>
                <a:lnTo>
                  <a:pt x="857236" y="183979"/>
                </a:lnTo>
                <a:lnTo>
                  <a:pt x="862482" y="195690"/>
                </a:lnTo>
                <a:lnTo>
                  <a:pt x="876120" y="208466"/>
                </a:lnTo>
                <a:lnTo>
                  <a:pt x="887661" y="212725"/>
                </a:lnTo>
                <a:lnTo>
                  <a:pt x="894480" y="211660"/>
                </a:lnTo>
                <a:lnTo>
                  <a:pt x="902349" y="207934"/>
                </a:lnTo>
                <a:lnTo>
                  <a:pt x="914938" y="193561"/>
                </a:lnTo>
                <a:lnTo>
                  <a:pt x="915987" y="183979"/>
                </a:lnTo>
                <a:lnTo>
                  <a:pt x="915463" y="183447"/>
                </a:lnTo>
                <a:lnTo>
                  <a:pt x="914938" y="182914"/>
                </a:lnTo>
                <a:lnTo>
                  <a:pt x="896578" y="151507"/>
                </a:lnTo>
                <a:close/>
                <a:moveTo>
                  <a:pt x="384474" y="117475"/>
                </a:moveTo>
                <a:lnTo>
                  <a:pt x="383409" y="120107"/>
                </a:lnTo>
                <a:lnTo>
                  <a:pt x="381277" y="122213"/>
                </a:lnTo>
                <a:lnTo>
                  <a:pt x="364226" y="134321"/>
                </a:lnTo>
                <a:lnTo>
                  <a:pt x="345042" y="158536"/>
                </a:lnTo>
                <a:lnTo>
                  <a:pt x="341312" y="178014"/>
                </a:lnTo>
                <a:lnTo>
                  <a:pt x="343444" y="189069"/>
                </a:lnTo>
                <a:lnTo>
                  <a:pt x="347707" y="200124"/>
                </a:lnTo>
                <a:lnTo>
                  <a:pt x="363693" y="214337"/>
                </a:lnTo>
                <a:lnTo>
                  <a:pt x="384474" y="219075"/>
                </a:lnTo>
                <a:lnTo>
                  <a:pt x="404191" y="211705"/>
                </a:lnTo>
                <a:lnTo>
                  <a:pt x="411118" y="201703"/>
                </a:lnTo>
                <a:lnTo>
                  <a:pt x="414315" y="199597"/>
                </a:lnTo>
                <a:lnTo>
                  <a:pt x="417512" y="201703"/>
                </a:lnTo>
                <a:lnTo>
                  <a:pt x="417512" y="187490"/>
                </a:lnTo>
                <a:lnTo>
                  <a:pt x="412716" y="163274"/>
                </a:lnTo>
                <a:lnTo>
                  <a:pt x="404191" y="141691"/>
                </a:lnTo>
                <a:lnTo>
                  <a:pt x="391935" y="124319"/>
                </a:lnTo>
                <a:close/>
                <a:moveTo>
                  <a:pt x="633137" y="0"/>
                </a:moveTo>
                <a:lnTo>
                  <a:pt x="675487" y="0"/>
                </a:lnTo>
                <a:lnTo>
                  <a:pt x="695604" y="2656"/>
                </a:lnTo>
                <a:lnTo>
                  <a:pt x="722602" y="7436"/>
                </a:lnTo>
                <a:lnTo>
                  <a:pt x="772893" y="24963"/>
                </a:lnTo>
                <a:lnTo>
                  <a:pt x="820008" y="50458"/>
                </a:lnTo>
                <a:lnTo>
                  <a:pt x="861829" y="83388"/>
                </a:lnTo>
                <a:lnTo>
                  <a:pt x="880357" y="101978"/>
                </a:lnTo>
                <a:lnTo>
                  <a:pt x="907885" y="83388"/>
                </a:lnTo>
                <a:lnTo>
                  <a:pt x="965587" y="56300"/>
                </a:lnTo>
                <a:lnTo>
                  <a:pt x="1027524" y="42491"/>
                </a:lnTo>
                <a:lnTo>
                  <a:pt x="1089991" y="41960"/>
                </a:lnTo>
                <a:lnTo>
                  <a:pt x="1150869" y="54176"/>
                </a:lnTo>
                <a:lnTo>
                  <a:pt x="1208572" y="78608"/>
                </a:lnTo>
                <a:lnTo>
                  <a:pt x="1259922" y="115787"/>
                </a:lnTo>
                <a:lnTo>
                  <a:pt x="1303331" y="164652"/>
                </a:lnTo>
                <a:lnTo>
                  <a:pt x="1320800" y="193864"/>
                </a:lnTo>
                <a:lnTo>
                  <a:pt x="1322388" y="197582"/>
                </a:lnTo>
                <a:lnTo>
                  <a:pt x="1319741" y="202893"/>
                </a:lnTo>
                <a:lnTo>
                  <a:pt x="1314448" y="206080"/>
                </a:lnTo>
                <a:lnTo>
                  <a:pt x="1308624" y="205549"/>
                </a:lnTo>
                <a:lnTo>
                  <a:pt x="1305977" y="202362"/>
                </a:lnTo>
                <a:lnTo>
                  <a:pt x="1287979" y="175805"/>
                </a:lnTo>
                <a:lnTo>
                  <a:pt x="1245099" y="129597"/>
                </a:lnTo>
                <a:lnTo>
                  <a:pt x="1196396" y="94542"/>
                </a:lnTo>
                <a:lnTo>
                  <a:pt x="1142929" y="70641"/>
                </a:lnTo>
                <a:lnTo>
                  <a:pt x="1086815" y="58425"/>
                </a:lnTo>
                <a:lnTo>
                  <a:pt x="1029642" y="58425"/>
                </a:lnTo>
                <a:lnTo>
                  <a:pt x="970881" y="69579"/>
                </a:lnTo>
                <a:lnTo>
                  <a:pt x="914767" y="92948"/>
                </a:lnTo>
                <a:lnTo>
                  <a:pt x="887239" y="109945"/>
                </a:lnTo>
                <a:lnTo>
                  <a:pt x="898356" y="125348"/>
                </a:lnTo>
                <a:lnTo>
                  <a:pt x="919002" y="157216"/>
                </a:lnTo>
                <a:lnTo>
                  <a:pt x="927472" y="174743"/>
                </a:lnTo>
                <a:lnTo>
                  <a:pt x="928001" y="180054"/>
                </a:lnTo>
                <a:lnTo>
                  <a:pt x="925354" y="183772"/>
                </a:lnTo>
                <a:lnTo>
                  <a:pt x="925884" y="194926"/>
                </a:lnTo>
                <a:lnTo>
                  <a:pt x="916884" y="212985"/>
                </a:lnTo>
                <a:lnTo>
                  <a:pt x="897826" y="224670"/>
                </a:lnTo>
                <a:lnTo>
                  <a:pt x="875593" y="226263"/>
                </a:lnTo>
                <a:lnTo>
                  <a:pt x="865005" y="220952"/>
                </a:lnTo>
                <a:lnTo>
                  <a:pt x="857594" y="216172"/>
                </a:lnTo>
                <a:lnTo>
                  <a:pt x="847536" y="204487"/>
                </a:lnTo>
                <a:lnTo>
                  <a:pt x="839065" y="183772"/>
                </a:lnTo>
                <a:lnTo>
                  <a:pt x="840654" y="153498"/>
                </a:lnTo>
                <a:lnTo>
                  <a:pt x="854417" y="124285"/>
                </a:lnTo>
                <a:lnTo>
                  <a:pt x="864476" y="113132"/>
                </a:lnTo>
                <a:lnTo>
                  <a:pt x="845947" y="94011"/>
                </a:lnTo>
                <a:lnTo>
                  <a:pt x="803068" y="61080"/>
                </a:lnTo>
                <a:lnTo>
                  <a:pt x="757012" y="36648"/>
                </a:lnTo>
                <a:lnTo>
                  <a:pt x="705133" y="20714"/>
                </a:lnTo>
                <a:lnTo>
                  <a:pt x="676546" y="16465"/>
                </a:lnTo>
                <a:lnTo>
                  <a:pt x="657489" y="14872"/>
                </a:lnTo>
                <a:lnTo>
                  <a:pt x="619373" y="17527"/>
                </a:lnTo>
                <a:lnTo>
                  <a:pt x="564847" y="28150"/>
                </a:lnTo>
                <a:lnTo>
                  <a:pt x="457383" y="71703"/>
                </a:lnTo>
                <a:lnTo>
                  <a:pt x="388564" y="105165"/>
                </a:lnTo>
                <a:lnTo>
                  <a:pt x="398093" y="113663"/>
                </a:lnTo>
                <a:lnTo>
                  <a:pt x="413974" y="134908"/>
                </a:lnTo>
                <a:lnTo>
                  <a:pt x="423503" y="159340"/>
                </a:lnTo>
                <a:lnTo>
                  <a:pt x="427738" y="189615"/>
                </a:lnTo>
                <a:lnTo>
                  <a:pt x="426150" y="205549"/>
                </a:lnTo>
                <a:lnTo>
                  <a:pt x="424562" y="209267"/>
                </a:lnTo>
                <a:lnTo>
                  <a:pt x="417680" y="209267"/>
                </a:lnTo>
                <a:lnTo>
                  <a:pt x="417151" y="205549"/>
                </a:lnTo>
                <a:lnTo>
                  <a:pt x="410798" y="216703"/>
                </a:lnTo>
                <a:lnTo>
                  <a:pt x="390152" y="230512"/>
                </a:lnTo>
                <a:lnTo>
                  <a:pt x="366860" y="232106"/>
                </a:lnTo>
                <a:lnTo>
                  <a:pt x="344626" y="220952"/>
                </a:lnTo>
                <a:lnTo>
                  <a:pt x="336685" y="210860"/>
                </a:lnTo>
                <a:lnTo>
                  <a:pt x="332450" y="202893"/>
                </a:lnTo>
                <a:lnTo>
                  <a:pt x="327686" y="188553"/>
                </a:lnTo>
                <a:lnTo>
                  <a:pt x="327686" y="166245"/>
                </a:lnTo>
                <a:lnTo>
                  <a:pt x="339861" y="138095"/>
                </a:lnTo>
                <a:lnTo>
                  <a:pt x="362095" y="117381"/>
                </a:lnTo>
                <a:lnTo>
                  <a:pt x="376388" y="111538"/>
                </a:lnTo>
                <a:lnTo>
                  <a:pt x="375859" y="110476"/>
                </a:lnTo>
                <a:lnTo>
                  <a:pt x="366860" y="114725"/>
                </a:lnTo>
                <a:lnTo>
                  <a:pt x="358390" y="118443"/>
                </a:lnTo>
                <a:lnTo>
                  <a:pt x="355213" y="118974"/>
                </a:lnTo>
                <a:lnTo>
                  <a:pt x="352037" y="114725"/>
                </a:lnTo>
                <a:lnTo>
                  <a:pt x="354155" y="112069"/>
                </a:lnTo>
                <a:lnTo>
                  <a:pt x="360507" y="108883"/>
                </a:lnTo>
                <a:lnTo>
                  <a:pt x="367389" y="105165"/>
                </a:lnTo>
                <a:lnTo>
                  <a:pt x="356801" y="99322"/>
                </a:lnTo>
                <a:lnTo>
                  <a:pt x="332450" y="89762"/>
                </a:lnTo>
                <a:lnTo>
                  <a:pt x="291688" y="83388"/>
                </a:lnTo>
                <a:lnTo>
                  <a:pt x="234515" y="86044"/>
                </a:lnTo>
                <a:lnTo>
                  <a:pt x="181577" y="99322"/>
                </a:lnTo>
                <a:lnTo>
                  <a:pt x="157755" y="108883"/>
                </a:lnTo>
                <a:lnTo>
                  <a:pt x="131286" y="122692"/>
                </a:lnTo>
                <a:lnTo>
                  <a:pt x="84701" y="159340"/>
                </a:lnTo>
                <a:lnTo>
                  <a:pt x="46586" y="203955"/>
                </a:lnTo>
                <a:lnTo>
                  <a:pt x="17470" y="254944"/>
                </a:lnTo>
                <a:lnTo>
                  <a:pt x="6882" y="283094"/>
                </a:lnTo>
                <a:lnTo>
                  <a:pt x="4765" y="285750"/>
                </a:lnTo>
                <a:lnTo>
                  <a:pt x="0" y="284157"/>
                </a:lnTo>
                <a:lnTo>
                  <a:pt x="0" y="280970"/>
                </a:lnTo>
                <a:lnTo>
                  <a:pt x="6353" y="261849"/>
                </a:lnTo>
                <a:lnTo>
                  <a:pt x="22234" y="225201"/>
                </a:lnTo>
                <a:lnTo>
                  <a:pt x="41821" y="191739"/>
                </a:lnTo>
                <a:lnTo>
                  <a:pt x="67231" y="160402"/>
                </a:lnTo>
                <a:lnTo>
                  <a:pt x="95288" y="132784"/>
                </a:lnTo>
                <a:lnTo>
                  <a:pt x="127581" y="109945"/>
                </a:lnTo>
                <a:lnTo>
                  <a:pt x="162520" y="90824"/>
                </a:lnTo>
                <a:lnTo>
                  <a:pt x="199576" y="76483"/>
                </a:lnTo>
                <a:lnTo>
                  <a:pt x="219692" y="71703"/>
                </a:lnTo>
                <a:lnTo>
                  <a:pt x="239279" y="67985"/>
                </a:lnTo>
                <a:lnTo>
                  <a:pt x="282159" y="66392"/>
                </a:lnTo>
                <a:lnTo>
                  <a:pt x="323980" y="73297"/>
                </a:lnTo>
                <a:lnTo>
                  <a:pt x="362625" y="87637"/>
                </a:lnTo>
                <a:lnTo>
                  <a:pt x="379565" y="98260"/>
                </a:lnTo>
                <a:lnTo>
                  <a:pt x="416092" y="77546"/>
                </a:lnTo>
                <a:lnTo>
                  <a:pt x="492322" y="39835"/>
                </a:lnTo>
                <a:lnTo>
                  <a:pt x="551613" y="16465"/>
                </a:lnTo>
                <a:lnTo>
                  <a:pt x="592375" y="58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Freeform 485"/>
          <p:cNvSpPr>
            <a:spLocks/>
          </p:cNvSpPr>
          <p:nvPr/>
        </p:nvSpPr>
        <p:spPr bwMode="auto">
          <a:xfrm>
            <a:off x="6338888" y="4237038"/>
            <a:ext cx="1060450" cy="722312"/>
          </a:xfrm>
          <a:custGeom>
            <a:avLst/>
            <a:gdLst>
              <a:gd name="T0" fmla="*/ 2354 w 2671"/>
              <a:gd name="T1" fmla="*/ 220 h 1692"/>
              <a:gd name="T2" fmla="*/ 2155 w 2671"/>
              <a:gd name="T3" fmla="*/ 124 h 1692"/>
              <a:gd name="T4" fmla="*/ 1807 w 2671"/>
              <a:gd name="T5" fmla="*/ 46 h 1692"/>
              <a:gd name="T6" fmla="*/ 1610 w 2671"/>
              <a:gd name="T7" fmla="*/ 22 h 1692"/>
              <a:gd name="T8" fmla="*/ 1161 w 2671"/>
              <a:gd name="T9" fmla="*/ 0 h 1692"/>
              <a:gd name="T10" fmla="*/ 825 w 2671"/>
              <a:gd name="T11" fmla="*/ 24 h 1692"/>
              <a:gd name="T12" fmla="*/ 581 w 2671"/>
              <a:gd name="T13" fmla="*/ 82 h 1692"/>
              <a:gd name="T14" fmla="*/ 398 w 2671"/>
              <a:gd name="T15" fmla="*/ 164 h 1692"/>
              <a:gd name="T16" fmla="*/ 239 w 2671"/>
              <a:gd name="T17" fmla="*/ 282 h 1692"/>
              <a:gd name="T18" fmla="*/ 142 w 2671"/>
              <a:gd name="T19" fmla="*/ 399 h 1692"/>
              <a:gd name="T20" fmla="*/ 134 w 2671"/>
              <a:gd name="T21" fmla="*/ 409 h 1692"/>
              <a:gd name="T22" fmla="*/ 90 w 2671"/>
              <a:gd name="T23" fmla="*/ 446 h 1692"/>
              <a:gd name="T24" fmla="*/ 55 w 2671"/>
              <a:gd name="T25" fmla="*/ 555 h 1692"/>
              <a:gd name="T26" fmla="*/ 0 w 2671"/>
              <a:gd name="T27" fmla="*/ 875 h 1692"/>
              <a:gd name="T28" fmla="*/ 15 w 2671"/>
              <a:gd name="T29" fmla="*/ 1057 h 1692"/>
              <a:gd name="T30" fmla="*/ 59 w 2671"/>
              <a:gd name="T31" fmla="*/ 1188 h 1692"/>
              <a:gd name="T32" fmla="*/ 142 w 2671"/>
              <a:gd name="T33" fmla="*/ 1314 h 1692"/>
              <a:gd name="T34" fmla="*/ 293 w 2671"/>
              <a:gd name="T35" fmla="*/ 1439 h 1692"/>
              <a:gd name="T36" fmla="*/ 473 w 2671"/>
              <a:gd name="T37" fmla="*/ 1527 h 1692"/>
              <a:gd name="T38" fmla="*/ 710 w 2671"/>
              <a:gd name="T39" fmla="*/ 1597 h 1692"/>
              <a:gd name="T40" fmla="*/ 1017 w 2671"/>
              <a:gd name="T41" fmla="*/ 1656 h 1692"/>
              <a:gd name="T42" fmla="*/ 1451 w 2671"/>
              <a:gd name="T43" fmla="*/ 1692 h 1692"/>
              <a:gd name="T44" fmla="*/ 1827 w 2671"/>
              <a:gd name="T45" fmla="*/ 1659 h 1692"/>
              <a:gd name="T46" fmla="*/ 2032 w 2671"/>
              <a:gd name="T47" fmla="*/ 1603 h 1692"/>
              <a:gd name="T48" fmla="*/ 2223 w 2671"/>
              <a:gd name="T49" fmla="*/ 1515 h 1692"/>
              <a:gd name="T50" fmla="*/ 2354 w 2671"/>
              <a:gd name="T51" fmla="*/ 1426 h 1692"/>
              <a:gd name="T52" fmla="*/ 2452 w 2671"/>
              <a:gd name="T53" fmla="*/ 1335 h 1692"/>
              <a:gd name="T54" fmla="*/ 2556 w 2671"/>
              <a:gd name="T55" fmla="*/ 1196 h 1692"/>
              <a:gd name="T56" fmla="*/ 2628 w 2671"/>
              <a:gd name="T57" fmla="*/ 1042 h 1692"/>
              <a:gd name="T58" fmla="*/ 2665 w 2671"/>
              <a:gd name="T59" fmla="*/ 878 h 1692"/>
              <a:gd name="T60" fmla="*/ 2666 w 2671"/>
              <a:gd name="T61" fmla="*/ 712 h 1692"/>
              <a:gd name="T62" fmla="*/ 2629 w 2671"/>
              <a:gd name="T63" fmla="*/ 552 h 1692"/>
              <a:gd name="T64" fmla="*/ 2551 w 2671"/>
              <a:gd name="T65" fmla="*/ 404 h 1692"/>
              <a:gd name="T66" fmla="*/ 2429 w 2671"/>
              <a:gd name="T67" fmla="*/ 275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71" h="1692">
                <a:moveTo>
                  <a:pt x="2391" y="246"/>
                </a:moveTo>
                <a:lnTo>
                  <a:pt x="2354" y="220"/>
                </a:lnTo>
                <a:lnTo>
                  <a:pt x="2276" y="177"/>
                </a:lnTo>
                <a:lnTo>
                  <a:pt x="2155" y="124"/>
                </a:lnTo>
                <a:lnTo>
                  <a:pt x="1983" y="76"/>
                </a:lnTo>
                <a:lnTo>
                  <a:pt x="1807" y="46"/>
                </a:lnTo>
                <a:lnTo>
                  <a:pt x="1719" y="35"/>
                </a:lnTo>
                <a:lnTo>
                  <a:pt x="1610" y="22"/>
                </a:lnTo>
                <a:lnTo>
                  <a:pt x="1385" y="4"/>
                </a:lnTo>
                <a:lnTo>
                  <a:pt x="1161" y="0"/>
                </a:lnTo>
                <a:lnTo>
                  <a:pt x="936" y="11"/>
                </a:lnTo>
                <a:lnTo>
                  <a:pt x="825" y="24"/>
                </a:lnTo>
                <a:lnTo>
                  <a:pt x="726" y="42"/>
                </a:lnTo>
                <a:lnTo>
                  <a:pt x="581" y="82"/>
                </a:lnTo>
                <a:lnTo>
                  <a:pt x="487" y="118"/>
                </a:lnTo>
                <a:lnTo>
                  <a:pt x="398" y="164"/>
                </a:lnTo>
                <a:lnTo>
                  <a:pt x="314" y="217"/>
                </a:lnTo>
                <a:lnTo>
                  <a:pt x="239" y="282"/>
                </a:lnTo>
                <a:lnTo>
                  <a:pt x="170" y="357"/>
                </a:lnTo>
                <a:lnTo>
                  <a:pt x="142" y="399"/>
                </a:lnTo>
                <a:lnTo>
                  <a:pt x="137" y="403"/>
                </a:lnTo>
                <a:lnTo>
                  <a:pt x="134" y="409"/>
                </a:lnTo>
                <a:lnTo>
                  <a:pt x="117" y="416"/>
                </a:lnTo>
                <a:lnTo>
                  <a:pt x="90" y="446"/>
                </a:lnTo>
                <a:lnTo>
                  <a:pt x="81" y="468"/>
                </a:lnTo>
                <a:lnTo>
                  <a:pt x="55" y="555"/>
                </a:lnTo>
                <a:lnTo>
                  <a:pt x="13" y="737"/>
                </a:lnTo>
                <a:lnTo>
                  <a:pt x="0" y="875"/>
                </a:lnTo>
                <a:lnTo>
                  <a:pt x="2" y="967"/>
                </a:lnTo>
                <a:lnTo>
                  <a:pt x="15" y="1057"/>
                </a:lnTo>
                <a:lnTo>
                  <a:pt x="41" y="1145"/>
                </a:lnTo>
                <a:lnTo>
                  <a:pt x="59" y="1188"/>
                </a:lnTo>
                <a:lnTo>
                  <a:pt x="83" y="1234"/>
                </a:lnTo>
                <a:lnTo>
                  <a:pt x="142" y="1314"/>
                </a:lnTo>
                <a:lnTo>
                  <a:pt x="212" y="1381"/>
                </a:lnTo>
                <a:lnTo>
                  <a:pt x="293" y="1439"/>
                </a:lnTo>
                <a:lnTo>
                  <a:pt x="380" y="1486"/>
                </a:lnTo>
                <a:lnTo>
                  <a:pt x="473" y="1527"/>
                </a:lnTo>
                <a:lnTo>
                  <a:pt x="615" y="1574"/>
                </a:lnTo>
                <a:lnTo>
                  <a:pt x="710" y="1597"/>
                </a:lnTo>
                <a:lnTo>
                  <a:pt x="809" y="1619"/>
                </a:lnTo>
                <a:lnTo>
                  <a:pt x="1017" y="1656"/>
                </a:lnTo>
                <a:lnTo>
                  <a:pt x="1233" y="1682"/>
                </a:lnTo>
                <a:lnTo>
                  <a:pt x="1451" y="1692"/>
                </a:lnTo>
                <a:lnTo>
                  <a:pt x="1669" y="1682"/>
                </a:lnTo>
                <a:lnTo>
                  <a:pt x="1827" y="1659"/>
                </a:lnTo>
                <a:lnTo>
                  <a:pt x="1931" y="1634"/>
                </a:lnTo>
                <a:lnTo>
                  <a:pt x="2032" y="1603"/>
                </a:lnTo>
                <a:lnTo>
                  <a:pt x="2130" y="1563"/>
                </a:lnTo>
                <a:lnTo>
                  <a:pt x="2223" y="1515"/>
                </a:lnTo>
                <a:lnTo>
                  <a:pt x="2312" y="1457"/>
                </a:lnTo>
                <a:lnTo>
                  <a:pt x="2354" y="1426"/>
                </a:lnTo>
                <a:lnTo>
                  <a:pt x="2389" y="1397"/>
                </a:lnTo>
                <a:lnTo>
                  <a:pt x="2452" y="1335"/>
                </a:lnTo>
                <a:lnTo>
                  <a:pt x="2508" y="1268"/>
                </a:lnTo>
                <a:lnTo>
                  <a:pt x="2556" y="1196"/>
                </a:lnTo>
                <a:lnTo>
                  <a:pt x="2596" y="1119"/>
                </a:lnTo>
                <a:lnTo>
                  <a:pt x="2628" y="1042"/>
                </a:lnTo>
                <a:lnTo>
                  <a:pt x="2651" y="960"/>
                </a:lnTo>
                <a:lnTo>
                  <a:pt x="2665" y="878"/>
                </a:lnTo>
                <a:lnTo>
                  <a:pt x="2671" y="794"/>
                </a:lnTo>
                <a:lnTo>
                  <a:pt x="2666" y="712"/>
                </a:lnTo>
                <a:lnTo>
                  <a:pt x="2653" y="632"/>
                </a:lnTo>
                <a:lnTo>
                  <a:pt x="2629" y="552"/>
                </a:lnTo>
                <a:lnTo>
                  <a:pt x="2596" y="476"/>
                </a:lnTo>
                <a:lnTo>
                  <a:pt x="2551" y="404"/>
                </a:lnTo>
                <a:lnTo>
                  <a:pt x="2495" y="337"/>
                </a:lnTo>
                <a:lnTo>
                  <a:pt x="2429" y="275"/>
                </a:lnTo>
                <a:lnTo>
                  <a:pt x="2391" y="246"/>
                </a:lnTo>
              </a:path>
            </a:pathLst>
          </a:custGeom>
          <a:solidFill>
            <a:srgbClr val="EBCB38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>
                <a:solidFill>
                  <a:prstClr val="black"/>
                </a:solidFill>
                <a:latin typeface="+mn-lt"/>
              </a:rPr>
              <a:t>05</a:t>
            </a:r>
          </a:p>
        </p:txBody>
      </p:sp>
      <p:sp>
        <p:nvSpPr>
          <p:cNvPr id="14" name="Freeform 557"/>
          <p:cNvSpPr>
            <a:spLocks/>
          </p:cNvSpPr>
          <p:nvPr/>
        </p:nvSpPr>
        <p:spPr bwMode="auto">
          <a:xfrm>
            <a:off x="4481513" y="4192588"/>
            <a:ext cx="1101725" cy="714375"/>
          </a:xfrm>
          <a:custGeom>
            <a:avLst/>
            <a:gdLst>
              <a:gd name="T0" fmla="*/ 2706 w 2777"/>
              <a:gd name="T1" fmla="*/ 627 h 1670"/>
              <a:gd name="T2" fmla="*/ 2601 w 2777"/>
              <a:gd name="T3" fmla="*/ 456 h 1670"/>
              <a:gd name="T4" fmla="*/ 2461 w 2777"/>
              <a:gd name="T5" fmla="*/ 316 h 1670"/>
              <a:gd name="T6" fmla="*/ 2294 w 2777"/>
              <a:gd name="T7" fmla="*/ 205 h 1670"/>
              <a:gd name="T8" fmla="*/ 2156 w 2777"/>
              <a:gd name="T9" fmla="*/ 142 h 1670"/>
              <a:gd name="T10" fmla="*/ 1989 w 2777"/>
              <a:gd name="T11" fmla="*/ 86 h 1670"/>
              <a:gd name="T12" fmla="*/ 1576 w 2777"/>
              <a:gd name="T13" fmla="*/ 14 h 1670"/>
              <a:gd name="T14" fmla="*/ 1220 w 2777"/>
              <a:gd name="T15" fmla="*/ 0 h 1670"/>
              <a:gd name="T16" fmla="*/ 863 w 2777"/>
              <a:gd name="T17" fmla="*/ 7 h 1670"/>
              <a:gd name="T18" fmla="*/ 561 w 2777"/>
              <a:gd name="T19" fmla="*/ 54 h 1670"/>
              <a:gd name="T20" fmla="*/ 339 w 2777"/>
              <a:gd name="T21" fmla="*/ 136 h 1670"/>
              <a:gd name="T22" fmla="*/ 253 w 2777"/>
              <a:gd name="T23" fmla="*/ 190 h 1670"/>
              <a:gd name="T24" fmla="*/ 131 w 2777"/>
              <a:gd name="T25" fmla="*/ 302 h 1670"/>
              <a:gd name="T26" fmla="*/ 46 w 2777"/>
              <a:gd name="T27" fmla="*/ 439 h 1670"/>
              <a:gd name="T28" fmla="*/ 3 w 2777"/>
              <a:gd name="T29" fmla="*/ 588 h 1670"/>
              <a:gd name="T30" fmla="*/ 4 w 2777"/>
              <a:gd name="T31" fmla="*/ 708 h 1670"/>
              <a:gd name="T32" fmla="*/ 0 w 2777"/>
              <a:gd name="T33" fmla="*/ 810 h 1670"/>
              <a:gd name="T34" fmla="*/ 50 w 2777"/>
              <a:gd name="T35" fmla="*/ 1044 h 1670"/>
              <a:gd name="T36" fmla="*/ 158 w 2777"/>
              <a:gd name="T37" fmla="*/ 1228 h 1670"/>
              <a:gd name="T38" fmla="*/ 265 w 2777"/>
              <a:gd name="T39" fmla="*/ 1344 h 1670"/>
              <a:gd name="T40" fmla="*/ 436 w 2777"/>
              <a:gd name="T41" fmla="*/ 1463 h 1670"/>
              <a:gd name="T42" fmla="*/ 627 w 2777"/>
              <a:gd name="T43" fmla="*/ 1549 h 1670"/>
              <a:gd name="T44" fmla="*/ 881 w 2777"/>
              <a:gd name="T45" fmla="*/ 1615 h 1670"/>
              <a:gd name="T46" fmla="*/ 1258 w 2777"/>
              <a:gd name="T47" fmla="*/ 1663 h 1670"/>
              <a:gd name="T48" fmla="*/ 1766 w 2777"/>
              <a:gd name="T49" fmla="*/ 1660 h 1670"/>
              <a:gd name="T50" fmla="*/ 1988 w 2777"/>
              <a:gd name="T51" fmla="*/ 1637 h 1670"/>
              <a:gd name="T52" fmla="*/ 2327 w 2777"/>
              <a:gd name="T53" fmla="*/ 1555 h 1670"/>
              <a:gd name="T54" fmla="*/ 2503 w 2777"/>
              <a:gd name="T55" fmla="*/ 1464 h 1670"/>
              <a:gd name="T56" fmla="*/ 2615 w 2777"/>
              <a:gd name="T57" fmla="*/ 1367 h 1670"/>
              <a:gd name="T58" fmla="*/ 2699 w 2777"/>
              <a:gd name="T59" fmla="*/ 1253 h 1670"/>
              <a:gd name="T60" fmla="*/ 2762 w 2777"/>
              <a:gd name="T61" fmla="*/ 1083 h 1670"/>
              <a:gd name="T62" fmla="*/ 2777 w 2777"/>
              <a:gd name="T63" fmla="*/ 900 h 1670"/>
              <a:gd name="T64" fmla="*/ 2742 w 2777"/>
              <a:gd name="T65" fmla="*/ 719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77" h="1670">
                <a:moveTo>
                  <a:pt x="2726" y="674"/>
                </a:moveTo>
                <a:lnTo>
                  <a:pt x="2706" y="627"/>
                </a:lnTo>
                <a:lnTo>
                  <a:pt x="2659" y="538"/>
                </a:lnTo>
                <a:lnTo>
                  <a:pt x="2601" y="456"/>
                </a:lnTo>
                <a:lnTo>
                  <a:pt x="2535" y="382"/>
                </a:lnTo>
                <a:lnTo>
                  <a:pt x="2461" y="316"/>
                </a:lnTo>
                <a:lnTo>
                  <a:pt x="2381" y="257"/>
                </a:lnTo>
                <a:lnTo>
                  <a:pt x="2294" y="205"/>
                </a:lnTo>
                <a:lnTo>
                  <a:pt x="2204" y="161"/>
                </a:lnTo>
                <a:lnTo>
                  <a:pt x="2156" y="142"/>
                </a:lnTo>
                <a:lnTo>
                  <a:pt x="2101" y="121"/>
                </a:lnTo>
                <a:lnTo>
                  <a:pt x="1989" y="86"/>
                </a:lnTo>
                <a:lnTo>
                  <a:pt x="1815" y="46"/>
                </a:lnTo>
                <a:lnTo>
                  <a:pt x="1576" y="14"/>
                </a:lnTo>
                <a:lnTo>
                  <a:pt x="1338" y="1"/>
                </a:lnTo>
                <a:lnTo>
                  <a:pt x="1220" y="0"/>
                </a:lnTo>
                <a:lnTo>
                  <a:pt x="1105" y="0"/>
                </a:lnTo>
                <a:lnTo>
                  <a:pt x="863" y="7"/>
                </a:lnTo>
                <a:lnTo>
                  <a:pt x="681" y="30"/>
                </a:lnTo>
                <a:lnTo>
                  <a:pt x="561" y="54"/>
                </a:lnTo>
                <a:lnTo>
                  <a:pt x="447" y="89"/>
                </a:lnTo>
                <a:lnTo>
                  <a:pt x="339" y="136"/>
                </a:lnTo>
                <a:lnTo>
                  <a:pt x="289" y="167"/>
                </a:lnTo>
                <a:lnTo>
                  <a:pt x="253" y="190"/>
                </a:lnTo>
                <a:lnTo>
                  <a:pt x="188" y="243"/>
                </a:lnTo>
                <a:lnTo>
                  <a:pt x="131" y="302"/>
                </a:lnTo>
                <a:lnTo>
                  <a:pt x="83" y="368"/>
                </a:lnTo>
                <a:lnTo>
                  <a:pt x="46" y="439"/>
                </a:lnTo>
                <a:lnTo>
                  <a:pt x="18" y="512"/>
                </a:lnTo>
                <a:lnTo>
                  <a:pt x="3" y="588"/>
                </a:lnTo>
                <a:lnTo>
                  <a:pt x="0" y="667"/>
                </a:lnTo>
                <a:lnTo>
                  <a:pt x="4" y="708"/>
                </a:lnTo>
                <a:lnTo>
                  <a:pt x="0" y="742"/>
                </a:lnTo>
                <a:lnTo>
                  <a:pt x="0" y="810"/>
                </a:lnTo>
                <a:lnTo>
                  <a:pt x="11" y="912"/>
                </a:lnTo>
                <a:lnTo>
                  <a:pt x="50" y="1044"/>
                </a:lnTo>
                <a:lnTo>
                  <a:pt x="115" y="1171"/>
                </a:lnTo>
                <a:lnTo>
                  <a:pt x="158" y="1228"/>
                </a:lnTo>
                <a:lnTo>
                  <a:pt x="191" y="1270"/>
                </a:lnTo>
                <a:lnTo>
                  <a:pt x="265" y="1344"/>
                </a:lnTo>
                <a:lnTo>
                  <a:pt x="347" y="1408"/>
                </a:lnTo>
                <a:lnTo>
                  <a:pt x="436" y="1463"/>
                </a:lnTo>
                <a:lnTo>
                  <a:pt x="529" y="1510"/>
                </a:lnTo>
                <a:lnTo>
                  <a:pt x="627" y="1549"/>
                </a:lnTo>
                <a:lnTo>
                  <a:pt x="779" y="1595"/>
                </a:lnTo>
                <a:lnTo>
                  <a:pt x="881" y="1615"/>
                </a:lnTo>
                <a:lnTo>
                  <a:pt x="1005" y="1637"/>
                </a:lnTo>
                <a:lnTo>
                  <a:pt x="1258" y="1663"/>
                </a:lnTo>
                <a:lnTo>
                  <a:pt x="1513" y="1670"/>
                </a:lnTo>
                <a:lnTo>
                  <a:pt x="1766" y="1660"/>
                </a:lnTo>
                <a:lnTo>
                  <a:pt x="1891" y="1649"/>
                </a:lnTo>
                <a:lnTo>
                  <a:pt x="1988" y="1637"/>
                </a:lnTo>
                <a:lnTo>
                  <a:pt x="2185" y="1600"/>
                </a:lnTo>
                <a:lnTo>
                  <a:pt x="2327" y="1555"/>
                </a:lnTo>
                <a:lnTo>
                  <a:pt x="2418" y="1515"/>
                </a:lnTo>
                <a:lnTo>
                  <a:pt x="2503" y="1464"/>
                </a:lnTo>
                <a:lnTo>
                  <a:pt x="2579" y="1402"/>
                </a:lnTo>
                <a:lnTo>
                  <a:pt x="2615" y="1367"/>
                </a:lnTo>
                <a:lnTo>
                  <a:pt x="2647" y="1331"/>
                </a:lnTo>
                <a:lnTo>
                  <a:pt x="2699" y="1253"/>
                </a:lnTo>
                <a:lnTo>
                  <a:pt x="2736" y="1169"/>
                </a:lnTo>
                <a:lnTo>
                  <a:pt x="2762" y="1083"/>
                </a:lnTo>
                <a:lnTo>
                  <a:pt x="2775" y="992"/>
                </a:lnTo>
                <a:lnTo>
                  <a:pt x="2777" y="900"/>
                </a:lnTo>
                <a:lnTo>
                  <a:pt x="2765" y="810"/>
                </a:lnTo>
                <a:lnTo>
                  <a:pt x="2742" y="719"/>
                </a:lnTo>
                <a:lnTo>
                  <a:pt x="2726" y="674"/>
                </a:lnTo>
              </a:path>
            </a:pathLst>
          </a:custGeom>
          <a:solidFill>
            <a:srgbClr val="C13018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>
                <a:solidFill>
                  <a:prstClr val="black"/>
                </a:solidFill>
                <a:latin typeface="+mn-lt"/>
              </a:rPr>
              <a:t>06</a:t>
            </a:r>
          </a:p>
        </p:txBody>
      </p:sp>
      <p:sp>
        <p:nvSpPr>
          <p:cNvPr id="15" name="Freeform: Shape 51"/>
          <p:cNvSpPr>
            <a:spLocks/>
          </p:cNvSpPr>
          <p:nvPr/>
        </p:nvSpPr>
        <p:spPr bwMode="auto">
          <a:xfrm rot="10326711">
            <a:off x="5592763" y="4433888"/>
            <a:ext cx="839787" cy="184150"/>
          </a:xfrm>
          <a:custGeom>
            <a:avLst/>
            <a:gdLst>
              <a:gd name="connsiteX0" fmla="*/ 874547 w 1322388"/>
              <a:gd name="connsiteY0" fmla="*/ 123825 h 285750"/>
              <a:gd name="connsiteX1" fmla="*/ 865104 w 1322388"/>
              <a:gd name="connsiteY1" fmla="*/ 137666 h 285750"/>
              <a:gd name="connsiteX2" fmla="*/ 856711 w 1322388"/>
              <a:gd name="connsiteY2" fmla="*/ 159492 h 285750"/>
              <a:gd name="connsiteX3" fmla="*/ 855662 w 1322388"/>
              <a:gd name="connsiteY3" fmla="*/ 175994 h 285750"/>
              <a:gd name="connsiteX4" fmla="*/ 857236 w 1322388"/>
              <a:gd name="connsiteY4" fmla="*/ 183979 h 285750"/>
              <a:gd name="connsiteX5" fmla="*/ 862482 w 1322388"/>
              <a:gd name="connsiteY5" fmla="*/ 195690 h 285750"/>
              <a:gd name="connsiteX6" fmla="*/ 876120 w 1322388"/>
              <a:gd name="connsiteY6" fmla="*/ 208466 h 285750"/>
              <a:gd name="connsiteX7" fmla="*/ 887661 w 1322388"/>
              <a:gd name="connsiteY7" fmla="*/ 212725 h 285750"/>
              <a:gd name="connsiteX8" fmla="*/ 894480 w 1322388"/>
              <a:gd name="connsiteY8" fmla="*/ 211660 h 285750"/>
              <a:gd name="connsiteX9" fmla="*/ 902349 w 1322388"/>
              <a:gd name="connsiteY9" fmla="*/ 207934 h 285750"/>
              <a:gd name="connsiteX10" fmla="*/ 914938 w 1322388"/>
              <a:gd name="connsiteY10" fmla="*/ 193561 h 285750"/>
              <a:gd name="connsiteX11" fmla="*/ 915987 w 1322388"/>
              <a:gd name="connsiteY11" fmla="*/ 183979 h 285750"/>
              <a:gd name="connsiteX12" fmla="*/ 915463 w 1322388"/>
              <a:gd name="connsiteY12" fmla="*/ 183447 h 285750"/>
              <a:gd name="connsiteX13" fmla="*/ 914938 w 1322388"/>
              <a:gd name="connsiteY13" fmla="*/ 182914 h 285750"/>
              <a:gd name="connsiteX14" fmla="*/ 896578 w 1322388"/>
              <a:gd name="connsiteY14" fmla="*/ 151507 h 285750"/>
              <a:gd name="connsiteX15" fmla="*/ 384474 w 1322388"/>
              <a:gd name="connsiteY15" fmla="*/ 117475 h 285750"/>
              <a:gd name="connsiteX16" fmla="*/ 383409 w 1322388"/>
              <a:gd name="connsiteY16" fmla="*/ 120107 h 285750"/>
              <a:gd name="connsiteX17" fmla="*/ 381277 w 1322388"/>
              <a:gd name="connsiteY17" fmla="*/ 122213 h 285750"/>
              <a:gd name="connsiteX18" fmla="*/ 364226 w 1322388"/>
              <a:gd name="connsiteY18" fmla="*/ 134321 h 285750"/>
              <a:gd name="connsiteX19" fmla="*/ 345042 w 1322388"/>
              <a:gd name="connsiteY19" fmla="*/ 158536 h 285750"/>
              <a:gd name="connsiteX20" fmla="*/ 341312 w 1322388"/>
              <a:gd name="connsiteY20" fmla="*/ 178014 h 285750"/>
              <a:gd name="connsiteX21" fmla="*/ 343444 w 1322388"/>
              <a:gd name="connsiteY21" fmla="*/ 189069 h 285750"/>
              <a:gd name="connsiteX22" fmla="*/ 347707 w 1322388"/>
              <a:gd name="connsiteY22" fmla="*/ 200124 h 285750"/>
              <a:gd name="connsiteX23" fmla="*/ 363693 w 1322388"/>
              <a:gd name="connsiteY23" fmla="*/ 214337 h 285750"/>
              <a:gd name="connsiteX24" fmla="*/ 384474 w 1322388"/>
              <a:gd name="connsiteY24" fmla="*/ 219075 h 285750"/>
              <a:gd name="connsiteX25" fmla="*/ 404191 w 1322388"/>
              <a:gd name="connsiteY25" fmla="*/ 211705 h 285750"/>
              <a:gd name="connsiteX26" fmla="*/ 411118 w 1322388"/>
              <a:gd name="connsiteY26" fmla="*/ 201703 h 285750"/>
              <a:gd name="connsiteX27" fmla="*/ 414315 w 1322388"/>
              <a:gd name="connsiteY27" fmla="*/ 199597 h 285750"/>
              <a:gd name="connsiteX28" fmla="*/ 417512 w 1322388"/>
              <a:gd name="connsiteY28" fmla="*/ 201703 h 285750"/>
              <a:gd name="connsiteX29" fmla="*/ 417512 w 1322388"/>
              <a:gd name="connsiteY29" fmla="*/ 187490 h 285750"/>
              <a:gd name="connsiteX30" fmla="*/ 412716 w 1322388"/>
              <a:gd name="connsiteY30" fmla="*/ 163274 h 285750"/>
              <a:gd name="connsiteX31" fmla="*/ 404191 w 1322388"/>
              <a:gd name="connsiteY31" fmla="*/ 141691 h 285750"/>
              <a:gd name="connsiteX32" fmla="*/ 391935 w 1322388"/>
              <a:gd name="connsiteY32" fmla="*/ 124319 h 285750"/>
              <a:gd name="connsiteX33" fmla="*/ 633137 w 1322388"/>
              <a:gd name="connsiteY33" fmla="*/ 0 h 285750"/>
              <a:gd name="connsiteX34" fmla="*/ 675487 w 1322388"/>
              <a:gd name="connsiteY34" fmla="*/ 0 h 285750"/>
              <a:gd name="connsiteX35" fmla="*/ 695604 w 1322388"/>
              <a:gd name="connsiteY35" fmla="*/ 2656 h 285750"/>
              <a:gd name="connsiteX36" fmla="*/ 722602 w 1322388"/>
              <a:gd name="connsiteY36" fmla="*/ 7436 h 285750"/>
              <a:gd name="connsiteX37" fmla="*/ 772893 w 1322388"/>
              <a:gd name="connsiteY37" fmla="*/ 24963 h 285750"/>
              <a:gd name="connsiteX38" fmla="*/ 820008 w 1322388"/>
              <a:gd name="connsiteY38" fmla="*/ 50458 h 285750"/>
              <a:gd name="connsiteX39" fmla="*/ 861829 w 1322388"/>
              <a:gd name="connsiteY39" fmla="*/ 83388 h 285750"/>
              <a:gd name="connsiteX40" fmla="*/ 880357 w 1322388"/>
              <a:gd name="connsiteY40" fmla="*/ 101978 h 285750"/>
              <a:gd name="connsiteX41" fmla="*/ 907885 w 1322388"/>
              <a:gd name="connsiteY41" fmla="*/ 83388 h 285750"/>
              <a:gd name="connsiteX42" fmla="*/ 965587 w 1322388"/>
              <a:gd name="connsiteY42" fmla="*/ 56300 h 285750"/>
              <a:gd name="connsiteX43" fmla="*/ 1027524 w 1322388"/>
              <a:gd name="connsiteY43" fmla="*/ 42491 h 285750"/>
              <a:gd name="connsiteX44" fmla="*/ 1089991 w 1322388"/>
              <a:gd name="connsiteY44" fmla="*/ 41960 h 285750"/>
              <a:gd name="connsiteX45" fmla="*/ 1150869 w 1322388"/>
              <a:gd name="connsiteY45" fmla="*/ 54176 h 285750"/>
              <a:gd name="connsiteX46" fmla="*/ 1208572 w 1322388"/>
              <a:gd name="connsiteY46" fmla="*/ 78608 h 285750"/>
              <a:gd name="connsiteX47" fmla="*/ 1259922 w 1322388"/>
              <a:gd name="connsiteY47" fmla="*/ 115787 h 285750"/>
              <a:gd name="connsiteX48" fmla="*/ 1303331 w 1322388"/>
              <a:gd name="connsiteY48" fmla="*/ 164652 h 285750"/>
              <a:gd name="connsiteX49" fmla="*/ 1320800 w 1322388"/>
              <a:gd name="connsiteY49" fmla="*/ 193864 h 285750"/>
              <a:gd name="connsiteX50" fmla="*/ 1322388 w 1322388"/>
              <a:gd name="connsiteY50" fmla="*/ 197582 h 285750"/>
              <a:gd name="connsiteX51" fmla="*/ 1319741 w 1322388"/>
              <a:gd name="connsiteY51" fmla="*/ 202893 h 285750"/>
              <a:gd name="connsiteX52" fmla="*/ 1314448 w 1322388"/>
              <a:gd name="connsiteY52" fmla="*/ 206080 h 285750"/>
              <a:gd name="connsiteX53" fmla="*/ 1308624 w 1322388"/>
              <a:gd name="connsiteY53" fmla="*/ 205549 h 285750"/>
              <a:gd name="connsiteX54" fmla="*/ 1305977 w 1322388"/>
              <a:gd name="connsiteY54" fmla="*/ 202362 h 285750"/>
              <a:gd name="connsiteX55" fmla="*/ 1287979 w 1322388"/>
              <a:gd name="connsiteY55" fmla="*/ 175805 h 285750"/>
              <a:gd name="connsiteX56" fmla="*/ 1245099 w 1322388"/>
              <a:gd name="connsiteY56" fmla="*/ 129597 h 285750"/>
              <a:gd name="connsiteX57" fmla="*/ 1196396 w 1322388"/>
              <a:gd name="connsiteY57" fmla="*/ 94542 h 285750"/>
              <a:gd name="connsiteX58" fmla="*/ 1142929 w 1322388"/>
              <a:gd name="connsiteY58" fmla="*/ 70641 h 285750"/>
              <a:gd name="connsiteX59" fmla="*/ 1086815 w 1322388"/>
              <a:gd name="connsiteY59" fmla="*/ 58425 h 285750"/>
              <a:gd name="connsiteX60" fmla="*/ 1029642 w 1322388"/>
              <a:gd name="connsiteY60" fmla="*/ 58425 h 285750"/>
              <a:gd name="connsiteX61" fmla="*/ 970881 w 1322388"/>
              <a:gd name="connsiteY61" fmla="*/ 69579 h 285750"/>
              <a:gd name="connsiteX62" fmla="*/ 914767 w 1322388"/>
              <a:gd name="connsiteY62" fmla="*/ 92948 h 285750"/>
              <a:gd name="connsiteX63" fmla="*/ 887239 w 1322388"/>
              <a:gd name="connsiteY63" fmla="*/ 109945 h 285750"/>
              <a:gd name="connsiteX64" fmla="*/ 898356 w 1322388"/>
              <a:gd name="connsiteY64" fmla="*/ 125348 h 285750"/>
              <a:gd name="connsiteX65" fmla="*/ 919002 w 1322388"/>
              <a:gd name="connsiteY65" fmla="*/ 157216 h 285750"/>
              <a:gd name="connsiteX66" fmla="*/ 927472 w 1322388"/>
              <a:gd name="connsiteY66" fmla="*/ 174743 h 285750"/>
              <a:gd name="connsiteX67" fmla="*/ 928001 w 1322388"/>
              <a:gd name="connsiteY67" fmla="*/ 180054 h 285750"/>
              <a:gd name="connsiteX68" fmla="*/ 925354 w 1322388"/>
              <a:gd name="connsiteY68" fmla="*/ 183772 h 285750"/>
              <a:gd name="connsiteX69" fmla="*/ 925884 w 1322388"/>
              <a:gd name="connsiteY69" fmla="*/ 194926 h 285750"/>
              <a:gd name="connsiteX70" fmla="*/ 916884 w 1322388"/>
              <a:gd name="connsiteY70" fmla="*/ 212985 h 285750"/>
              <a:gd name="connsiteX71" fmla="*/ 897826 w 1322388"/>
              <a:gd name="connsiteY71" fmla="*/ 224670 h 285750"/>
              <a:gd name="connsiteX72" fmla="*/ 875593 w 1322388"/>
              <a:gd name="connsiteY72" fmla="*/ 226263 h 285750"/>
              <a:gd name="connsiteX73" fmla="*/ 865005 w 1322388"/>
              <a:gd name="connsiteY73" fmla="*/ 220952 h 285750"/>
              <a:gd name="connsiteX74" fmla="*/ 857594 w 1322388"/>
              <a:gd name="connsiteY74" fmla="*/ 216172 h 285750"/>
              <a:gd name="connsiteX75" fmla="*/ 847536 w 1322388"/>
              <a:gd name="connsiteY75" fmla="*/ 204487 h 285750"/>
              <a:gd name="connsiteX76" fmla="*/ 839065 w 1322388"/>
              <a:gd name="connsiteY76" fmla="*/ 183772 h 285750"/>
              <a:gd name="connsiteX77" fmla="*/ 840654 w 1322388"/>
              <a:gd name="connsiteY77" fmla="*/ 153498 h 285750"/>
              <a:gd name="connsiteX78" fmla="*/ 854417 w 1322388"/>
              <a:gd name="connsiteY78" fmla="*/ 124285 h 285750"/>
              <a:gd name="connsiteX79" fmla="*/ 864476 w 1322388"/>
              <a:gd name="connsiteY79" fmla="*/ 113132 h 285750"/>
              <a:gd name="connsiteX80" fmla="*/ 845947 w 1322388"/>
              <a:gd name="connsiteY80" fmla="*/ 94011 h 285750"/>
              <a:gd name="connsiteX81" fmla="*/ 803068 w 1322388"/>
              <a:gd name="connsiteY81" fmla="*/ 61080 h 285750"/>
              <a:gd name="connsiteX82" fmla="*/ 757012 w 1322388"/>
              <a:gd name="connsiteY82" fmla="*/ 36648 h 285750"/>
              <a:gd name="connsiteX83" fmla="*/ 705133 w 1322388"/>
              <a:gd name="connsiteY83" fmla="*/ 20714 h 285750"/>
              <a:gd name="connsiteX84" fmla="*/ 676546 w 1322388"/>
              <a:gd name="connsiteY84" fmla="*/ 16465 h 285750"/>
              <a:gd name="connsiteX85" fmla="*/ 657489 w 1322388"/>
              <a:gd name="connsiteY85" fmla="*/ 14872 h 285750"/>
              <a:gd name="connsiteX86" fmla="*/ 619373 w 1322388"/>
              <a:gd name="connsiteY86" fmla="*/ 17527 h 285750"/>
              <a:gd name="connsiteX87" fmla="*/ 564847 w 1322388"/>
              <a:gd name="connsiteY87" fmla="*/ 28150 h 285750"/>
              <a:gd name="connsiteX88" fmla="*/ 457383 w 1322388"/>
              <a:gd name="connsiteY88" fmla="*/ 71703 h 285750"/>
              <a:gd name="connsiteX89" fmla="*/ 388564 w 1322388"/>
              <a:gd name="connsiteY89" fmla="*/ 105165 h 285750"/>
              <a:gd name="connsiteX90" fmla="*/ 398093 w 1322388"/>
              <a:gd name="connsiteY90" fmla="*/ 113663 h 285750"/>
              <a:gd name="connsiteX91" fmla="*/ 413974 w 1322388"/>
              <a:gd name="connsiteY91" fmla="*/ 134908 h 285750"/>
              <a:gd name="connsiteX92" fmla="*/ 423503 w 1322388"/>
              <a:gd name="connsiteY92" fmla="*/ 159340 h 285750"/>
              <a:gd name="connsiteX93" fmla="*/ 427738 w 1322388"/>
              <a:gd name="connsiteY93" fmla="*/ 189615 h 285750"/>
              <a:gd name="connsiteX94" fmla="*/ 426150 w 1322388"/>
              <a:gd name="connsiteY94" fmla="*/ 205549 h 285750"/>
              <a:gd name="connsiteX95" fmla="*/ 424562 w 1322388"/>
              <a:gd name="connsiteY95" fmla="*/ 209267 h 285750"/>
              <a:gd name="connsiteX96" fmla="*/ 417680 w 1322388"/>
              <a:gd name="connsiteY96" fmla="*/ 209267 h 285750"/>
              <a:gd name="connsiteX97" fmla="*/ 417151 w 1322388"/>
              <a:gd name="connsiteY97" fmla="*/ 205549 h 285750"/>
              <a:gd name="connsiteX98" fmla="*/ 410798 w 1322388"/>
              <a:gd name="connsiteY98" fmla="*/ 216703 h 285750"/>
              <a:gd name="connsiteX99" fmla="*/ 390152 w 1322388"/>
              <a:gd name="connsiteY99" fmla="*/ 230512 h 285750"/>
              <a:gd name="connsiteX100" fmla="*/ 366860 w 1322388"/>
              <a:gd name="connsiteY100" fmla="*/ 232106 h 285750"/>
              <a:gd name="connsiteX101" fmla="*/ 344626 w 1322388"/>
              <a:gd name="connsiteY101" fmla="*/ 220952 h 285750"/>
              <a:gd name="connsiteX102" fmla="*/ 336685 w 1322388"/>
              <a:gd name="connsiteY102" fmla="*/ 210860 h 285750"/>
              <a:gd name="connsiteX103" fmla="*/ 332450 w 1322388"/>
              <a:gd name="connsiteY103" fmla="*/ 202893 h 285750"/>
              <a:gd name="connsiteX104" fmla="*/ 327686 w 1322388"/>
              <a:gd name="connsiteY104" fmla="*/ 188553 h 285750"/>
              <a:gd name="connsiteX105" fmla="*/ 327686 w 1322388"/>
              <a:gd name="connsiteY105" fmla="*/ 166245 h 285750"/>
              <a:gd name="connsiteX106" fmla="*/ 339861 w 1322388"/>
              <a:gd name="connsiteY106" fmla="*/ 138095 h 285750"/>
              <a:gd name="connsiteX107" fmla="*/ 362095 w 1322388"/>
              <a:gd name="connsiteY107" fmla="*/ 117381 h 285750"/>
              <a:gd name="connsiteX108" fmla="*/ 376388 w 1322388"/>
              <a:gd name="connsiteY108" fmla="*/ 111538 h 285750"/>
              <a:gd name="connsiteX109" fmla="*/ 375859 w 1322388"/>
              <a:gd name="connsiteY109" fmla="*/ 110476 h 285750"/>
              <a:gd name="connsiteX110" fmla="*/ 366860 w 1322388"/>
              <a:gd name="connsiteY110" fmla="*/ 114725 h 285750"/>
              <a:gd name="connsiteX111" fmla="*/ 358390 w 1322388"/>
              <a:gd name="connsiteY111" fmla="*/ 118443 h 285750"/>
              <a:gd name="connsiteX112" fmla="*/ 355213 w 1322388"/>
              <a:gd name="connsiteY112" fmla="*/ 118974 h 285750"/>
              <a:gd name="connsiteX113" fmla="*/ 352037 w 1322388"/>
              <a:gd name="connsiteY113" fmla="*/ 114725 h 285750"/>
              <a:gd name="connsiteX114" fmla="*/ 354155 w 1322388"/>
              <a:gd name="connsiteY114" fmla="*/ 112069 h 285750"/>
              <a:gd name="connsiteX115" fmla="*/ 360507 w 1322388"/>
              <a:gd name="connsiteY115" fmla="*/ 108883 h 285750"/>
              <a:gd name="connsiteX116" fmla="*/ 367389 w 1322388"/>
              <a:gd name="connsiteY116" fmla="*/ 105165 h 285750"/>
              <a:gd name="connsiteX117" fmla="*/ 356801 w 1322388"/>
              <a:gd name="connsiteY117" fmla="*/ 99322 h 285750"/>
              <a:gd name="connsiteX118" fmla="*/ 332450 w 1322388"/>
              <a:gd name="connsiteY118" fmla="*/ 89762 h 285750"/>
              <a:gd name="connsiteX119" fmla="*/ 291688 w 1322388"/>
              <a:gd name="connsiteY119" fmla="*/ 83388 h 285750"/>
              <a:gd name="connsiteX120" fmla="*/ 234515 w 1322388"/>
              <a:gd name="connsiteY120" fmla="*/ 86044 h 285750"/>
              <a:gd name="connsiteX121" fmla="*/ 181577 w 1322388"/>
              <a:gd name="connsiteY121" fmla="*/ 99322 h 285750"/>
              <a:gd name="connsiteX122" fmla="*/ 157755 w 1322388"/>
              <a:gd name="connsiteY122" fmla="*/ 108883 h 285750"/>
              <a:gd name="connsiteX123" fmla="*/ 131286 w 1322388"/>
              <a:gd name="connsiteY123" fmla="*/ 122692 h 285750"/>
              <a:gd name="connsiteX124" fmla="*/ 84701 w 1322388"/>
              <a:gd name="connsiteY124" fmla="*/ 159340 h 285750"/>
              <a:gd name="connsiteX125" fmla="*/ 46586 w 1322388"/>
              <a:gd name="connsiteY125" fmla="*/ 203955 h 285750"/>
              <a:gd name="connsiteX126" fmla="*/ 17470 w 1322388"/>
              <a:gd name="connsiteY126" fmla="*/ 254944 h 285750"/>
              <a:gd name="connsiteX127" fmla="*/ 6882 w 1322388"/>
              <a:gd name="connsiteY127" fmla="*/ 283094 h 285750"/>
              <a:gd name="connsiteX128" fmla="*/ 4765 w 1322388"/>
              <a:gd name="connsiteY128" fmla="*/ 285750 h 285750"/>
              <a:gd name="connsiteX129" fmla="*/ 0 w 1322388"/>
              <a:gd name="connsiteY129" fmla="*/ 284157 h 285750"/>
              <a:gd name="connsiteX130" fmla="*/ 0 w 1322388"/>
              <a:gd name="connsiteY130" fmla="*/ 280970 h 285750"/>
              <a:gd name="connsiteX131" fmla="*/ 6353 w 1322388"/>
              <a:gd name="connsiteY131" fmla="*/ 261849 h 285750"/>
              <a:gd name="connsiteX132" fmla="*/ 22234 w 1322388"/>
              <a:gd name="connsiteY132" fmla="*/ 225201 h 285750"/>
              <a:gd name="connsiteX133" fmla="*/ 41821 w 1322388"/>
              <a:gd name="connsiteY133" fmla="*/ 191739 h 285750"/>
              <a:gd name="connsiteX134" fmla="*/ 67231 w 1322388"/>
              <a:gd name="connsiteY134" fmla="*/ 160402 h 285750"/>
              <a:gd name="connsiteX135" fmla="*/ 95288 w 1322388"/>
              <a:gd name="connsiteY135" fmla="*/ 132784 h 285750"/>
              <a:gd name="connsiteX136" fmla="*/ 127581 w 1322388"/>
              <a:gd name="connsiteY136" fmla="*/ 109945 h 285750"/>
              <a:gd name="connsiteX137" fmla="*/ 162520 w 1322388"/>
              <a:gd name="connsiteY137" fmla="*/ 90824 h 285750"/>
              <a:gd name="connsiteX138" fmla="*/ 199576 w 1322388"/>
              <a:gd name="connsiteY138" fmla="*/ 76483 h 285750"/>
              <a:gd name="connsiteX139" fmla="*/ 219692 w 1322388"/>
              <a:gd name="connsiteY139" fmla="*/ 71703 h 285750"/>
              <a:gd name="connsiteX140" fmla="*/ 239279 w 1322388"/>
              <a:gd name="connsiteY140" fmla="*/ 67985 h 285750"/>
              <a:gd name="connsiteX141" fmla="*/ 282159 w 1322388"/>
              <a:gd name="connsiteY141" fmla="*/ 66392 h 285750"/>
              <a:gd name="connsiteX142" fmla="*/ 323980 w 1322388"/>
              <a:gd name="connsiteY142" fmla="*/ 73297 h 285750"/>
              <a:gd name="connsiteX143" fmla="*/ 362625 w 1322388"/>
              <a:gd name="connsiteY143" fmla="*/ 87637 h 285750"/>
              <a:gd name="connsiteX144" fmla="*/ 379565 w 1322388"/>
              <a:gd name="connsiteY144" fmla="*/ 98260 h 285750"/>
              <a:gd name="connsiteX145" fmla="*/ 416092 w 1322388"/>
              <a:gd name="connsiteY145" fmla="*/ 77546 h 285750"/>
              <a:gd name="connsiteX146" fmla="*/ 492322 w 1322388"/>
              <a:gd name="connsiteY146" fmla="*/ 39835 h 285750"/>
              <a:gd name="connsiteX147" fmla="*/ 551613 w 1322388"/>
              <a:gd name="connsiteY147" fmla="*/ 16465 h 285750"/>
              <a:gd name="connsiteX148" fmla="*/ 592375 w 1322388"/>
              <a:gd name="connsiteY148" fmla="*/ 584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322388" h="285750">
                <a:moveTo>
                  <a:pt x="874547" y="123825"/>
                </a:moveTo>
                <a:lnTo>
                  <a:pt x="865104" y="137666"/>
                </a:lnTo>
                <a:lnTo>
                  <a:pt x="856711" y="159492"/>
                </a:lnTo>
                <a:lnTo>
                  <a:pt x="855662" y="175994"/>
                </a:lnTo>
                <a:lnTo>
                  <a:pt x="857236" y="183979"/>
                </a:lnTo>
                <a:lnTo>
                  <a:pt x="862482" y="195690"/>
                </a:lnTo>
                <a:lnTo>
                  <a:pt x="876120" y="208466"/>
                </a:lnTo>
                <a:lnTo>
                  <a:pt x="887661" y="212725"/>
                </a:lnTo>
                <a:lnTo>
                  <a:pt x="894480" y="211660"/>
                </a:lnTo>
                <a:lnTo>
                  <a:pt x="902349" y="207934"/>
                </a:lnTo>
                <a:lnTo>
                  <a:pt x="914938" y="193561"/>
                </a:lnTo>
                <a:lnTo>
                  <a:pt x="915987" y="183979"/>
                </a:lnTo>
                <a:lnTo>
                  <a:pt x="915463" y="183447"/>
                </a:lnTo>
                <a:lnTo>
                  <a:pt x="914938" y="182914"/>
                </a:lnTo>
                <a:lnTo>
                  <a:pt x="896578" y="151507"/>
                </a:lnTo>
                <a:close/>
                <a:moveTo>
                  <a:pt x="384474" y="117475"/>
                </a:moveTo>
                <a:lnTo>
                  <a:pt x="383409" y="120107"/>
                </a:lnTo>
                <a:lnTo>
                  <a:pt x="381277" y="122213"/>
                </a:lnTo>
                <a:lnTo>
                  <a:pt x="364226" y="134321"/>
                </a:lnTo>
                <a:lnTo>
                  <a:pt x="345042" y="158536"/>
                </a:lnTo>
                <a:lnTo>
                  <a:pt x="341312" y="178014"/>
                </a:lnTo>
                <a:lnTo>
                  <a:pt x="343444" y="189069"/>
                </a:lnTo>
                <a:lnTo>
                  <a:pt x="347707" y="200124"/>
                </a:lnTo>
                <a:lnTo>
                  <a:pt x="363693" y="214337"/>
                </a:lnTo>
                <a:lnTo>
                  <a:pt x="384474" y="219075"/>
                </a:lnTo>
                <a:lnTo>
                  <a:pt x="404191" y="211705"/>
                </a:lnTo>
                <a:lnTo>
                  <a:pt x="411118" y="201703"/>
                </a:lnTo>
                <a:lnTo>
                  <a:pt x="414315" y="199597"/>
                </a:lnTo>
                <a:lnTo>
                  <a:pt x="417512" y="201703"/>
                </a:lnTo>
                <a:lnTo>
                  <a:pt x="417512" y="187490"/>
                </a:lnTo>
                <a:lnTo>
                  <a:pt x="412716" y="163274"/>
                </a:lnTo>
                <a:lnTo>
                  <a:pt x="404191" y="141691"/>
                </a:lnTo>
                <a:lnTo>
                  <a:pt x="391935" y="124319"/>
                </a:lnTo>
                <a:close/>
                <a:moveTo>
                  <a:pt x="633137" y="0"/>
                </a:moveTo>
                <a:lnTo>
                  <a:pt x="675487" y="0"/>
                </a:lnTo>
                <a:lnTo>
                  <a:pt x="695604" y="2656"/>
                </a:lnTo>
                <a:lnTo>
                  <a:pt x="722602" y="7436"/>
                </a:lnTo>
                <a:lnTo>
                  <a:pt x="772893" y="24963"/>
                </a:lnTo>
                <a:lnTo>
                  <a:pt x="820008" y="50458"/>
                </a:lnTo>
                <a:lnTo>
                  <a:pt x="861829" y="83388"/>
                </a:lnTo>
                <a:lnTo>
                  <a:pt x="880357" y="101978"/>
                </a:lnTo>
                <a:lnTo>
                  <a:pt x="907885" y="83388"/>
                </a:lnTo>
                <a:lnTo>
                  <a:pt x="965587" y="56300"/>
                </a:lnTo>
                <a:lnTo>
                  <a:pt x="1027524" y="42491"/>
                </a:lnTo>
                <a:lnTo>
                  <a:pt x="1089991" y="41960"/>
                </a:lnTo>
                <a:lnTo>
                  <a:pt x="1150869" y="54176"/>
                </a:lnTo>
                <a:lnTo>
                  <a:pt x="1208572" y="78608"/>
                </a:lnTo>
                <a:lnTo>
                  <a:pt x="1259922" y="115787"/>
                </a:lnTo>
                <a:lnTo>
                  <a:pt x="1303331" y="164652"/>
                </a:lnTo>
                <a:lnTo>
                  <a:pt x="1320800" y="193864"/>
                </a:lnTo>
                <a:lnTo>
                  <a:pt x="1322388" y="197582"/>
                </a:lnTo>
                <a:lnTo>
                  <a:pt x="1319741" y="202893"/>
                </a:lnTo>
                <a:lnTo>
                  <a:pt x="1314448" y="206080"/>
                </a:lnTo>
                <a:lnTo>
                  <a:pt x="1308624" y="205549"/>
                </a:lnTo>
                <a:lnTo>
                  <a:pt x="1305977" y="202362"/>
                </a:lnTo>
                <a:lnTo>
                  <a:pt x="1287979" y="175805"/>
                </a:lnTo>
                <a:lnTo>
                  <a:pt x="1245099" y="129597"/>
                </a:lnTo>
                <a:lnTo>
                  <a:pt x="1196396" y="94542"/>
                </a:lnTo>
                <a:lnTo>
                  <a:pt x="1142929" y="70641"/>
                </a:lnTo>
                <a:lnTo>
                  <a:pt x="1086815" y="58425"/>
                </a:lnTo>
                <a:lnTo>
                  <a:pt x="1029642" y="58425"/>
                </a:lnTo>
                <a:lnTo>
                  <a:pt x="970881" y="69579"/>
                </a:lnTo>
                <a:lnTo>
                  <a:pt x="914767" y="92948"/>
                </a:lnTo>
                <a:lnTo>
                  <a:pt x="887239" y="109945"/>
                </a:lnTo>
                <a:lnTo>
                  <a:pt x="898356" y="125348"/>
                </a:lnTo>
                <a:lnTo>
                  <a:pt x="919002" y="157216"/>
                </a:lnTo>
                <a:lnTo>
                  <a:pt x="927472" y="174743"/>
                </a:lnTo>
                <a:lnTo>
                  <a:pt x="928001" y="180054"/>
                </a:lnTo>
                <a:lnTo>
                  <a:pt x="925354" y="183772"/>
                </a:lnTo>
                <a:lnTo>
                  <a:pt x="925884" y="194926"/>
                </a:lnTo>
                <a:lnTo>
                  <a:pt x="916884" y="212985"/>
                </a:lnTo>
                <a:lnTo>
                  <a:pt x="897826" y="224670"/>
                </a:lnTo>
                <a:lnTo>
                  <a:pt x="875593" y="226263"/>
                </a:lnTo>
                <a:lnTo>
                  <a:pt x="865005" y="220952"/>
                </a:lnTo>
                <a:lnTo>
                  <a:pt x="857594" y="216172"/>
                </a:lnTo>
                <a:lnTo>
                  <a:pt x="847536" y="204487"/>
                </a:lnTo>
                <a:lnTo>
                  <a:pt x="839065" y="183772"/>
                </a:lnTo>
                <a:lnTo>
                  <a:pt x="840654" y="153498"/>
                </a:lnTo>
                <a:lnTo>
                  <a:pt x="854417" y="124285"/>
                </a:lnTo>
                <a:lnTo>
                  <a:pt x="864476" y="113132"/>
                </a:lnTo>
                <a:lnTo>
                  <a:pt x="845947" y="94011"/>
                </a:lnTo>
                <a:lnTo>
                  <a:pt x="803068" y="61080"/>
                </a:lnTo>
                <a:lnTo>
                  <a:pt x="757012" y="36648"/>
                </a:lnTo>
                <a:lnTo>
                  <a:pt x="705133" y="20714"/>
                </a:lnTo>
                <a:lnTo>
                  <a:pt x="676546" y="16465"/>
                </a:lnTo>
                <a:lnTo>
                  <a:pt x="657489" y="14872"/>
                </a:lnTo>
                <a:lnTo>
                  <a:pt x="619373" y="17527"/>
                </a:lnTo>
                <a:lnTo>
                  <a:pt x="564847" y="28150"/>
                </a:lnTo>
                <a:lnTo>
                  <a:pt x="457383" y="71703"/>
                </a:lnTo>
                <a:lnTo>
                  <a:pt x="388564" y="105165"/>
                </a:lnTo>
                <a:lnTo>
                  <a:pt x="398093" y="113663"/>
                </a:lnTo>
                <a:lnTo>
                  <a:pt x="413974" y="134908"/>
                </a:lnTo>
                <a:lnTo>
                  <a:pt x="423503" y="159340"/>
                </a:lnTo>
                <a:lnTo>
                  <a:pt x="427738" y="189615"/>
                </a:lnTo>
                <a:lnTo>
                  <a:pt x="426150" y="205549"/>
                </a:lnTo>
                <a:lnTo>
                  <a:pt x="424562" y="209267"/>
                </a:lnTo>
                <a:lnTo>
                  <a:pt x="417680" y="209267"/>
                </a:lnTo>
                <a:lnTo>
                  <a:pt x="417151" y="205549"/>
                </a:lnTo>
                <a:lnTo>
                  <a:pt x="410798" y="216703"/>
                </a:lnTo>
                <a:lnTo>
                  <a:pt x="390152" y="230512"/>
                </a:lnTo>
                <a:lnTo>
                  <a:pt x="366860" y="232106"/>
                </a:lnTo>
                <a:lnTo>
                  <a:pt x="344626" y="220952"/>
                </a:lnTo>
                <a:lnTo>
                  <a:pt x="336685" y="210860"/>
                </a:lnTo>
                <a:lnTo>
                  <a:pt x="332450" y="202893"/>
                </a:lnTo>
                <a:lnTo>
                  <a:pt x="327686" y="188553"/>
                </a:lnTo>
                <a:lnTo>
                  <a:pt x="327686" y="166245"/>
                </a:lnTo>
                <a:lnTo>
                  <a:pt x="339861" y="138095"/>
                </a:lnTo>
                <a:lnTo>
                  <a:pt x="362095" y="117381"/>
                </a:lnTo>
                <a:lnTo>
                  <a:pt x="376388" y="111538"/>
                </a:lnTo>
                <a:lnTo>
                  <a:pt x="375859" y="110476"/>
                </a:lnTo>
                <a:lnTo>
                  <a:pt x="366860" y="114725"/>
                </a:lnTo>
                <a:lnTo>
                  <a:pt x="358390" y="118443"/>
                </a:lnTo>
                <a:lnTo>
                  <a:pt x="355213" y="118974"/>
                </a:lnTo>
                <a:lnTo>
                  <a:pt x="352037" y="114725"/>
                </a:lnTo>
                <a:lnTo>
                  <a:pt x="354155" y="112069"/>
                </a:lnTo>
                <a:lnTo>
                  <a:pt x="360507" y="108883"/>
                </a:lnTo>
                <a:lnTo>
                  <a:pt x="367389" y="105165"/>
                </a:lnTo>
                <a:lnTo>
                  <a:pt x="356801" y="99322"/>
                </a:lnTo>
                <a:lnTo>
                  <a:pt x="332450" y="89762"/>
                </a:lnTo>
                <a:lnTo>
                  <a:pt x="291688" y="83388"/>
                </a:lnTo>
                <a:lnTo>
                  <a:pt x="234515" y="86044"/>
                </a:lnTo>
                <a:lnTo>
                  <a:pt x="181577" y="99322"/>
                </a:lnTo>
                <a:lnTo>
                  <a:pt x="157755" y="108883"/>
                </a:lnTo>
                <a:lnTo>
                  <a:pt x="131286" y="122692"/>
                </a:lnTo>
                <a:lnTo>
                  <a:pt x="84701" y="159340"/>
                </a:lnTo>
                <a:lnTo>
                  <a:pt x="46586" y="203955"/>
                </a:lnTo>
                <a:lnTo>
                  <a:pt x="17470" y="254944"/>
                </a:lnTo>
                <a:lnTo>
                  <a:pt x="6882" y="283094"/>
                </a:lnTo>
                <a:lnTo>
                  <a:pt x="4765" y="285750"/>
                </a:lnTo>
                <a:lnTo>
                  <a:pt x="0" y="284157"/>
                </a:lnTo>
                <a:lnTo>
                  <a:pt x="0" y="280970"/>
                </a:lnTo>
                <a:lnTo>
                  <a:pt x="6353" y="261849"/>
                </a:lnTo>
                <a:lnTo>
                  <a:pt x="22234" y="225201"/>
                </a:lnTo>
                <a:lnTo>
                  <a:pt x="41821" y="191739"/>
                </a:lnTo>
                <a:lnTo>
                  <a:pt x="67231" y="160402"/>
                </a:lnTo>
                <a:lnTo>
                  <a:pt x="95288" y="132784"/>
                </a:lnTo>
                <a:lnTo>
                  <a:pt x="127581" y="109945"/>
                </a:lnTo>
                <a:lnTo>
                  <a:pt x="162520" y="90824"/>
                </a:lnTo>
                <a:lnTo>
                  <a:pt x="199576" y="76483"/>
                </a:lnTo>
                <a:lnTo>
                  <a:pt x="219692" y="71703"/>
                </a:lnTo>
                <a:lnTo>
                  <a:pt x="239279" y="67985"/>
                </a:lnTo>
                <a:lnTo>
                  <a:pt x="282159" y="66392"/>
                </a:lnTo>
                <a:lnTo>
                  <a:pt x="323980" y="73297"/>
                </a:lnTo>
                <a:lnTo>
                  <a:pt x="362625" y="87637"/>
                </a:lnTo>
                <a:lnTo>
                  <a:pt x="379565" y="98260"/>
                </a:lnTo>
                <a:lnTo>
                  <a:pt x="416092" y="77546"/>
                </a:lnTo>
                <a:lnTo>
                  <a:pt x="492322" y="39835"/>
                </a:lnTo>
                <a:lnTo>
                  <a:pt x="551613" y="16465"/>
                </a:lnTo>
                <a:lnTo>
                  <a:pt x="592375" y="58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Freeform 654"/>
          <p:cNvSpPr>
            <a:spLocks/>
          </p:cNvSpPr>
          <p:nvPr/>
        </p:nvSpPr>
        <p:spPr bwMode="auto">
          <a:xfrm>
            <a:off x="5651500" y="5348288"/>
            <a:ext cx="1031875" cy="666750"/>
          </a:xfrm>
          <a:custGeom>
            <a:avLst/>
            <a:gdLst>
              <a:gd name="T0" fmla="*/ 2585 w 2599"/>
              <a:gd name="T1" fmla="*/ 636 h 1559"/>
              <a:gd name="T2" fmla="*/ 2523 w 2599"/>
              <a:gd name="T3" fmla="*/ 485 h 1559"/>
              <a:gd name="T4" fmla="*/ 2424 w 2599"/>
              <a:gd name="T5" fmla="*/ 360 h 1559"/>
              <a:gd name="T6" fmla="*/ 2296 w 2599"/>
              <a:gd name="T7" fmla="*/ 260 h 1559"/>
              <a:gd name="T8" fmla="*/ 2186 w 2599"/>
              <a:gd name="T9" fmla="*/ 203 h 1559"/>
              <a:gd name="T10" fmla="*/ 1911 w 2599"/>
              <a:gd name="T11" fmla="*/ 108 h 1559"/>
              <a:gd name="T12" fmla="*/ 1527 w 2599"/>
              <a:gd name="T13" fmla="*/ 37 h 1559"/>
              <a:gd name="T14" fmla="*/ 1324 w 2599"/>
              <a:gd name="T15" fmla="*/ 13 h 1559"/>
              <a:gd name="T16" fmla="*/ 879 w 2599"/>
              <a:gd name="T17" fmla="*/ 6 h 1559"/>
              <a:gd name="T18" fmla="*/ 607 w 2599"/>
              <a:gd name="T19" fmla="*/ 52 h 1559"/>
              <a:gd name="T20" fmla="*/ 492 w 2599"/>
              <a:gd name="T21" fmla="*/ 88 h 1559"/>
              <a:gd name="T22" fmla="*/ 262 w 2599"/>
              <a:gd name="T23" fmla="*/ 224 h 1559"/>
              <a:gd name="T24" fmla="*/ 133 w 2599"/>
              <a:gd name="T25" fmla="*/ 374 h 1559"/>
              <a:gd name="T26" fmla="*/ 73 w 2599"/>
              <a:gd name="T27" fmla="*/ 410 h 1559"/>
              <a:gd name="T28" fmla="*/ 44 w 2599"/>
              <a:gd name="T29" fmla="*/ 480 h 1559"/>
              <a:gd name="T30" fmla="*/ 2 w 2599"/>
              <a:gd name="T31" fmla="*/ 665 h 1559"/>
              <a:gd name="T32" fmla="*/ 8 w 2599"/>
              <a:gd name="T33" fmla="*/ 843 h 1559"/>
              <a:gd name="T34" fmla="*/ 69 w 2599"/>
              <a:gd name="T35" fmla="*/ 1013 h 1559"/>
              <a:gd name="T36" fmla="*/ 158 w 2599"/>
              <a:gd name="T37" fmla="*/ 1129 h 1559"/>
              <a:gd name="T38" fmla="*/ 263 w 2599"/>
              <a:gd name="T39" fmla="*/ 1224 h 1559"/>
              <a:gd name="T40" fmla="*/ 424 w 2599"/>
              <a:gd name="T41" fmla="*/ 1324 h 1559"/>
              <a:gd name="T42" fmla="*/ 738 w 2599"/>
              <a:gd name="T43" fmla="*/ 1442 h 1559"/>
              <a:gd name="T44" fmla="*/ 921 w 2599"/>
              <a:gd name="T45" fmla="*/ 1485 h 1559"/>
              <a:gd name="T46" fmla="*/ 1315 w 2599"/>
              <a:gd name="T47" fmla="*/ 1548 h 1559"/>
              <a:gd name="T48" fmla="*/ 1723 w 2599"/>
              <a:gd name="T49" fmla="*/ 1551 h 1559"/>
              <a:gd name="T50" fmla="*/ 1966 w 2599"/>
              <a:gd name="T51" fmla="*/ 1506 h 1559"/>
              <a:gd name="T52" fmla="*/ 2150 w 2599"/>
              <a:gd name="T53" fmla="*/ 1437 h 1559"/>
              <a:gd name="T54" fmla="*/ 2317 w 2599"/>
              <a:gd name="T55" fmla="*/ 1334 h 1559"/>
              <a:gd name="T56" fmla="*/ 2388 w 2599"/>
              <a:gd name="T57" fmla="*/ 1272 h 1559"/>
              <a:gd name="T58" fmla="*/ 2496 w 2599"/>
              <a:gd name="T59" fmla="*/ 1136 h 1559"/>
              <a:gd name="T60" fmla="*/ 2569 w 2599"/>
              <a:gd name="T61" fmla="*/ 978 h 1559"/>
              <a:gd name="T62" fmla="*/ 2599 w 2599"/>
              <a:gd name="T63" fmla="*/ 808 h 1559"/>
              <a:gd name="T64" fmla="*/ 2592 w 2599"/>
              <a:gd name="T65" fmla="*/ 678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99" h="1559">
                <a:moveTo>
                  <a:pt x="2592" y="678"/>
                </a:moveTo>
                <a:lnTo>
                  <a:pt x="2585" y="636"/>
                </a:lnTo>
                <a:lnTo>
                  <a:pt x="2559" y="558"/>
                </a:lnTo>
                <a:lnTo>
                  <a:pt x="2523" y="485"/>
                </a:lnTo>
                <a:lnTo>
                  <a:pt x="2478" y="420"/>
                </a:lnTo>
                <a:lnTo>
                  <a:pt x="2424" y="360"/>
                </a:lnTo>
                <a:lnTo>
                  <a:pt x="2363" y="306"/>
                </a:lnTo>
                <a:lnTo>
                  <a:pt x="2296" y="260"/>
                </a:lnTo>
                <a:lnTo>
                  <a:pt x="2224" y="220"/>
                </a:lnTo>
                <a:lnTo>
                  <a:pt x="2186" y="203"/>
                </a:lnTo>
                <a:lnTo>
                  <a:pt x="2097" y="165"/>
                </a:lnTo>
                <a:lnTo>
                  <a:pt x="1911" y="108"/>
                </a:lnTo>
                <a:lnTo>
                  <a:pt x="1720" y="66"/>
                </a:lnTo>
                <a:lnTo>
                  <a:pt x="1527" y="37"/>
                </a:lnTo>
                <a:lnTo>
                  <a:pt x="1432" y="26"/>
                </a:lnTo>
                <a:lnTo>
                  <a:pt x="1324" y="13"/>
                </a:lnTo>
                <a:lnTo>
                  <a:pt x="1102" y="0"/>
                </a:lnTo>
                <a:lnTo>
                  <a:pt x="879" y="6"/>
                </a:lnTo>
                <a:lnTo>
                  <a:pt x="714" y="27"/>
                </a:lnTo>
                <a:lnTo>
                  <a:pt x="607" y="52"/>
                </a:lnTo>
                <a:lnTo>
                  <a:pt x="555" y="66"/>
                </a:lnTo>
                <a:lnTo>
                  <a:pt x="492" y="88"/>
                </a:lnTo>
                <a:lnTo>
                  <a:pt x="371" y="147"/>
                </a:lnTo>
                <a:lnTo>
                  <a:pt x="262" y="224"/>
                </a:lnTo>
                <a:lnTo>
                  <a:pt x="169" y="319"/>
                </a:lnTo>
                <a:lnTo>
                  <a:pt x="133" y="374"/>
                </a:lnTo>
                <a:lnTo>
                  <a:pt x="110" y="380"/>
                </a:lnTo>
                <a:lnTo>
                  <a:pt x="73" y="410"/>
                </a:lnTo>
                <a:lnTo>
                  <a:pt x="62" y="434"/>
                </a:lnTo>
                <a:lnTo>
                  <a:pt x="44" y="480"/>
                </a:lnTo>
                <a:lnTo>
                  <a:pt x="18" y="572"/>
                </a:lnTo>
                <a:lnTo>
                  <a:pt x="2" y="665"/>
                </a:lnTo>
                <a:lnTo>
                  <a:pt x="0" y="755"/>
                </a:lnTo>
                <a:lnTo>
                  <a:pt x="8" y="843"/>
                </a:lnTo>
                <a:lnTo>
                  <a:pt x="31" y="929"/>
                </a:lnTo>
                <a:lnTo>
                  <a:pt x="69" y="1013"/>
                </a:lnTo>
                <a:lnTo>
                  <a:pt x="123" y="1092"/>
                </a:lnTo>
                <a:lnTo>
                  <a:pt x="158" y="1129"/>
                </a:lnTo>
                <a:lnTo>
                  <a:pt x="191" y="1162"/>
                </a:lnTo>
                <a:lnTo>
                  <a:pt x="263" y="1224"/>
                </a:lnTo>
                <a:lnTo>
                  <a:pt x="341" y="1277"/>
                </a:lnTo>
                <a:lnTo>
                  <a:pt x="424" y="1324"/>
                </a:lnTo>
                <a:lnTo>
                  <a:pt x="557" y="1383"/>
                </a:lnTo>
                <a:lnTo>
                  <a:pt x="738" y="1442"/>
                </a:lnTo>
                <a:lnTo>
                  <a:pt x="829" y="1463"/>
                </a:lnTo>
                <a:lnTo>
                  <a:pt x="921" y="1485"/>
                </a:lnTo>
                <a:lnTo>
                  <a:pt x="1115" y="1521"/>
                </a:lnTo>
                <a:lnTo>
                  <a:pt x="1315" y="1548"/>
                </a:lnTo>
                <a:lnTo>
                  <a:pt x="1520" y="1559"/>
                </a:lnTo>
                <a:lnTo>
                  <a:pt x="1723" y="1551"/>
                </a:lnTo>
                <a:lnTo>
                  <a:pt x="1871" y="1529"/>
                </a:lnTo>
                <a:lnTo>
                  <a:pt x="1966" y="1506"/>
                </a:lnTo>
                <a:lnTo>
                  <a:pt x="2060" y="1476"/>
                </a:lnTo>
                <a:lnTo>
                  <a:pt x="2150" y="1437"/>
                </a:lnTo>
                <a:lnTo>
                  <a:pt x="2235" y="1390"/>
                </a:lnTo>
                <a:lnTo>
                  <a:pt x="2317" y="1334"/>
                </a:lnTo>
                <a:lnTo>
                  <a:pt x="2356" y="1302"/>
                </a:lnTo>
                <a:lnTo>
                  <a:pt x="2388" y="1272"/>
                </a:lnTo>
                <a:lnTo>
                  <a:pt x="2447" y="1207"/>
                </a:lnTo>
                <a:lnTo>
                  <a:pt x="2496" y="1136"/>
                </a:lnTo>
                <a:lnTo>
                  <a:pt x="2537" y="1059"/>
                </a:lnTo>
                <a:lnTo>
                  <a:pt x="2569" y="978"/>
                </a:lnTo>
                <a:lnTo>
                  <a:pt x="2589" y="895"/>
                </a:lnTo>
                <a:lnTo>
                  <a:pt x="2599" y="808"/>
                </a:lnTo>
                <a:lnTo>
                  <a:pt x="2598" y="722"/>
                </a:lnTo>
                <a:lnTo>
                  <a:pt x="2592" y="678"/>
                </a:lnTo>
                <a:close/>
              </a:path>
            </a:pathLst>
          </a:custGeom>
          <a:solidFill>
            <a:srgbClr val="A2B969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>
                <a:solidFill>
                  <a:prstClr val="black"/>
                </a:solidFill>
                <a:latin typeface="+mn-lt"/>
              </a:rPr>
              <a:t>07</a:t>
            </a:r>
          </a:p>
        </p:txBody>
      </p:sp>
      <p:sp>
        <p:nvSpPr>
          <p:cNvPr id="17" name="Freeform: Shape 51"/>
          <p:cNvSpPr>
            <a:spLocks/>
          </p:cNvSpPr>
          <p:nvPr/>
        </p:nvSpPr>
        <p:spPr bwMode="auto">
          <a:xfrm rot="15408810">
            <a:off x="5076825" y="5043488"/>
            <a:ext cx="841375" cy="184150"/>
          </a:xfrm>
          <a:custGeom>
            <a:avLst/>
            <a:gdLst>
              <a:gd name="connsiteX0" fmla="*/ 874547 w 1322388"/>
              <a:gd name="connsiteY0" fmla="*/ 123825 h 285750"/>
              <a:gd name="connsiteX1" fmla="*/ 865104 w 1322388"/>
              <a:gd name="connsiteY1" fmla="*/ 137666 h 285750"/>
              <a:gd name="connsiteX2" fmla="*/ 856711 w 1322388"/>
              <a:gd name="connsiteY2" fmla="*/ 159492 h 285750"/>
              <a:gd name="connsiteX3" fmla="*/ 855662 w 1322388"/>
              <a:gd name="connsiteY3" fmla="*/ 175994 h 285750"/>
              <a:gd name="connsiteX4" fmla="*/ 857236 w 1322388"/>
              <a:gd name="connsiteY4" fmla="*/ 183979 h 285750"/>
              <a:gd name="connsiteX5" fmla="*/ 862482 w 1322388"/>
              <a:gd name="connsiteY5" fmla="*/ 195690 h 285750"/>
              <a:gd name="connsiteX6" fmla="*/ 876120 w 1322388"/>
              <a:gd name="connsiteY6" fmla="*/ 208466 h 285750"/>
              <a:gd name="connsiteX7" fmla="*/ 887661 w 1322388"/>
              <a:gd name="connsiteY7" fmla="*/ 212725 h 285750"/>
              <a:gd name="connsiteX8" fmla="*/ 894480 w 1322388"/>
              <a:gd name="connsiteY8" fmla="*/ 211660 h 285750"/>
              <a:gd name="connsiteX9" fmla="*/ 902349 w 1322388"/>
              <a:gd name="connsiteY9" fmla="*/ 207934 h 285750"/>
              <a:gd name="connsiteX10" fmla="*/ 914938 w 1322388"/>
              <a:gd name="connsiteY10" fmla="*/ 193561 h 285750"/>
              <a:gd name="connsiteX11" fmla="*/ 915987 w 1322388"/>
              <a:gd name="connsiteY11" fmla="*/ 183979 h 285750"/>
              <a:gd name="connsiteX12" fmla="*/ 915463 w 1322388"/>
              <a:gd name="connsiteY12" fmla="*/ 183447 h 285750"/>
              <a:gd name="connsiteX13" fmla="*/ 914938 w 1322388"/>
              <a:gd name="connsiteY13" fmla="*/ 182914 h 285750"/>
              <a:gd name="connsiteX14" fmla="*/ 896578 w 1322388"/>
              <a:gd name="connsiteY14" fmla="*/ 151507 h 285750"/>
              <a:gd name="connsiteX15" fmla="*/ 384474 w 1322388"/>
              <a:gd name="connsiteY15" fmla="*/ 117475 h 285750"/>
              <a:gd name="connsiteX16" fmla="*/ 383409 w 1322388"/>
              <a:gd name="connsiteY16" fmla="*/ 120107 h 285750"/>
              <a:gd name="connsiteX17" fmla="*/ 381277 w 1322388"/>
              <a:gd name="connsiteY17" fmla="*/ 122213 h 285750"/>
              <a:gd name="connsiteX18" fmla="*/ 364226 w 1322388"/>
              <a:gd name="connsiteY18" fmla="*/ 134321 h 285750"/>
              <a:gd name="connsiteX19" fmla="*/ 345042 w 1322388"/>
              <a:gd name="connsiteY19" fmla="*/ 158536 h 285750"/>
              <a:gd name="connsiteX20" fmla="*/ 341312 w 1322388"/>
              <a:gd name="connsiteY20" fmla="*/ 178014 h 285750"/>
              <a:gd name="connsiteX21" fmla="*/ 343444 w 1322388"/>
              <a:gd name="connsiteY21" fmla="*/ 189069 h 285750"/>
              <a:gd name="connsiteX22" fmla="*/ 347707 w 1322388"/>
              <a:gd name="connsiteY22" fmla="*/ 200124 h 285750"/>
              <a:gd name="connsiteX23" fmla="*/ 363693 w 1322388"/>
              <a:gd name="connsiteY23" fmla="*/ 214337 h 285750"/>
              <a:gd name="connsiteX24" fmla="*/ 384474 w 1322388"/>
              <a:gd name="connsiteY24" fmla="*/ 219075 h 285750"/>
              <a:gd name="connsiteX25" fmla="*/ 404191 w 1322388"/>
              <a:gd name="connsiteY25" fmla="*/ 211705 h 285750"/>
              <a:gd name="connsiteX26" fmla="*/ 411118 w 1322388"/>
              <a:gd name="connsiteY26" fmla="*/ 201703 h 285750"/>
              <a:gd name="connsiteX27" fmla="*/ 414315 w 1322388"/>
              <a:gd name="connsiteY27" fmla="*/ 199597 h 285750"/>
              <a:gd name="connsiteX28" fmla="*/ 417512 w 1322388"/>
              <a:gd name="connsiteY28" fmla="*/ 201703 h 285750"/>
              <a:gd name="connsiteX29" fmla="*/ 417512 w 1322388"/>
              <a:gd name="connsiteY29" fmla="*/ 187490 h 285750"/>
              <a:gd name="connsiteX30" fmla="*/ 412716 w 1322388"/>
              <a:gd name="connsiteY30" fmla="*/ 163274 h 285750"/>
              <a:gd name="connsiteX31" fmla="*/ 404191 w 1322388"/>
              <a:gd name="connsiteY31" fmla="*/ 141691 h 285750"/>
              <a:gd name="connsiteX32" fmla="*/ 391935 w 1322388"/>
              <a:gd name="connsiteY32" fmla="*/ 124319 h 285750"/>
              <a:gd name="connsiteX33" fmla="*/ 633137 w 1322388"/>
              <a:gd name="connsiteY33" fmla="*/ 0 h 285750"/>
              <a:gd name="connsiteX34" fmla="*/ 675487 w 1322388"/>
              <a:gd name="connsiteY34" fmla="*/ 0 h 285750"/>
              <a:gd name="connsiteX35" fmla="*/ 695604 w 1322388"/>
              <a:gd name="connsiteY35" fmla="*/ 2656 h 285750"/>
              <a:gd name="connsiteX36" fmla="*/ 722602 w 1322388"/>
              <a:gd name="connsiteY36" fmla="*/ 7436 h 285750"/>
              <a:gd name="connsiteX37" fmla="*/ 772893 w 1322388"/>
              <a:gd name="connsiteY37" fmla="*/ 24963 h 285750"/>
              <a:gd name="connsiteX38" fmla="*/ 820008 w 1322388"/>
              <a:gd name="connsiteY38" fmla="*/ 50458 h 285750"/>
              <a:gd name="connsiteX39" fmla="*/ 861829 w 1322388"/>
              <a:gd name="connsiteY39" fmla="*/ 83388 h 285750"/>
              <a:gd name="connsiteX40" fmla="*/ 880357 w 1322388"/>
              <a:gd name="connsiteY40" fmla="*/ 101978 h 285750"/>
              <a:gd name="connsiteX41" fmla="*/ 907885 w 1322388"/>
              <a:gd name="connsiteY41" fmla="*/ 83388 h 285750"/>
              <a:gd name="connsiteX42" fmla="*/ 965587 w 1322388"/>
              <a:gd name="connsiteY42" fmla="*/ 56300 h 285750"/>
              <a:gd name="connsiteX43" fmla="*/ 1027524 w 1322388"/>
              <a:gd name="connsiteY43" fmla="*/ 42491 h 285750"/>
              <a:gd name="connsiteX44" fmla="*/ 1089991 w 1322388"/>
              <a:gd name="connsiteY44" fmla="*/ 41960 h 285750"/>
              <a:gd name="connsiteX45" fmla="*/ 1150869 w 1322388"/>
              <a:gd name="connsiteY45" fmla="*/ 54176 h 285750"/>
              <a:gd name="connsiteX46" fmla="*/ 1208572 w 1322388"/>
              <a:gd name="connsiteY46" fmla="*/ 78608 h 285750"/>
              <a:gd name="connsiteX47" fmla="*/ 1259922 w 1322388"/>
              <a:gd name="connsiteY47" fmla="*/ 115787 h 285750"/>
              <a:gd name="connsiteX48" fmla="*/ 1303331 w 1322388"/>
              <a:gd name="connsiteY48" fmla="*/ 164652 h 285750"/>
              <a:gd name="connsiteX49" fmla="*/ 1320800 w 1322388"/>
              <a:gd name="connsiteY49" fmla="*/ 193864 h 285750"/>
              <a:gd name="connsiteX50" fmla="*/ 1322388 w 1322388"/>
              <a:gd name="connsiteY50" fmla="*/ 197582 h 285750"/>
              <a:gd name="connsiteX51" fmla="*/ 1319741 w 1322388"/>
              <a:gd name="connsiteY51" fmla="*/ 202893 h 285750"/>
              <a:gd name="connsiteX52" fmla="*/ 1314448 w 1322388"/>
              <a:gd name="connsiteY52" fmla="*/ 206080 h 285750"/>
              <a:gd name="connsiteX53" fmla="*/ 1308624 w 1322388"/>
              <a:gd name="connsiteY53" fmla="*/ 205549 h 285750"/>
              <a:gd name="connsiteX54" fmla="*/ 1305977 w 1322388"/>
              <a:gd name="connsiteY54" fmla="*/ 202362 h 285750"/>
              <a:gd name="connsiteX55" fmla="*/ 1287979 w 1322388"/>
              <a:gd name="connsiteY55" fmla="*/ 175805 h 285750"/>
              <a:gd name="connsiteX56" fmla="*/ 1245099 w 1322388"/>
              <a:gd name="connsiteY56" fmla="*/ 129597 h 285750"/>
              <a:gd name="connsiteX57" fmla="*/ 1196396 w 1322388"/>
              <a:gd name="connsiteY57" fmla="*/ 94542 h 285750"/>
              <a:gd name="connsiteX58" fmla="*/ 1142929 w 1322388"/>
              <a:gd name="connsiteY58" fmla="*/ 70641 h 285750"/>
              <a:gd name="connsiteX59" fmla="*/ 1086815 w 1322388"/>
              <a:gd name="connsiteY59" fmla="*/ 58425 h 285750"/>
              <a:gd name="connsiteX60" fmla="*/ 1029642 w 1322388"/>
              <a:gd name="connsiteY60" fmla="*/ 58425 h 285750"/>
              <a:gd name="connsiteX61" fmla="*/ 970881 w 1322388"/>
              <a:gd name="connsiteY61" fmla="*/ 69579 h 285750"/>
              <a:gd name="connsiteX62" fmla="*/ 914767 w 1322388"/>
              <a:gd name="connsiteY62" fmla="*/ 92948 h 285750"/>
              <a:gd name="connsiteX63" fmla="*/ 887239 w 1322388"/>
              <a:gd name="connsiteY63" fmla="*/ 109945 h 285750"/>
              <a:gd name="connsiteX64" fmla="*/ 898356 w 1322388"/>
              <a:gd name="connsiteY64" fmla="*/ 125348 h 285750"/>
              <a:gd name="connsiteX65" fmla="*/ 919002 w 1322388"/>
              <a:gd name="connsiteY65" fmla="*/ 157216 h 285750"/>
              <a:gd name="connsiteX66" fmla="*/ 927472 w 1322388"/>
              <a:gd name="connsiteY66" fmla="*/ 174743 h 285750"/>
              <a:gd name="connsiteX67" fmla="*/ 928001 w 1322388"/>
              <a:gd name="connsiteY67" fmla="*/ 180054 h 285750"/>
              <a:gd name="connsiteX68" fmla="*/ 925354 w 1322388"/>
              <a:gd name="connsiteY68" fmla="*/ 183772 h 285750"/>
              <a:gd name="connsiteX69" fmla="*/ 925884 w 1322388"/>
              <a:gd name="connsiteY69" fmla="*/ 194926 h 285750"/>
              <a:gd name="connsiteX70" fmla="*/ 916884 w 1322388"/>
              <a:gd name="connsiteY70" fmla="*/ 212985 h 285750"/>
              <a:gd name="connsiteX71" fmla="*/ 897826 w 1322388"/>
              <a:gd name="connsiteY71" fmla="*/ 224670 h 285750"/>
              <a:gd name="connsiteX72" fmla="*/ 875593 w 1322388"/>
              <a:gd name="connsiteY72" fmla="*/ 226263 h 285750"/>
              <a:gd name="connsiteX73" fmla="*/ 865005 w 1322388"/>
              <a:gd name="connsiteY73" fmla="*/ 220952 h 285750"/>
              <a:gd name="connsiteX74" fmla="*/ 857594 w 1322388"/>
              <a:gd name="connsiteY74" fmla="*/ 216172 h 285750"/>
              <a:gd name="connsiteX75" fmla="*/ 847536 w 1322388"/>
              <a:gd name="connsiteY75" fmla="*/ 204487 h 285750"/>
              <a:gd name="connsiteX76" fmla="*/ 839065 w 1322388"/>
              <a:gd name="connsiteY76" fmla="*/ 183772 h 285750"/>
              <a:gd name="connsiteX77" fmla="*/ 840654 w 1322388"/>
              <a:gd name="connsiteY77" fmla="*/ 153498 h 285750"/>
              <a:gd name="connsiteX78" fmla="*/ 854417 w 1322388"/>
              <a:gd name="connsiteY78" fmla="*/ 124285 h 285750"/>
              <a:gd name="connsiteX79" fmla="*/ 864476 w 1322388"/>
              <a:gd name="connsiteY79" fmla="*/ 113132 h 285750"/>
              <a:gd name="connsiteX80" fmla="*/ 845947 w 1322388"/>
              <a:gd name="connsiteY80" fmla="*/ 94011 h 285750"/>
              <a:gd name="connsiteX81" fmla="*/ 803068 w 1322388"/>
              <a:gd name="connsiteY81" fmla="*/ 61080 h 285750"/>
              <a:gd name="connsiteX82" fmla="*/ 757012 w 1322388"/>
              <a:gd name="connsiteY82" fmla="*/ 36648 h 285750"/>
              <a:gd name="connsiteX83" fmla="*/ 705133 w 1322388"/>
              <a:gd name="connsiteY83" fmla="*/ 20714 h 285750"/>
              <a:gd name="connsiteX84" fmla="*/ 676546 w 1322388"/>
              <a:gd name="connsiteY84" fmla="*/ 16465 h 285750"/>
              <a:gd name="connsiteX85" fmla="*/ 657489 w 1322388"/>
              <a:gd name="connsiteY85" fmla="*/ 14872 h 285750"/>
              <a:gd name="connsiteX86" fmla="*/ 619373 w 1322388"/>
              <a:gd name="connsiteY86" fmla="*/ 17527 h 285750"/>
              <a:gd name="connsiteX87" fmla="*/ 564847 w 1322388"/>
              <a:gd name="connsiteY87" fmla="*/ 28150 h 285750"/>
              <a:gd name="connsiteX88" fmla="*/ 457383 w 1322388"/>
              <a:gd name="connsiteY88" fmla="*/ 71703 h 285750"/>
              <a:gd name="connsiteX89" fmla="*/ 388564 w 1322388"/>
              <a:gd name="connsiteY89" fmla="*/ 105165 h 285750"/>
              <a:gd name="connsiteX90" fmla="*/ 398093 w 1322388"/>
              <a:gd name="connsiteY90" fmla="*/ 113663 h 285750"/>
              <a:gd name="connsiteX91" fmla="*/ 413974 w 1322388"/>
              <a:gd name="connsiteY91" fmla="*/ 134908 h 285750"/>
              <a:gd name="connsiteX92" fmla="*/ 423503 w 1322388"/>
              <a:gd name="connsiteY92" fmla="*/ 159340 h 285750"/>
              <a:gd name="connsiteX93" fmla="*/ 427738 w 1322388"/>
              <a:gd name="connsiteY93" fmla="*/ 189615 h 285750"/>
              <a:gd name="connsiteX94" fmla="*/ 426150 w 1322388"/>
              <a:gd name="connsiteY94" fmla="*/ 205549 h 285750"/>
              <a:gd name="connsiteX95" fmla="*/ 424562 w 1322388"/>
              <a:gd name="connsiteY95" fmla="*/ 209267 h 285750"/>
              <a:gd name="connsiteX96" fmla="*/ 417680 w 1322388"/>
              <a:gd name="connsiteY96" fmla="*/ 209267 h 285750"/>
              <a:gd name="connsiteX97" fmla="*/ 417151 w 1322388"/>
              <a:gd name="connsiteY97" fmla="*/ 205549 h 285750"/>
              <a:gd name="connsiteX98" fmla="*/ 410798 w 1322388"/>
              <a:gd name="connsiteY98" fmla="*/ 216703 h 285750"/>
              <a:gd name="connsiteX99" fmla="*/ 390152 w 1322388"/>
              <a:gd name="connsiteY99" fmla="*/ 230512 h 285750"/>
              <a:gd name="connsiteX100" fmla="*/ 366860 w 1322388"/>
              <a:gd name="connsiteY100" fmla="*/ 232106 h 285750"/>
              <a:gd name="connsiteX101" fmla="*/ 344626 w 1322388"/>
              <a:gd name="connsiteY101" fmla="*/ 220952 h 285750"/>
              <a:gd name="connsiteX102" fmla="*/ 336685 w 1322388"/>
              <a:gd name="connsiteY102" fmla="*/ 210860 h 285750"/>
              <a:gd name="connsiteX103" fmla="*/ 332450 w 1322388"/>
              <a:gd name="connsiteY103" fmla="*/ 202893 h 285750"/>
              <a:gd name="connsiteX104" fmla="*/ 327686 w 1322388"/>
              <a:gd name="connsiteY104" fmla="*/ 188553 h 285750"/>
              <a:gd name="connsiteX105" fmla="*/ 327686 w 1322388"/>
              <a:gd name="connsiteY105" fmla="*/ 166245 h 285750"/>
              <a:gd name="connsiteX106" fmla="*/ 339861 w 1322388"/>
              <a:gd name="connsiteY106" fmla="*/ 138095 h 285750"/>
              <a:gd name="connsiteX107" fmla="*/ 362095 w 1322388"/>
              <a:gd name="connsiteY107" fmla="*/ 117381 h 285750"/>
              <a:gd name="connsiteX108" fmla="*/ 376388 w 1322388"/>
              <a:gd name="connsiteY108" fmla="*/ 111538 h 285750"/>
              <a:gd name="connsiteX109" fmla="*/ 375859 w 1322388"/>
              <a:gd name="connsiteY109" fmla="*/ 110476 h 285750"/>
              <a:gd name="connsiteX110" fmla="*/ 366860 w 1322388"/>
              <a:gd name="connsiteY110" fmla="*/ 114725 h 285750"/>
              <a:gd name="connsiteX111" fmla="*/ 358390 w 1322388"/>
              <a:gd name="connsiteY111" fmla="*/ 118443 h 285750"/>
              <a:gd name="connsiteX112" fmla="*/ 355213 w 1322388"/>
              <a:gd name="connsiteY112" fmla="*/ 118974 h 285750"/>
              <a:gd name="connsiteX113" fmla="*/ 352037 w 1322388"/>
              <a:gd name="connsiteY113" fmla="*/ 114725 h 285750"/>
              <a:gd name="connsiteX114" fmla="*/ 354155 w 1322388"/>
              <a:gd name="connsiteY114" fmla="*/ 112069 h 285750"/>
              <a:gd name="connsiteX115" fmla="*/ 360507 w 1322388"/>
              <a:gd name="connsiteY115" fmla="*/ 108883 h 285750"/>
              <a:gd name="connsiteX116" fmla="*/ 367389 w 1322388"/>
              <a:gd name="connsiteY116" fmla="*/ 105165 h 285750"/>
              <a:gd name="connsiteX117" fmla="*/ 356801 w 1322388"/>
              <a:gd name="connsiteY117" fmla="*/ 99322 h 285750"/>
              <a:gd name="connsiteX118" fmla="*/ 332450 w 1322388"/>
              <a:gd name="connsiteY118" fmla="*/ 89762 h 285750"/>
              <a:gd name="connsiteX119" fmla="*/ 291688 w 1322388"/>
              <a:gd name="connsiteY119" fmla="*/ 83388 h 285750"/>
              <a:gd name="connsiteX120" fmla="*/ 234515 w 1322388"/>
              <a:gd name="connsiteY120" fmla="*/ 86044 h 285750"/>
              <a:gd name="connsiteX121" fmla="*/ 181577 w 1322388"/>
              <a:gd name="connsiteY121" fmla="*/ 99322 h 285750"/>
              <a:gd name="connsiteX122" fmla="*/ 157755 w 1322388"/>
              <a:gd name="connsiteY122" fmla="*/ 108883 h 285750"/>
              <a:gd name="connsiteX123" fmla="*/ 131286 w 1322388"/>
              <a:gd name="connsiteY123" fmla="*/ 122692 h 285750"/>
              <a:gd name="connsiteX124" fmla="*/ 84701 w 1322388"/>
              <a:gd name="connsiteY124" fmla="*/ 159340 h 285750"/>
              <a:gd name="connsiteX125" fmla="*/ 46586 w 1322388"/>
              <a:gd name="connsiteY125" fmla="*/ 203955 h 285750"/>
              <a:gd name="connsiteX126" fmla="*/ 17470 w 1322388"/>
              <a:gd name="connsiteY126" fmla="*/ 254944 h 285750"/>
              <a:gd name="connsiteX127" fmla="*/ 6882 w 1322388"/>
              <a:gd name="connsiteY127" fmla="*/ 283094 h 285750"/>
              <a:gd name="connsiteX128" fmla="*/ 4765 w 1322388"/>
              <a:gd name="connsiteY128" fmla="*/ 285750 h 285750"/>
              <a:gd name="connsiteX129" fmla="*/ 0 w 1322388"/>
              <a:gd name="connsiteY129" fmla="*/ 284157 h 285750"/>
              <a:gd name="connsiteX130" fmla="*/ 0 w 1322388"/>
              <a:gd name="connsiteY130" fmla="*/ 280970 h 285750"/>
              <a:gd name="connsiteX131" fmla="*/ 6353 w 1322388"/>
              <a:gd name="connsiteY131" fmla="*/ 261849 h 285750"/>
              <a:gd name="connsiteX132" fmla="*/ 22234 w 1322388"/>
              <a:gd name="connsiteY132" fmla="*/ 225201 h 285750"/>
              <a:gd name="connsiteX133" fmla="*/ 41821 w 1322388"/>
              <a:gd name="connsiteY133" fmla="*/ 191739 h 285750"/>
              <a:gd name="connsiteX134" fmla="*/ 67231 w 1322388"/>
              <a:gd name="connsiteY134" fmla="*/ 160402 h 285750"/>
              <a:gd name="connsiteX135" fmla="*/ 95288 w 1322388"/>
              <a:gd name="connsiteY135" fmla="*/ 132784 h 285750"/>
              <a:gd name="connsiteX136" fmla="*/ 127581 w 1322388"/>
              <a:gd name="connsiteY136" fmla="*/ 109945 h 285750"/>
              <a:gd name="connsiteX137" fmla="*/ 162520 w 1322388"/>
              <a:gd name="connsiteY137" fmla="*/ 90824 h 285750"/>
              <a:gd name="connsiteX138" fmla="*/ 199576 w 1322388"/>
              <a:gd name="connsiteY138" fmla="*/ 76483 h 285750"/>
              <a:gd name="connsiteX139" fmla="*/ 219692 w 1322388"/>
              <a:gd name="connsiteY139" fmla="*/ 71703 h 285750"/>
              <a:gd name="connsiteX140" fmla="*/ 239279 w 1322388"/>
              <a:gd name="connsiteY140" fmla="*/ 67985 h 285750"/>
              <a:gd name="connsiteX141" fmla="*/ 282159 w 1322388"/>
              <a:gd name="connsiteY141" fmla="*/ 66392 h 285750"/>
              <a:gd name="connsiteX142" fmla="*/ 323980 w 1322388"/>
              <a:gd name="connsiteY142" fmla="*/ 73297 h 285750"/>
              <a:gd name="connsiteX143" fmla="*/ 362625 w 1322388"/>
              <a:gd name="connsiteY143" fmla="*/ 87637 h 285750"/>
              <a:gd name="connsiteX144" fmla="*/ 379565 w 1322388"/>
              <a:gd name="connsiteY144" fmla="*/ 98260 h 285750"/>
              <a:gd name="connsiteX145" fmla="*/ 416092 w 1322388"/>
              <a:gd name="connsiteY145" fmla="*/ 77546 h 285750"/>
              <a:gd name="connsiteX146" fmla="*/ 492322 w 1322388"/>
              <a:gd name="connsiteY146" fmla="*/ 39835 h 285750"/>
              <a:gd name="connsiteX147" fmla="*/ 551613 w 1322388"/>
              <a:gd name="connsiteY147" fmla="*/ 16465 h 285750"/>
              <a:gd name="connsiteX148" fmla="*/ 592375 w 1322388"/>
              <a:gd name="connsiteY148" fmla="*/ 584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322388" h="285750">
                <a:moveTo>
                  <a:pt x="874547" y="123825"/>
                </a:moveTo>
                <a:lnTo>
                  <a:pt x="865104" y="137666"/>
                </a:lnTo>
                <a:lnTo>
                  <a:pt x="856711" y="159492"/>
                </a:lnTo>
                <a:lnTo>
                  <a:pt x="855662" y="175994"/>
                </a:lnTo>
                <a:lnTo>
                  <a:pt x="857236" y="183979"/>
                </a:lnTo>
                <a:lnTo>
                  <a:pt x="862482" y="195690"/>
                </a:lnTo>
                <a:lnTo>
                  <a:pt x="876120" y="208466"/>
                </a:lnTo>
                <a:lnTo>
                  <a:pt x="887661" y="212725"/>
                </a:lnTo>
                <a:lnTo>
                  <a:pt x="894480" y="211660"/>
                </a:lnTo>
                <a:lnTo>
                  <a:pt x="902349" y="207934"/>
                </a:lnTo>
                <a:lnTo>
                  <a:pt x="914938" y="193561"/>
                </a:lnTo>
                <a:lnTo>
                  <a:pt x="915987" y="183979"/>
                </a:lnTo>
                <a:lnTo>
                  <a:pt x="915463" y="183447"/>
                </a:lnTo>
                <a:lnTo>
                  <a:pt x="914938" y="182914"/>
                </a:lnTo>
                <a:lnTo>
                  <a:pt x="896578" y="151507"/>
                </a:lnTo>
                <a:close/>
                <a:moveTo>
                  <a:pt x="384474" y="117475"/>
                </a:moveTo>
                <a:lnTo>
                  <a:pt x="383409" y="120107"/>
                </a:lnTo>
                <a:lnTo>
                  <a:pt x="381277" y="122213"/>
                </a:lnTo>
                <a:lnTo>
                  <a:pt x="364226" y="134321"/>
                </a:lnTo>
                <a:lnTo>
                  <a:pt x="345042" y="158536"/>
                </a:lnTo>
                <a:lnTo>
                  <a:pt x="341312" y="178014"/>
                </a:lnTo>
                <a:lnTo>
                  <a:pt x="343444" y="189069"/>
                </a:lnTo>
                <a:lnTo>
                  <a:pt x="347707" y="200124"/>
                </a:lnTo>
                <a:lnTo>
                  <a:pt x="363693" y="214337"/>
                </a:lnTo>
                <a:lnTo>
                  <a:pt x="384474" y="219075"/>
                </a:lnTo>
                <a:lnTo>
                  <a:pt x="404191" y="211705"/>
                </a:lnTo>
                <a:lnTo>
                  <a:pt x="411118" y="201703"/>
                </a:lnTo>
                <a:lnTo>
                  <a:pt x="414315" y="199597"/>
                </a:lnTo>
                <a:lnTo>
                  <a:pt x="417512" y="201703"/>
                </a:lnTo>
                <a:lnTo>
                  <a:pt x="417512" y="187490"/>
                </a:lnTo>
                <a:lnTo>
                  <a:pt x="412716" y="163274"/>
                </a:lnTo>
                <a:lnTo>
                  <a:pt x="404191" y="141691"/>
                </a:lnTo>
                <a:lnTo>
                  <a:pt x="391935" y="124319"/>
                </a:lnTo>
                <a:close/>
                <a:moveTo>
                  <a:pt x="633137" y="0"/>
                </a:moveTo>
                <a:lnTo>
                  <a:pt x="675487" y="0"/>
                </a:lnTo>
                <a:lnTo>
                  <a:pt x="695604" y="2656"/>
                </a:lnTo>
                <a:lnTo>
                  <a:pt x="722602" y="7436"/>
                </a:lnTo>
                <a:lnTo>
                  <a:pt x="772893" y="24963"/>
                </a:lnTo>
                <a:lnTo>
                  <a:pt x="820008" y="50458"/>
                </a:lnTo>
                <a:lnTo>
                  <a:pt x="861829" y="83388"/>
                </a:lnTo>
                <a:lnTo>
                  <a:pt x="880357" y="101978"/>
                </a:lnTo>
                <a:lnTo>
                  <a:pt x="907885" y="83388"/>
                </a:lnTo>
                <a:lnTo>
                  <a:pt x="965587" y="56300"/>
                </a:lnTo>
                <a:lnTo>
                  <a:pt x="1027524" y="42491"/>
                </a:lnTo>
                <a:lnTo>
                  <a:pt x="1089991" y="41960"/>
                </a:lnTo>
                <a:lnTo>
                  <a:pt x="1150869" y="54176"/>
                </a:lnTo>
                <a:lnTo>
                  <a:pt x="1208572" y="78608"/>
                </a:lnTo>
                <a:lnTo>
                  <a:pt x="1259922" y="115787"/>
                </a:lnTo>
                <a:lnTo>
                  <a:pt x="1303331" y="164652"/>
                </a:lnTo>
                <a:lnTo>
                  <a:pt x="1320800" y="193864"/>
                </a:lnTo>
                <a:lnTo>
                  <a:pt x="1322388" y="197582"/>
                </a:lnTo>
                <a:lnTo>
                  <a:pt x="1319741" y="202893"/>
                </a:lnTo>
                <a:lnTo>
                  <a:pt x="1314448" y="206080"/>
                </a:lnTo>
                <a:lnTo>
                  <a:pt x="1308624" y="205549"/>
                </a:lnTo>
                <a:lnTo>
                  <a:pt x="1305977" y="202362"/>
                </a:lnTo>
                <a:lnTo>
                  <a:pt x="1287979" y="175805"/>
                </a:lnTo>
                <a:lnTo>
                  <a:pt x="1245099" y="129597"/>
                </a:lnTo>
                <a:lnTo>
                  <a:pt x="1196396" y="94542"/>
                </a:lnTo>
                <a:lnTo>
                  <a:pt x="1142929" y="70641"/>
                </a:lnTo>
                <a:lnTo>
                  <a:pt x="1086815" y="58425"/>
                </a:lnTo>
                <a:lnTo>
                  <a:pt x="1029642" y="58425"/>
                </a:lnTo>
                <a:lnTo>
                  <a:pt x="970881" y="69579"/>
                </a:lnTo>
                <a:lnTo>
                  <a:pt x="914767" y="92948"/>
                </a:lnTo>
                <a:lnTo>
                  <a:pt x="887239" y="109945"/>
                </a:lnTo>
                <a:lnTo>
                  <a:pt x="898356" y="125348"/>
                </a:lnTo>
                <a:lnTo>
                  <a:pt x="919002" y="157216"/>
                </a:lnTo>
                <a:lnTo>
                  <a:pt x="927472" y="174743"/>
                </a:lnTo>
                <a:lnTo>
                  <a:pt x="928001" y="180054"/>
                </a:lnTo>
                <a:lnTo>
                  <a:pt x="925354" y="183772"/>
                </a:lnTo>
                <a:lnTo>
                  <a:pt x="925884" y="194926"/>
                </a:lnTo>
                <a:lnTo>
                  <a:pt x="916884" y="212985"/>
                </a:lnTo>
                <a:lnTo>
                  <a:pt x="897826" y="224670"/>
                </a:lnTo>
                <a:lnTo>
                  <a:pt x="875593" y="226263"/>
                </a:lnTo>
                <a:lnTo>
                  <a:pt x="865005" y="220952"/>
                </a:lnTo>
                <a:lnTo>
                  <a:pt x="857594" y="216172"/>
                </a:lnTo>
                <a:lnTo>
                  <a:pt x="847536" y="204487"/>
                </a:lnTo>
                <a:lnTo>
                  <a:pt x="839065" y="183772"/>
                </a:lnTo>
                <a:lnTo>
                  <a:pt x="840654" y="153498"/>
                </a:lnTo>
                <a:lnTo>
                  <a:pt x="854417" y="124285"/>
                </a:lnTo>
                <a:lnTo>
                  <a:pt x="864476" y="113132"/>
                </a:lnTo>
                <a:lnTo>
                  <a:pt x="845947" y="94011"/>
                </a:lnTo>
                <a:lnTo>
                  <a:pt x="803068" y="61080"/>
                </a:lnTo>
                <a:lnTo>
                  <a:pt x="757012" y="36648"/>
                </a:lnTo>
                <a:lnTo>
                  <a:pt x="705133" y="20714"/>
                </a:lnTo>
                <a:lnTo>
                  <a:pt x="676546" y="16465"/>
                </a:lnTo>
                <a:lnTo>
                  <a:pt x="657489" y="14872"/>
                </a:lnTo>
                <a:lnTo>
                  <a:pt x="619373" y="17527"/>
                </a:lnTo>
                <a:lnTo>
                  <a:pt x="564847" y="28150"/>
                </a:lnTo>
                <a:lnTo>
                  <a:pt x="457383" y="71703"/>
                </a:lnTo>
                <a:lnTo>
                  <a:pt x="388564" y="105165"/>
                </a:lnTo>
                <a:lnTo>
                  <a:pt x="398093" y="113663"/>
                </a:lnTo>
                <a:lnTo>
                  <a:pt x="413974" y="134908"/>
                </a:lnTo>
                <a:lnTo>
                  <a:pt x="423503" y="159340"/>
                </a:lnTo>
                <a:lnTo>
                  <a:pt x="427738" y="189615"/>
                </a:lnTo>
                <a:lnTo>
                  <a:pt x="426150" y="205549"/>
                </a:lnTo>
                <a:lnTo>
                  <a:pt x="424562" y="209267"/>
                </a:lnTo>
                <a:lnTo>
                  <a:pt x="417680" y="209267"/>
                </a:lnTo>
                <a:lnTo>
                  <a:pt x="417151" y="205549"/>
                </a:lnTo>
                <a:lnTo>
                  <a:pt x="410798" y="216703"/>
                </a:lnTo>
                <a:lnTo>
                  <a:pt x="390152" y="230512"/>
                </a:lnTo>
                <a:lnTo>
                  <a:pt x="366860" y="232106"/>
                </a:lnTo>
                <a:lnTo>
                  <a:pt x="344626" y="220952"/>
                </a:lnTo>
                <a:lnTo>
                  <a:pt x="336685" y="210860"/>
                </a:lnTo>
                <a:lnTo>
                  <a:pt x="332450" y="202893"/>
                </a:lnTo>
                <a:lnTo>
                  <a:pt x="327686" y="188553"/>
                </a:lnTo>
                <a:lnTo>
                  <a:pt x="327686" y="166245"/>
                </a:lnTo>
                <a:lnTo>
                  <a:pt x="339861" y="138095"/>
                </a:lnTo>
                <a:lnTo>
                  <a:pt x="362095" y="117381"/>
                </a:lnTo>
                <a:lnTo>
                  <a:pt x="376388" y="111538"/>
                </a:lnTo>
                <a:lnTo>
                  <a:pt x="375859" y="110476"/>
                </a:lnTo>
                <a:lnTo>
                  <a:pt x="366860" y="114725"/>
                </a:lnTo>
                <a:lnTo>
                  <a:pt x="358390" y="118443"/>
                </a:lnTo>
                <a:lnTo>
                  <a:pt x="355213" y="118974"/>
                </a:lnTo>
                <a:lnTo>
                  <a:pt x="352037" y="114725"/>
                </a:lnTo>
                <a:lnTo>
                  <a:pt x="354155" y="112069"/>
                </a:lnTo>
                <a:lnTo>
                  <a:pt x="360507" y="108883"/>
                </a:lnTo>
                <a:lnTo>
                  <a:pt x="367389" y="105165"/>
                </a:lnTo>
                <a:lnTo>
                  <a:pt x="356801" y="99322"/>
                </a:lnTo>
                <a:lnTo>
                  <a:pt x="332450" y="89762"/>
                </a:lnTo>
                <a:lnTo>
                  <a:pt x="291688" y="83388"/>
                </a:lnTo>
                <a:lnTo>
                  <a:pt x="234515" y="86044"/>
                </a:lnTo>
                <a:lnTo>
                  <a:pt x="181577" y="99322"/>
                </a:lnTo>
                <a:lnTo>
                  <a:pt x="157755" y="108883"/>
                </a:lnTo>
                <a:lnTo>
                  <a:pt x="131286" y="122692"/>
                </a:lnTo>
                <a:lnTo>
                  <a:pt x="84701" y="159340"/>
                </a:lnTo>
                <a:lnTo>
                  <a:pt x="46586" y="203955"/>
                </a:lnTo>
                <a:lnTo>
                  <a:pt x="17470" y="254944"/>
                </a:lnTo>
                <a:lnTo>
                  <a:pt x="6882" y="283094"/>
                </a:lnTo>
                <a:lnTo>
                  <a:pt x="4765" y="285750"/>
                </a:lnTo>
                <a:lnTo>
                  <a:pt x="0" y="284157"/>
                </a:lnTo>
                <a:lnTo>
                  <a:pt x="0" y="280970"/>
                </a:lnTo>
                <a:lnTo>
                  <a:pt x="6353" y="261849"/>
                </a:lnTo>
                <a:lnTo>
                  <a:pt x="22234" y="225201"/>
                </a:lnTo>
                <a:lnTo>
                  <a:pt x="41821" y="191739"/>
                </a:lnTo>
                <a:lnTo>
                  <a:pt x="67231" y="160402"/>
                </a:lnTo>
                <a:lnTo>
                  <a:pt x="95288" y="132784"/>
                </a:lnTo>
                <a:lnTo>
                  <a:pt x="127581" y="109945"/>
                </a:lnTo>
                <a:lnTo>
                  <a:pt x="162520" y="90824"/>
                </a:lnTo>
                <a:lnTo>
                  <a:pt x="199576" y="76483"/>
                </a:lnTo>
                <a:lnTo>
                  <a:pt x="219692" y="71703"/>
                </a:lnTo>
                <a:lnTo>
                  <a:pt x="239279" y="67985"/>
                </a:lnTo>
                <a:lnTo>
                  <a:pt x="282159" y="66392"/>
                </a:lnTo>
                <a:lnTo>
                  <a:pt x="323980" y="73297"/>
                </a:lnTo>
                <a:lnTo>
                  <a:pt x="362625" y="87637"/>
                </a:lnTo>
                <a:lnTo>
                  <a:pt x="379565" y="98260"/>
                </a:lnTo>
                <a:lnTo>
                  <a:pt x="416092" y="77546"/>
                </a:lnTo>
                <a:lnTo>
                  <a:pt x="492322" y="39835"/>
                </a:lnTo>
                <a:lnTo>
                  <a:pt x="551613" y="16465"/>
                </a:lnTo>
                <a:lnTo>
                  <a:pt x="592375" y="58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Freeform 52"/>
          <p:cNvSpPr>
            <a:spLocks/>
          </p:cNvSpPr>
          <p:nvPr/>
        </p:nvSpPr>
        <p:spPr bwMode="auto">
          <a:xfrm>
            <a:off x="7202488" y="6053138"/>
            <a:ext cx="1077912" cy="293687"/>
          </a:xfrm>
          <a:custGeom>
            <a:avLst/>
            <a:gdLst>
              <a:gd name="T0" fmla="*/ 2713 w 2713"/>
              <a:gd name="T1" fmla="*/ 688 h 688"/>
              <a:gd name="T2" fmla="*/ 2445 w 2713"/>
              <a:gd name="T3" fmla="*/ 665 h 688"/>
              <a:gd name="T4" fmla="*/ 1909 w 2713"/>
              <a:gd name="T5" fmla="*/ 638 h 688"/>
              <a:gd name="T6" fmla="*/ 1641 w 2713"/>
              <a:gd name="T7" fmla="*/ 629 h 688"/>
              <a:gd name="T8" fmla="*/ 1344 w 2713"/>
              <a:gd name="T9" fmla="*/ 619 h 688"/>
              <a:gd name="T10" fmla="*/ 750 w 2713"/>
              <a:gd name="T11" fmla="*/ 612 h 688"/>
              <a:gd name="T12" fmla="*/ 453 w 2713"/>
              <a:gd name="T13" fmla="*/ 619 h 688"/>
              <a:gd name="T14" fmla="*/ 455 w 2713"/>
              <a:gd name="T15" fmla="*/ 613 h 688"/>
              <a:gd name="T16" fmla="*/ 452 w 2713"/>
              <a:gd name="T17" fmla="*/ 606 h 688"/>
              <a:gd name="T18" fmla="*/ 404 w 2713"/>
              <a:gd name="T19" fmla="*/ 525 h 688"/>
              <a:gd name="T20" fmla="*/ 299 w 2713"/>
              <a:gd name="T21" fmla="*/ 368 h 688"/>
              <a:gd name="T22" fmla="*/ 185 w 2713"/>
              <a:gd name="T23" fmla="*/ 216 h 688"/>
              <a:gd name="T24" fmla="*/ 63 w 2713"/>
              <a:gd name="T25" fmla="*/ 69 h 688"/>
              <a:gd name="T26" fmla="*/ 0 w 2713"/>
              <a:gd name="T27" fmla="*/ 0 h 688"/>
              <a:gd name="T28" fmla="*/ 168 w 2713"/>
              <a:gd name="T29" fmla="*/ 43 h 688"/>
              <a:gd name="T30" fmla="*/ 509 w 2713"/>
              <a:gd name="T31" fmla="*/ 121 h 688"/>
              <a:gd name="T32" fmla="*/ 1025 w 2713"/>
              <a:gd name="T33" fmla="*/ 232 h 688"/>
              <a:gd name="T34" fmla="*/ 1539 w 2713"/>
              <a:gd name="T35" fmla="*/ 343 h 688"/>
              <a:gd name="T36" fmla="*/ 1878 w 2713"/>
              <a:gd name="T37" fmla="*/ 426 h 688"/>
              <a:gd name="T38" fmla="*/ 2217 w 2713"/>
              <a:gd name="T39" fmla="*/ 518 h 688"/>
              <a:gd name="T40" fmla="*/ 2549 w 2713"/>
              <a:gd name="T41" fmla="*/ 626 h 688"/>
              <a:gd name="T42" fmla="*/ 2713 w 2713"/>
              <a:gd name="T43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13" h="688">
                <a:moveTo>
                  <a:pt x="2713" y="688"/>
                </a:moveTo>
                <a:lnTo>
                  <a:pt x="2445" y="665"/>
                </a:lnTo>
                <a:lnTo>
                  <a:pt x="1909" y="638"/>
                </a:lnTo>
                <a:lnTo>
                  <a:pt x="1641" y="629"/>
                </a:lnTo>
                <a:lnTo>
                  <a:pt x="1344" y="619"/>
                </a:lnTo>
                <a:lnTo>
                  <a:pt x="750" y="612"/>
                </a:lnTo>
                <a:lnTo>
                  <a:pt x="453" y="619"/>
                </a:lnTo>
                <a:lnTo>
                  <a:pt x="455" y="613"/>
                </a:lnTo>
                <a:lnTo>
                  <a:pt x="452" y="606"/>
                </a:lnTo>
                <a:lnTo>
                  <a:pt x="404" y="525"/>
                </a:lnTo>
                <a:lnTo>
                  <a:pt x="299" y="368"/>
                </a:lnTo>
                <a:lnTo>
                  <a:pt x="185" y="216"/>
                </a:lnTo>
                <a:lnTo>
                  <a:pt x="63" y="69"/>
                </a:lnTo>
                <a:lnTo>
                  <a:pt x="0" y="0"/>
                </a:lnTo>
                <a:lnTo>
                  <a:pt x="168" y="43"/>
                </a:lnTo>
                <a:lnTo>
                  <a:pt x="509" y="121"/>
                </a:lnTo>
                <a:lnTo>
                  <a:pt x="1025" y="232"/>
                </a:lnTo>
                <a:lnTo>
                  <a:pt x="1539" y="343"/>
                </a:lnTo>
                <a:lnTo>
                  <a:pt x="1878" y="426"/>
                </a:lnTo>
                <a:lnTo>
                  <a:pt x="2217" y="518"/>
                </a:lnTo>
                <a:lnTo>
                  <a:pt x="2549" y="626"/>
                </a:lnTo>
                <a:lnTo>
                  <a:pt x="2713" y="688"/>
                </a:lnTo>
                <a:close/>
              </a:path>
            </a:pathLst>
          </a:custGeom>
          <a:solidFill>
            <a:srgbClr val="A2D8E9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Freeform 53"/>
          <p:cNvSpPr>
            <a:spLocks/>
          </p:cNvSpPr>
          <p:nvPr/>
        </p:nvSpPr>
        <p:spPr bwMode="auto">
          <a:xfrm rot="312531">
            <a:off x="7315200" y="6246813"/>
            <a:ext cx="1046163" cy="395287"/>
          </a:xfrm>
          <a:custGeom>
            <a:avLst/>
            <a:gdLst>
              <a:gd name="T0" fmla="*/ 2091 w 2091"/>
              <a:gd name="T1" fmla="*/ 0 h 786"/>
              <a:gd name="T2" fmla="*/ 1681 w 2091"/>
              <a:gd name="T3" fmla="*/ 177 h 786"/>
              <a:gd name="T4" fmla="*/ 1066 w 2091"/>
              <a:gd name="T5" fmla="*/ 459 h 786"/>
              <a:gd name="T6" fmla="*/ 768 w 2091"/>
              <a:gd name="T7" fmla="*/ 616 h 786"/>
              <a:gd name="T8" fmla="*/ 574 w 2091"/>
              <a:gd name="T9" fmla="*/ 727 h 786"/>
              <a:gd name="T10" fmla="*/ 479 w 2091"/>
              <a:gd name="T11" fmla="*/ 786 h 786"/>
              <a:gd name="T12" fmla="*/ 460 w 2091"/>
              <a:gd name="T13" fmla="*/ 786 h 786"/>
              <a:gd name="T14" fmla="*/ 465 w 2091"/>
              <a:gd name="T15" fmla="*/ 783 h 786"/>
              <a:gd name="T16" fmla="*/ 469 w 2091"/>
              <a:gd name="T17" fmla="*/ 773 h 786"/>
              <a:gd name="T18" fmla="*/ 465 w 2091"/>
              <a:gd name="T19" fmla="*/ 766 h 786"/>
              <a:gd name="T20" fmla="*/ 358 w 2091"/>
              <a:gd name="T21" fmla="*/ 605 h 786"/>
              <a:gd name="T22" fmla="*/ 185 w 2091"/>
              <a:gd name="T23" fmla="*/ 363 h 786"/>
              <a:gd name="T24" fmla="*/ 65 w 2091"/>
              <a:gd name="T25" fmla="*/ 209 h 786"/>
              <a:gd name="T26" fmla="*/ 0 w 2091"/>
              <a:gd name="T27" fmla="*/ 135 h 786"/>
              <a:gd name="T28" fmla="*/ 1 w 2091"/>
              <a:gd name="T29" fmla="*/ 134 h 786"/>
              <a:gd name="T30" fmla="*/ 3 w 2091"/>
              <a:gd name="T31" fmla="*/ 137 h 786"/>
              <a:gd name="T32" fmla="*/ 7 w 2091"/>
              <a:gd name="T33" fmla="*/ 138 h 786"/>
              <a:gd name="T34" fmla="*/ 73 w 2091"/>
              <a:gd name="T35" fmla="*/ 146 h 786"/>
              <a:gd name="T36" fmla="*/ 208 w 2091"/>
              <a:gd name="T37" fmla="*/ 151 h 786"/>
              <a:gd name="T38" fmla="*/ 413 w 2091"/>
              <a:gd name="T39" fmla="*/ 147 h 786"/>
              <a:gd name="T40" fmla="*/ 548 w 2091"/>
              <a:gd name="T41" fmla="*/ 141 h 786"/>
              <a:gd name="T42" fmla="*/ 829 w 2091"/>
              <a:gd name="T43" fmla="*/ 130 h 786"/>
              <a:gd name="T44" fmla="*/ 1110 w 2091"/>
              <a:gd name="T45" fmla="*/ 111 h 786"/>
              <a:gd name="T46" fmla="*/ 1356 w 2091"/>
              <a:gd name="T47" fmla="*/ 91 h 786"/>
              <a:gd name="T48" fmla="*/ 1847 w 2091"/>
              <a:gd name="T49" fmla="*/ 35 h 786"/>
              <a:gd name="T50" fmla="*/ 2091 w 2091"/>
              <a:gd name="T5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91" h="786">
                <a:moveTo>
                  <a:pt x="2091" y="0"/>
                </a:moveTo>
                <a:lnTo>
                  <a:pt x="1681" y="177"/>
                </a:lnTo>
                <a:lnTo>
                  <a:pt x="1066" y="459"/>
                </a:lnTo>
                <a:lnTo>
                  <a:pt x="768" y="616"/>
                </a:lnTo>
                <a:lnTo>
                  <a:pt x="574" y="727"/>
                </a:lnTo>
                <a:lnTo>
                  <a:pt x="479" y="786"/>
                </a:lnTo>
                <a:lnTo>
                  <a:pt x="460" y="786"/>
                </a:lnTo>
                <a:lnTo>
                  <a:pt x="465" y="783"/>
                </a:lnTo>
                <a:lnTo>
                  <a:pt x="469" y="773"/>
                </a:lnTo>
                <a:lnTo>
                  <a:pt x="465" y="766"/>
                </a:lnTo>
                <a:lnTo>
                  <a:pt x="358" y="605"/>
                </a:lnTo>
                <a:lnTo>
                  <a:pt x="185" y="363"/>
                </a:lnTo>
                <a:lnTo>
                  <a:pt x="65" y="209"/>
                </a:lnTo>
                <a:lnTo>
                  <a:pt x="0" y="135"/>
                </a:lnTo>
                <a:lnTo>
                  <a:pt x="1" y="134"/>
                </a:lnTo>
                <a:lnTo>
                  <a:pt x="3" y="137"/>
                </a:lnTo>
                <a:lnTo>
                  <a:pt x="7" y="138"/>
                </a:lnTo>
                <a:lnTo>
                  <a:pt x="73" y="146"/>
                </a:lnTo>
                <a:lnTo>
                  <a:pt x="208" y="151"/>
                </a:lnTo>
                <a:lnTo>
                  <a:pt x="413" y="147"/>
                </a:lnTo>
                <a:lnTo>
                  <a:pt x="548" y="141"/>
                </a:lnTo>
                <a:lnTo>
                  <a:pt x="829" y="130"/>
                </a:lnTo>
                <a:lnTo>
                  <a:pt x="1110" y="111"/>
                </a:lnTo>
                <a:lnTo>
                  <a:pt x="1356" y="91"/>
                </a:lnTo>
                <a:lnTo>
                  <a:pt x="1847" y="35"/>
                </a:lnTo>
                <a:lnTo>
                  <a:pt x="2091" y="0"/>
                </a:lnTo>
                <a:close/>
              </a:path>
            </a:pathLst>
          </a:custGeom>
          <a:solidFill>
            <a:srgbClr val="A2D8E9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" name="Freeform 54"/>
          <p:cNvSpPr>
            <a:spLocks/>
          </p:cNvSpPr>
          <p:nvPr/>
        </p:nvSpPr>
        <p:spPr bwMode="auto">
          <a:xfrm flipV="1">
            <a:off x="7375525" y="6234113"/>
            <a:ext cx="881063" cy="146050"/>
          </a:xfrm>
          <a:custGeom>
            <a:avLst/>
            <a:gdLst>
              <a:gd name="T0" fmla="*/ 2220 w 2220"/>
              <a:gd name="T1" fmla="*/ 78 h 416"/>
              <a:gd name="T2" fmla="*/ 1979 w 2220"/>
              <a:gd name="T3" fmla="*/ 111 h 416"/>
              <a:gd name="T4" fmla="*/ 1496 w 2220"/>
              <a:gd name="T5" fmla="*/ 164 h 416"/>
              <a:gd name="T6" fmla="*/ 1254 w 2220"/>
              <a:gd name="T7" fmla="*/ 183 h 416"/>
              <a:gd name="T8" fmla="*/ 993 w 2220"/>
              <a:gd name="T9" fmla="*/ 200 h 416"/>
              <a:gd name="T10" fmla="*/ 734 w 2220"/>
              <a:gd name="T11" fmla="*/ 210 h 416"/>
              <a:gd name="T12" fmla="*/ 599 w 2220"/>
              <a:gd name="T13" fmla="*/ 213 h 416"/>
              <a:gd name="T14" fmla="*/ 327 w 2220"/>
              <a:gd name="T15" fmla="*/ 215 h 416"/>
              <a:gd name="T16" fmla="*/ 193 w 2220"/>
              <a:gd name="T17" fmla="*/ 226 h 416"/>
              <a:gd name="T18" fmla="*/ 187 w 2220"/>
              <a:gd name="T19" fmla="*/ 228 h 416"/>
              <a:gd name="T20" fmla="*/ 184 w 2220"/>
              <a:gd name="T21" fmla="*/ 236 h 416"/>
              <a:gd name="T22" fmla="*/ 187 w 2220"/>
              <a:gd name="T23" fmla="*/ 239 h 416"/>
              <a:gd name="T24" fmla="*/ 186 w 2220"/>
              <a:gd name="T25" fmla="*/ 240 h 416"/>
              <a:gd name="T26" fmla="*/ 174 w 2220"/>
              <a:gd name="T27" fmla="*/ 226 h 416"/>
              <a:gd name="T28" fmla="*/ 163 w 2220"/>
              <a:gd name="T29" fmla="*/ 213 h 416"/>
              <a:gd name="T30" fmla="*/ 157 w 2220"/>
              <a:gd name="T31" fmla="*/ 210 h 416"/>
              <a:gd name="T32" fmla="*/ 145 w 2220"/>
              <a:gd name="T33" fmla="*/ 217 h 416"/>
              <a:gd name="T34" fmla="*/ 148 w 2220"/>
              <a:gd name="T35" fmla="*/ 225 h 416"/>
              <a:gd name="T36" fmla="*/ 160 w 2220"/>
              <a:gd name="T37" fmla="*/ 243 h 416"/>
              <a:gd name="T38" fmla="*/ 171 w 2220"/>
              <a:gd name="T39" fmla="*/ 261 h 416"/>
              <a:gd name="T40" fmla="*/ 135 w 2220"/>
              <a:gd name="T41" fmla="*/ 338 h 416"/>
              <a:gd name="T42" fmla="*/ 102 w 2220"/>
              <a:gd name="T43" fmla="*/ 416 h 416"/>
              <a:gd name="T44" fmla="*/ 68 w 2220"/>
              <a:gd name="T45" fmla="*/ 314 h 416"/>
              <a:gd name="T46" fmla="*/ 17 w 2220"/>
              <a:gd name="T47" fmla="*/ 107 h 416"/>
              <a:gd name="T48" fmla="*/ 0 w 2220"/>
              <a:gd name="T49" fmla="*/ 0 h 416"/>
              <a:gd name="T50" fmla="*/ 292 w 2220"/>
              <a:gd name="T51" fmla="*/ 2 h 416"/>
              <a:gd name="T52" fmla="*/ 878 w 2220"/>
              <a:gd name="T53" fmla="*/ 7 h 416"/>
              <a:gd name="T54" fmla="*/ 1172 w 2220"/>
              <a:gd name="T55" fmla="*/ 16 h 416"/>
              <a:gd name="T56" fmla="*/ 1696 w 2220"/>
              <a:gd name="T57" fmla="*/ 42 h 416"/>
              <a:gd name="T58" fmla="*/ 2220 w 2220"/>
              <a:gd name="T59" fmla="*/ 7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20" h="416">
                <a:moveTo>
                  <a:pt x="2220" y="78"/>
                </a:moveTo>
                <a:lnTo>
                  <a:pt x="1979" y="111"/>
                </a:lnTo>
                <a:lnTo>
                  <a:pt x="1496" y="164"/>
                </a:lnTo>
                <a:lnTo>
                  <a:pt x="1254" y="183"/>
                </a:lnTo>
                <a:lnTo>
                  <a:pt x="993" y="200"/>
                </a:lnTo>
                <a:lnTo>
                  <a:pt x="734" y="210"/>
                </a:lnTo>
                <a:lnTo>
                  <a:pt x="599" y="213"/>
                </a:lnTo>
                <a:lnTo>
                  <a:pt x="327" y="215"/>
                </a:lnTo>
                <a:lnTo>
                  <a:pt x="193" y="226"/>
                </a:lnTo>
                <a:lnTo>
                  <a:pt x="187" y="228"/>
                </a:lnTo>
                <a:lnTo>
                  <a:pt x="184" y="236"/>
                </a:lnTo>
                <a:lnTo>
                  <a:pt x="187" y="239"/>
                </a:lnTo>
                <a:lnTo>
                  <a:pt x="186" y="240"/>
                </a:lnTo>
                <a:lnTo>
                  <a:pt x="174" y="226"/>
                </a:lnTo>
                <a:lnTo>
                  <a:pt x="163" y="213"/>
                </a:lnTo>
                <a:lnTo>
                  <a:pt x="157" y="210"/>
                </a:lnTo>
                <a:lnTo>
                  <a:pt x="145" y="217"/>
                </a:lnTo>
                <a:lnTo>
                  <a:pt x="148" y="225"/>
                </a:lnTo>
                <a:lnTo>
                  <a:pt x="160" y="243"/>
                </a:lnTo>
                <a:lnTo>
                  <a:pt x="171" y="261"/>
                </a:lnTo>
                <a:lnTo>
                  <a:pt x="135" y="338"/>
                </a:lnTo>
                <a:lnTo>
                  <a:pt x="102" y="416"/>
                </a:lnTo>
                <a:lnTo>
                  <a:pt x="68" y="314"/>
                </a:lnTo>
                <a:lnTo>
                  <a:pt x="17" y="107"/>
                </a:lnTo>
                <a:lnTo>
                  <a:pt x="0" y="0"/>
                </a:lnTo>
                <a:lnTo>
                  <a:pt x="292" y="2"/>
                </a:lnTo>
                <a:lnTo>
                  <a:pt x="878" y="7"/>
                </a:lnTo>
                <a:lnTo>
                  <a:pt x="1172" y="16"/>
                </a:lnTo>
                <a:lnTo>
                  <a:pt x="1696" y="42"/>
                </a:lnTo>
                <a:lnTo>
                  <a:pt x="2220" y="78"/>
                </a:lnTo>
                <a:close/>
              </a:path>
            </a:pathLst>
          </a:custGeom>
          <a:solidFill>
            <a:srgbClr val="6BC6E1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1" name="Freeform: Shape 51"/>
          <p:cNvSpPr>
            <a:spLocks/>
          </p:cNvSpPr>
          <p:nvPr/>
        </p:nvSpPr>
        <p:spPr bwMode="auto">
          <a:xfrm rot="11689850">
            <a:off x="6346825" y="5907088"/>
            <a:ext cx="871538" cy="466725"/>
          </a:xfrm>
          <a:custGeom>
            <a:avLst/>
            <a:gdLst>
              <a:gd name="connsiteX0" fmla="*/ 874547 w 1322388"/>
              <a:gd name="connsiteY0" fmla="*/ 123825 h 285750"/>
              <a:gd name="connsiteX1" fmla="*/ 865104 w 1322388"/>
              <a:gd name="connsiteY1" fmla="*/ 137666 h 285750"/>
              <a:gd name="connsiteX2" fmla="*/ 856711 w 1322388"/>
              <a:gd name="connsiteY2" fmla="*/ 159492 h 285750"/>
              <a:gd name="connsiteX3" fmla="*/ 855662 w 1322388"/>
              <a:gd name="connsiteY3" fmla="*/ 175994 h 285750"/>
              <a:gd name="connsiteX4" fmla="*/ 857236 w 1322388"/>
              <a:gd name="connsiteY4" fmla="*/ 183979 h 285750"/>
              <a:gd name="connsiteX5" fmla="*/ 862482 w 1322388"/>
              <a:gd name="connsiteY5" fmla="*/ 195690 h 285750"/>
              <a:gd name="connsiteX6" fmla="*/ 876120 w 1322388"/>
              <a:gd name="connsiteY6" fmla="*/ 208466 h 285750"/>
              <a:gd name="connsiteX7" fmla="*/ 887661 w 1322388"/>
              <a:gd name="connsiteY7" fmla="*/ 212725 h 285750"/>
              <a:gd name="connsiteX8" fmla="*/ 894480 w 1322388"/>
              <a:gd name="connsiteY8" fmla="*/ 211660 h 285750"/>
              <a:gd name="connsiteX9" fmla="*/ 902349 w 1322388"/>
              <a:gd name="connsiteY9" fmla="*/ 207934 h 285750"/>
              <a:gd name="connsiteX10" fmla="*/ 914938 w 1322388"/>
              <a:gd name="connsiteY10" fmla="*/ 193561 h 285750"/>
              <a:gd name="connsiteX11" fmla="*/ 915987 w 1322388"/>
              <a:gd name="connsiteY11" fmla="*/ 183979 h 285750"/>
              <a:gd name="connsiteX12" fmla="*/ 915463 w 1322388"/>
              <a:gd name="connsiteY12" fmla="*/ 183447 h 285750"/>
              <a:gd name="connsiteX13" fmla="*/ 914938 w 1322388"/>
              <a:gd name="connsiteY13" fmla="*/ 182914 h 285750"/>
              <a:gd name="connsiteX14" fmla="*/ 896578 w 1322388"/>
              <a:gd name="connsiteY14" fmla="*/ 151507 h 285750"/>
              <a:gd name="connsiteX15" fmla="*/ 384474 w 1322388"/>
              <a:gd name="connsiteY15" fmla="*/ 117475 h 285750"/>
              <a:gd name="connsiteX16" fmla="*/ 383409 w 1322388"/>
              <a:gd name="connsiteY16" fmla="*/ 120107 h 285750"/>
              <a:gd name="connsiteX17" fmla="*/ 381277 w 1322388"/>
              <a:gd name="connsiteY17" fmla="*/ 122213 h 285750"/>
              <a:gd name="connsiteX18" fmla="*/ 364226 w 1322388"/>
              <a:gd name="connsiteY18" fmla="*/ 134321 h 285750"/>
              <a:gd name="connsiteX19" fmla="*/ 345042 w 1322388"/>
              <a:gd name="connsiteY19" fmla="*/ 158536 h 285750"/>
              <a:gd name="connsiteX20" fmla="*/ 341312 w 1322388"/>
              <a:gd name="connsiteY20" fmla="*/ 178014 h 285750"/>
              <a:gd name="connsiteX21" fmla="*/ 343444 w 1322388"/>
              <a:gd name="connsiteY21" fmla="*/ 189069 h 285750"/>
              <a:gd name="connsiteX22" fmla="*/ 347707 w 1322388"/>
              <a:gd name="connsiteY22" fmla="*/ 200124 h 285750"/>
              <a:gd name="connsiteX23" fmla="*/ 363693 w 1322388"/>
              <a:gd name="connsiteY23" fmla="*/ 214337 h 285750"/>
              <a:gd name="connsiteX24" fmla="*/ 384474 w 1322388"/>
              <a:gd name="connsiteY24" fmla="*/ 219075 h 285750"/>
              <a:gd name="connsiteX25" fmla="*/ 404191 w 1322388"/>
              <a:gd name="connsiteY25" fmla="*/ 211705 h 285750"/>
              <a:gd name="connsiteX26" fmla="*/ 411118 w 1322388"/>
              <a:gd name="connsiteY26" fmla="*/ 201703 h 285750"/>
              <a:gd name="connsiteX27" fmla="*/ 414315 w 1322388"/>
              <a:gd name="connsiteY27" fmla="*/ 199597 h 285750"/>
              <a:gd name="connsiteX28" fmla="*/ 417512 w 1322388"/>
              <a:gd name="connsiteY28" fmla="*/ 201703 h 285750"/>
              <a:gd name="connsiteX29" fmla="*/ 417512 w 1322388"/>
              <a:gd name="connsiteY29" fmla="*/ 187490 h 285750"/>
              <a:gd name="connsiteX30" fmla="*/ 412716 w 1322388"/>
              <a:gd name="connsiteY30" fmla="*/ 163274 h 285750"/>
              <a:gd name="connsiteX31" fmla="*/ 404191 w 1322388"/>
              <a:gd name="connsiteY31" fmla="*/ 141691 h 285750"/>
              <a:gd name="connsiteX32" fmla="*/ 391935 w 1322388"/>
              <a:gd name="connsiteY32" fmla="*/ 124319 h 285750"/>
              <a:gd name="connsiteX33" fmla="*/ 633137 w 1322388"/>
              <a:gd name="connsiteY33" fmla="*/ 0 h 285750"/>
              <a:gd name="connsiteX34" fmla="*/ 675487 w 1322388"/>
              <a:gd name="connsiteY34" fmla="*/ 0 h 285750"/>
              <a:gd name="connsiteX35" fmla="*/ 695604 w 1322388"/>
              <a:gd name="connsiteY35" fmla="*/ 2656 h 285750"/>
              <a:gd name="connsiteX36" fmla="*/ 722602 w 1322388"/>
              <a:gd name="connsiteY36" fmla="*/ 7436 h 285750"/>
              <a:gd name="connsiteX37" fmla="*/ 772893 w 1322388"/>
              <a:gd name="connsiteY37" fmla="*/ 24963 h 285750"/>
              <a:gd name="connsiteX38" fmla="*/ 820008 w 1322388"/>
              <a:gd name="connsiteY38" fmla="*/ 50458 h 285750"/>
              <a:gd name="connsiteX39" fmla="*/ 861829 w 1322388"/>
              <a:gd name="connsiteY39" fmla="*/ 83388 h 285750"/>
              <a:gd name="connsiteX40" fmla="*/ 880357 w 1322388"/>
              <a:gd name="connsiteY40" fmla="*/ 101978 h 285750"/>
              <a:gd name="connsiteX41" fmla="*/ 907885 w 1322388"/>
              <a:gd name="connsiteY41" fmla="*/ 83388 h 285750"/>
              <a:gd name="connsiteX42" fmla="*/ 965587 w 1322388"/>
              <a:gd name="connsiteY42" fmla="*/ 56300 h 285750"/>
              <a:gd name="connsiteX43" fmla="*/ 1027524 w 1322388"/>
              <a:gd name="connsiteY43" fmla="*/ 42491 h 285750"/>
              <a:gd name="connsiteX44" fmla="*/ 1089991 w 1322388"/>
              <a:gd name="connsiteY44" fmla="*/ 41960 h 285750"/>
              <a:gd name="connsiteX45" fmla="*/ 1150869 w 1322388"/>
              <a:gd name="connsiteY45" fmla="*/ 54176 h 285750"/>
              <a:gd name="connsiteX46" fmla="*/ 1208572 w 1322388"/>
              <a:gd name="connsiteY46" fmla="*/ 78608 h 285750"/>
              <a:gd name="connsiteX47" fmla="*/ 1259922 w 1322388"/>
              <a:gd name="connsiteY47" fmla="*/ 115787 h 285750"/>
              <a:gd name="connsiteX48" fmla="*/ 1303331 w 1322388"/>
              <a:gd name="connsiteY48" fmla="*/ 164652 h 285750"/>
              <a:gd name="connsiteX49" fmla="*/ 1320800 w 1322388"/>
              <a:gd name="connsiteY49" fmla="*/ 193864 h 285750"/>
              <a:gd name="connsiteX50" fmla="*/ 1322388 w 1322388"/>
              <a:gd name="connsiteY50" fmla="*/ 197582 h 285750"/>
              <a:gd name="connsiteX51" fmla="*/ 1319741 w 1322388"/>
              <a:gd name="connsiteY51" fmla="*/ 202893 h 285750"/>
              <a:gd name="connsiteX52" fmla="*/ 1314448 w 1322388"/>
              <a:gd name="connsiteY52" fmla="*/ 206080 h 285750"/>
              <a:gd name="connsiteX53" fmla="*/ 1308624 w 1322388"/>
              <a:gd name="connsiteY53" fmla="*/ 205549 h 285750"/>
              <a:gd name="connsiteX54" fmla="*/ 1305977 w 1322388"/>
              <a:gd name="connsiteY54" fmla="*/ 202362 h 285750"/>
              <a:gd name="connsiteX55" fmla="*/ 1287979 w 1322388"/>
              <a:gd name="connsiteY55" fmla="*/ 175805 h 285750"/>
              <a:gd name="connsiteX56" fmla="*/ 1245099 w 1322388"/>
              <a:gd name="connsiteY56" fmla="*/ 129597 h 285750"/>
              <a:gd name="connsiteX57" fmla="*/ 1196396 w 1322388"/>
              <a:gd name="connsiteY57" fmla="*/ 94542 h 285750"/>
              <a:gd name="connsiteX58" fmla="*/ 1142929 w 1322388"/>
              <a:gd name="connsiteY58" fmla="*/ 70641 h 285750"/>
              <a:gd name="connsiteX59" fmla="*/ 1086815 w 1322388"/>
              <a:gd name="connsiteY59" fmla="*/ 58425 h 285750"/>
              <a:gd name="connsiteX60" fmla="*/ 1029642 w 1322388"/>
              <a:gd name="connsiteY60" fmla="*/ 58425 h 285750"/>
              <a:gd name="connsiteX61" fmla="*/ 970881 w 1322388"/>
              <a:gd name="connsiteY61" fmla="*/ 69579 h 285750"/>
              <a:gd name="connsiteX62" fmla="*/ 914767 w 1322388"/>
              <a:gd name="connsiteY62" fmla="*/ 92948 h 285750"/>
              <a:gd name="connsiteX63" fmla="*/ 887239 w 1322388"/>
              <a:gd name="connsiteY63" fmla="*/ 109945 h 285750"/>
              <a:gd name="connsiteX64" fmla="*/ 898356 w 1322388"/>
              <a:gd name="connsiteY64" fmla="*/ 125348 h 285750"/>
              <a:gd name="connsiteX65" fmla="*/ 919002 w 1322388"/>
              <a:gd name="connsiteY65" fmla="*/ 157216 h 285750"/>
              <a:gd name="connsiteX66" fmla="*/ 927472 w 1322388"/>
              <a:gd name="connsiteY66" fmla="*/ 174743 h 285750"/>
              <a:gd name="connsiteX67" fmla="*/ 928001 w 1322388"/>
              <a:gd name="connsiteY67" fmla="*/ 180054 h 285750"/>
              <a:gd name="connsiteX68" fmla="*/ 925354 w 1322388"/>
              <a:gd name="connsiteY68" fmla="*/ 183772 h 285750"/>
              <a:gd name="connsiteX69" fmla="*/ 925884 w 1322388"/>
              <a:gd name="connsiteY69" fmla="*/ 194926 h 285750"/>
              <a:gd name="connsiteX70" fmla="*/ 916884 w 1322388"/>
              <a:gd name="connsiteY70" fmla="*/ 212985 h 285750"/>
              <a:gd name="connsiteX71" fmla="*/ 897826 w 1322388"/>
              <a:gd name="connsiteY71" fmla="*/ 224670 h 285750"/>
              <a:gd name="connsiteX72" fmla="*/ 875593 w 1322388"/>
              <a:gd name="connsiteY72" fmla="*/ 226263 h 285750"/>
              <a:gd name="connsiteX73" fmla="*/ 865005 w 1322388"/>
              <a:gd name="connsiteY73" fmla="*/ 220952 h 285750"/>
              <a:gd name="connsiteX74" fmla="*/ 857594 w 1322388"/>
              <a:gd name="connsiteY74" fmla="*/ 216172 h 285750"/>
              <a:gd name="connsiteX75" fmla="*/ 847536 w 1322388"/>
              <a:gd name="connsiteY75" fmla="*/ 204487 h 285750"/>
              <a:gd name="connsiteX76" fmla="*/ 839065 w 1322388"/>
              <a:gd name="connsiteY76" fmla="*/ 183772 h 285750"/>
              <a:gd name="connsiteX77" fmla="*/ 840654 w 1322388"/>
              <a:gd name="connsiteY77" fmla="*/ 153498 h 285750"/>
              <a:gd name="connsiteX78" fmla="*/ 854417 w 1322388"/>
              <a:gd name="connsiteY78" fmla="*/ 124285 h 285750"/>
              <a:gd name="connsiteX79" fmla="*/ 864476 w 1322388"/>
              <a:gd name="connsiteY79" fmla="*/ 113132 h 285750"/>
              <a:gd name="connsiteX80" fmla="*/ 845947 w 1322388"/>
              <a:gd name="connsiteY80" fmla="*/ 94011 h 285750"/>
              <a:gd name="connsiteX81" fmla="*/ 803068 w 1322388"/>
              <a:gd name="connsiteY81" fmla="*/ 61080 h 285750"/>
              <a:gd name="connsiteX82" fmla="*/ 757012 w 1322388"/>
              <a:gd name="connsiteY82" fmla="*/ 36648 h 285750"/>
              <a:gd name="connsiteX83" fmla="*/ 705133 w 1322388"/>
              <a:gd name="connsiteY83" fmla="*/ 20714 h 285750"/>
              <a:gd name="connsiteX84" fmla="*/ 676546 w 1322388"/>
              <a:gd name="connsiteY84" fmla="*/ 16465 h 285750"/>
              <a:gd name="connsiteX85" fmla="*/ 657489 w 1322388"/>
              <a:gd name="connsiteY85" fmla="*/ 14872 h 285750"/>
              <a:gd name="connsiteX86" fmla="*/ 619373 w 1322388"/>
              <a:gd name="connsiteY86" fmla="*/ 17527 h 285750"/>
              <a:gd name="connsiteX87" fmla="*/ 564847 w 1322388"/>
              <a:gd name="connsiteY87" fmla="*/ 28150 h 285750"/>
              <a:gd name="connsiteX88" fmla="*/ 457383 w 1322388"/>
              <a:gd name="connsiteY88" fmla="*/ 71703 h 285750"/>
              <a:gd name="connsiteX89" fmla="*/ 388564 w 1322388"/>
              <a:gd name="connsiteY89" fmla="*/ 105165 h 285750"/>
              <a:gd name="connsiteX90" fmla="*/ 398093 w 1322388"/>
              <a:gd name="connsiteY90" fmla="*/ 113663 h 285750"/>
              <a:gd name="connsiteX91" fmla="*/ 413974 w 1322388"/>
              <a:gd name="connsiteY91" fmla="*/ 134908 h 285750"/>
              <a:gd name="connsiteX92" fmla="*/ 423503 w 1322388"/>
              <a:gd name="connsiteY92" fmla="*/ 159340 h 285750"/>
              <a:gd name="connsiteX93" fmla="*/ 427738 w 1322388"/>
              <a:gd name="connsiteY93" fmla="*/ 189615 h 285750"/>
              <a:gd name="connsiteX94" fmla="*/ 426150 w 1322388"/>
              <a:gd name="connsiteY94" fmla="*/ 205549 h 285750"/>
              <a:gd name="connsiteX95" fmla="*/ 424562 w 1322388"/>
              <a:gd name="connsiteY95" fmla="*/ 209267 h 285750"/>
              <a:gd name="connsiteX96" fmla="*/ 417680 w 1322388"/>
              <a:gd name="connsiteY96" fmla="*/ 209267 h 285750"/>
              <a:gd name="connsiteX97" fmla="*/ 417151 w 1322388"/>
              <a:gd name="connsiteY97" fmla="*/ 205549 h 285750"/>
              <a:gd name="connsiteX98" fmla="*/ 410798 w 1322388"/>
              <a:gd name="connsiteY98" fmla="*/ 216703 h 285750"/>
              <a:gd name="connsiteX99" fmla="*/ 390152 w 1322388"/>
              <a:gd name="connsiteY99" fmla="*/ 230512 h 285750"/>
              <a:gd name="connsiteX100" fmla="*/ 366860 w 1322388"/>
              <a:gd name="connsiteY100" fmla="*/ 232106 h 285750"/>
              <a:gd name="connsiteX101" fmla="*/ 344626 w 1322388"/>
              <a:gd name="connsiteY101" fmla="*/ 220952 h 285750"/>
              <a:gd name="connsiteX102" fmla="*/ 336685 w 1322388"/>
              <a:gd name="connsiteY102" fmla="*/ 210860 h 285750"/>
              <a:gd name="connsiteX103" fmla="*/ 332450 w 1322388"/>
              <a:gd name="connsiteY103" fmla="*/ 202893 h 285750"/>
              <a:gd name="connsiteX104" fmla="*/ 327686 w 1322388"/>
              <a:gd name="connsiteY104" fmla="*/ 188553 h 285750"/>
              <a:gd name="connsiteX105" fmla="*/ 327686 w 1322388"/>
              <a:gd name="connsiteY105" fmla="*/ 166245 h 285750"/>
              <a:gd name="connsiteX106" fmla="*/ 339861 w 1322388"/>
              <a:gd name="connsiteY106" fmla="*/ 138095 h 285750"/>
              <a:gd name="connsiteX107" fmla="*/ 362095 w 1322388"/>
              <a:gd name="connsiteY107" fmla="*/ 117381 h 285750"/>
              <a:gd name="connsiteX108" fmla="*/ 376388 w 1322388"/>
              <a:gd name="connsiteY108" fmla="*/ 111538 h 285750"/>
              <a:gd name="connsiteX109" fmla="*/ 375859 w 1322388"/>
              <a:gd name="connsiteY109" fmla="*/ 110476 h 285750"/>
              <a:gd name="connsiteX110" fmla="*/ 366860 w 1322388"/>
              <a:gd name="connsiteY110" fmla="*/ 114725 h 285750"/>
              <a:gd name="connsiteX111" fmla="*/ 358390 w 1322388"/>
              <a:gd name="connsiteY111" fmla="*/ 118443 h 285750"/>
              <a:gd name="connsiteX112" fmla="*/ 355213 w 1322388"/>
              <a:gd name="connsiteY112" fmla="*/ 118974 h 285750"/>
              <a:gd name="connsiteX113" fmla="*/ 352037 w 1322388"/>
              <a:gd name="connsiteY113" fmla="*/ 114725 h 285750"/>
              <a:gd name="connsiteX114" fmla="*/ 354155 w 1322388"/>
              <a:gd name="connsiteY114" fmla="*/ 112069 h 285750"/>
              <a:gd name="connsiteX115" fmla="*/ 360507 w 1322388"/>
              <a:gd name="connsiteY115" fmla="*/ 108883 h 285750"/>
              <a:gd name="connsiteX116" fmla="*/ 367389 w 1322388"/>
              <a:gd name="connsiteY116" fmla="*/ 105165 h 285750"/>
              <a:gd name="connsiteX117" fmla="*/ 356801 w 1322388"/>
              <a:gd name="connsiteY117" fmla="*/ 99322 h 285750"/>
              <a:gd name="connsiteX118" fmla="*/ 332450 w 1322388"/>
              <a:gd name="connsiteY118" fmla="*/ 89762 h 285750"/>
              <a:gd name="connsiteX119" fmla="*/ 291688 w 1322388"/>
              <a:gd name="connsiteY119" fmla="*/ 83388 h 285750"/>
              <a:gd name="connsiteX120" fmla="*/ 234515 w 1322388"/>
              <a:gd name="connsiteY120" fmla="*/ 86044 h 285750"/>
              <a:gd name="connsiteX121" fmla="*/ 181577 w 1322388"/>
              <a:gd name="connsiteY121" fmla="*/ 99322 h 285750"/>
              <a:gd name="connsiteX122" fmla="*/ 157755 w 1322388"/>
              <a:gd name="connsiteY122" fmla="*/ 108883 h 285750"/>
              <a:gd name="connsiteX123" fmla="*/ 131286 w 1322388"/>
              <a:gd name="connsiteY123" fmla="*/ 122692 h 285750"/>
              <a:gd name="connsiteX124" fmla="*/ 84701 w 1322388"/>
              <a:gd name="connsiteY124" fmla="*/ 159340 h 285750"/>
              <a:gd name="connsiteX125" fmla="*/ 46586 w 1322388"/>
              <a:gd name="connsiteY125" fmla="*/ 203955 h 285750"/>
              <a:gd name="connsiteX126" fmla="*/ 17470 w 1322388"/>
              <a:gd name="connsiteY126" fmla="*/ 254944 h 285750"/>
              <a:gd name="connsiteX127" fmla="*/ 6882 w 1322388"/>
              <a:gd name="connsiteY127" fmla="*/ 283094 h 285750"/>
              <a:gd name="connsiteX128" fmla="*/ 4765 w 1322388"/>
              <a:gd name="connsiteY128" fmla="*/ 285750 h 285750"/>
              <a:gd name="connsiteX129" fmla="*/ 0 w 1322388"/>
              <a:gd name="connsiteY129" fmla="*/ 284157 h 285750"/>
              <a:gd name="connsiteX130" fmla="*/ 0 w 1322388"/>
              <a:gd name="connsiteY130" fmla="*/ 280970 h 285750"/>
              <a:gd name="connsiteX131" fmla="*/ 6353 w 1322388"/>
              <a:gd name="connsiteY131" fmla="*/ 261849 h 285750"/>
              <a:gd name="connsiteX132" fmla="*/ 22234 w 1322388"/>
              <a:gd name="connsiteY132" fmla="*/ 225201 h 285750"/>
              <a:gd name="connsiteX133" fmla="*/ 41821 w 1322388"/>
              <a:gd name="connsiteY133" fmla="*/ 191739 h 285750"/>
              <a:gd name="connsiteX134" fmla="*/ 67231 w 1322388"/>
              <a:gd name="connsiteY134" fmla="*/ 160402 h 285750"/>
              <a:gd name="connsiteX135" fmla="*/ 95288 w 1322388"/>
              <a:gd name="connsiteY135" fmla="*/ 132784 h 285750"/>
              <a:gd name="connsiteX136" fmla="*/ 127581 w 1322388"/>
              <a:gd name="connsiteY136" fmla="*/ 109945 h 285750"/>
              <a:gd name="connsiteX137" fmla="*/ 162520 w 1322388"/>
              <a:gd name="connsiteY137" fmla="*/ 90824 h 285750"/>
              <a:gd name="connsiteX138" fmla="*/ 199576 w 1322388"/>
              <a:gd name="connsiteY138" fmla="*/ 76483 h 285750"/>
              <a:gd name="connsiteX139" fmla="*/ 219692 w 1322388"/>
              <a:gd name="connsiteY139" fmla="*/ 71703 h 285750"/>
              <a:gd name="connsiteX140" fmla="*/ 239279 w 1322388"/>
              <a:gd name="connsiteY140" fmla="*/ 67985 h 285750"/>
              <a:gd name="connsiteX141" fmla="*/ 282159 w 1322388"/>
              <a:gd name="connsiteY141" fmla="*/ 66392 h 285750"/>
              <a:gd name="connsiteX142" fmla="*/ 323980 w 1322388"/>
              <a:gd name="connsiteY142" fmla="*/ 73297 h 285750"/>
              <a:gd name="connsiteX143" fmla="*/ 362625 w 1322388"/>
              <a:gd name="connsiteY143" fmla="*/ 87637 h 285750"/>
              <a:gd name="connsiteX144" fmla="*/ 379565 w 1322388"/>
              <a:gd name="connsiteY144" fmla="*/ 98260 h 285750"/>
              <a:gd name="connsiteX145" fmla="*/ 416092 w 1322388"/>
              <a:gd name="connsiteY145" fmla="*/ 77546 h 285750"/>
              <a:gd name="connsiteX146" fmla="*/ 492322 w 1322388"/>
              <a:gd name="connsiteY146" fmla="*/ 39835 h 285750"/>
              <a:gd name="connsiteX147" fmla="*/ 551613 w 1322388"/>
              <a:gd name="connsiteY147" fmla="*/ 16465 h 285750"/>
              <a:gd name="connsiteX148" fmla="*/ 592375 w 1322388"/>
              <a:gd name="connsiteY148" fmla="*/ 584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322388" h="285750">
                <a:moveTo>
                  <a:pt x="874547" y="123825"/>
                </a:moveTo>
                <a:lnTo>
                  <a:pt x="865104" y="137666"/>
                </a:lnTo>
                <a:lnTo>
                  <a:pt x="856711" y="159492"/>
                </a:lnTo>
                <a:lnTo>
                  <a:pt x="855662" y="175994"/>
                </a:lnTo>
                <a:lnTo>
                  <a:pt x="857236" y="183979"/>
                </a:lnTo>
                <a:lnTo>
                  <a:pt x="862482" y="195690"/>
                </a:lnTo>
                <a:lnTo>
                  <a:pt x="876120" y="208466"/>
                </a:lnTo>
                <a:lnTo>
                  <a:pt x="887661" y="212725"/>
                </a:lnTo>
                <a:lnTo>
                  <a:pt x="894480" y="211660"/>
                </a:lnTo>
                <a:lnTo>
                  <a:pt x="902349" y="207934"/>
                </a:lnTo>
                <a:lnTo>
                  <a:pt x="914938" y="193561"/>
                </a:lnTo>
                <a:lnTo>
                  <a:pt x="915987" y="183979"/>
                </a:lnTo>
                <a:lnTo>
                  <a:pt x="915463" y="183447"/>
                </a:lnTo>
                <a:lnTo>
                  <a:pt x="914938" y="182914"/>
                </a:lnTo>
                <a:lnTo>
                  <a:pt x="896578" y="151507"/>
                </a:lnTo>
                <a:close/>
                <a:moveTo>
                  <a:pt x="384474" y="117475"/>
                </a:moveTo>
                <a:lnTo>
                  <a:pt x="383409" y="120107"/>
                </a:lnTo>
                <a:lnTo>
                  <a:pt x="381277" y="122213"/>
                </a:lnTo>
                <a:lnTo>
                  <a:pt x="364226" y="134321"/>
                </a:lnTo>
                <a:lnTo>
                  <a:pt x="345042" y="158536"/>
                </a:lnTo>
                <a:lnTo>
                  <a:pt x="341312" y="178014"/>
                </a:lnTo>
                <a:lnTo>
                  <a:pt x="343444" y="189069"/>
                </a:lnTo>
                <a:lnTo>
                  <a:pt x="347707" y="200124"/>
                </a:lnTo>
                <a:lnTo>
                  <a:pt x="363693" y="214337"/>
                </a:lnTo>
                <a:lnTo>
                  <a:pt x="384474" y="219075"/>
                </a:lnTo>
                <a:lnTo>
                  <a:pt x="404191" y="211705"/>
                </a:lnTo>
                <a:lnTo>
                  <a:pt x="411118" y="201703"/>
                </a:lnTo>
                <a:lnTo>
                  <a:pt x="414315" y="199597"/>
                </a:lnTo>
                <a:lnTo>
                  <a:pt x="417512" y="201703"/>
                </a:lnTo>
                <a:lnTo>
                  <a:pt x="417512" y="187490"/>
                </a:lnTo>
                <a:lnTo>
                  <a:pt x="412716" y="163274"/>
                </a:lnTo>
                <a:lnTo>
                  <a:pt x="404191" y="141691"/>
                </a:lnTo>
                <a:lnTo>
                  <a:pt x="391935" y="124319"/>
                </a:lnTo>
                <a:close/>
                <a:moveTo>
                  <a:pt x="633137" y="0"/>
                </a:moveTo>
                <a:lnTo>
                  <a:pt x="675487" y="0"/>
                </a:lnTo>
                <a:lnTo>
                  <a:pt x="695604" y="2656"/>
                </a:lnTo>
                <a:lnTo>
                  <a:pt x="722602" y="7436"/>
                </a:lnTo>
                <a:lnTo>
                  <a:pt x="772893" y="24963"/>
                </a:lnTo>
                <a:lnTo>
                  <a:pt x="820008" y="50458"/>
                </a:lnTo>
                <a:lnTo>
                  <a:pt x="861829" y="83388"/>
                </a:lnTo>
                <a:lnTo>
                  <a:pt x="880357" y="101978"/>
                </a:lnTo>
                <a:lnTo>
                  <a:pt x="907885" y="83388"/>
                </a:lnTo>
                <a:lnTo>
                  <a:pt x="965587" y="56300"/>
                </a:lnTo>
                <a:lnTo>
                  <a:pt x="1027524" y="42491"/>
                </a:lnTo>
                <a:lnTo>
                  <a:pt x="1089991" y="41960"/>
                </a:lnTo>
                <a:lnTo>
                  <a:pt x="1150869" y="54176"/>
                </a:lnTo>
                <a:lnTo>
                  <a:pt x="1208572" y="78608"/>
                </a:lnTo>
                <a:lnTo>
                  <a:pt x="1259922" y="115787"/>
                </a:lnTo>
                <a:lnTo>
                  <a:pt x="1303331" y="164652"/>
                </a:lnTo>
                <a:lnTo>
                  <a:pt x="1320800" y="193864"/>
                </a:lnTo>
                <a:lnTo>
                  <a:pt x="1322388" y="197582"/>
                </a:lnTo>
                <a:lnTo>
                  <a:pt x="1319741" y="202893"/>
                </a:lnTo>
                <a:lnTo>
                  <a:pt x="1314448" y="206080"/>
                </a:lnTo>
                <a:lnTo>
                  <a:pt x="1308624" y="205549"/>
                </a:lnTo>
                <a:lnTo>
                  <a:pt x="1305977" y="202362"/>
                </a:lnTo>
                <a:lnTo>
                  <a:pt x="1287979" y="175805"/>
                </a:lnTo>
                <a:lnTo>
                  <a:pt x="1245099" y="129597"/>
                </a:lnTo>
                <a:lnTo>
                  <a:pt x="1196396" y="94542"/>
                </a:lnTo>
                <a:lnTo>
                  <a:pt x="1142929" y="70641"/>
                </a:lnTo>
                <a:lnTo>
                  <a:pt x="1086815" y="58425"/>
                </a:lnTo>
                <a:lnTo>
                  <a:pt x="1029642" y="58425"/>
                </a:lnTo>
                <a:lnTo>
                  <a:pt x="970881" y="69579"/>
                </a:lnTo>
                <a:lnTo>
                  <a:pt x="914767" y="92948"/>
                </a:lnTo>
                <a:lnTo>
                  <a:pt x="887239" y="109945"/>
                </a:lnTo>
                <a:lnTo>
                  <a:pt x="898356" y="125348"/>
                </a:lnTo>
                <a:lnTo>
                  <a:pt x="919002" y="157216"/>
                </a:lnTo>
                <a:lnTo>
                  <a:pt x="927472" y="174743"/>
                </a:lnTo>
                <a:lnTo>
                  <a:pt x="928001" y="180054"/>
                </a:lnTo>
                <a:lnTo>
                  <a:pt x="925354" y="183772"/>
                </a:lnTo>
                <a:lnTo>
                  <a:pt x="925884" y="194926"/>
                </a:lnTo>
                <a:lnTo>
                  <a:pt x="916884" y="212985"/>
                </a:lnTo>
                <a:lnTo>
                  <a:pt x="897826" y="224670"/>
                </a:lnTo>
                <a:lnTo>
                  <a:pt x="875593" y="226263"/>
                </a:lnTo>
                <a:lnTo>
                  <a:pt x="865005" y="220952"/>
                </a:lnTo>
                <a:lnTo>
                  <a:pt x="857594" y="216172"/>
                </a:lnTo>
                <a:lnTo>
                  <a:pt x="847536" y="204487"/>
                </a:lnTo>
                <a:lnTo>
                  <a:pt x="839065" y="183772"/>
                </a:lnTo>
                <a:lnTo>
                  <a:pt x="840654" y="153498"/>
                </a:lnTo>
                <a:lnTo>
                  <a:pt x="854417" y="124285"/>
                </a:lnTo>
                <a:lnTo>
                  <a:pt x="864476" y="113132"/>
                </a:lnTo>
                <a:lnTo>
                  <a:pt x="845947" y="94011"/>
                </a:lnTo>
                <a:lnTo>
                  <a:pt x="803068" y="61080"/>
                </a:lnTo>
                <a:lnTo>
                  <a:pt x="757012" y="36648"/>
                </a:lnTo>
                <a:lnTo>
                  <a:pt x="705133" y="20714"/>
                </a:lnTo>
                <a:lnTo>
                  <a:pt x="676546" y="16465"/>
                </a:lnTo>
                <a:lnTo>
                  <a:pt x="657489" y="14872"/>
                </a:lnTo>
                <a:lnTo>
                  <a:pt x="619373" y="17527"/>
                </a:lnTo>
                <a:lnTo>
                  <a:pt x="564847" y="28150"/>
                </a:lnTo>
                <a:lnTo>
                  <a:pt x="457383" y="71703"/>
                </a:lnTo>
                <a:lnTo>
                  <a:pt x="388564" y="105165"/>
                </a:lnTo>
                <a:lnTo>
                  <a:pt x="398093" y="113663"/>
                </a:lnTo>
                <a:lnTo>
                  <a:pt x="413974" y="134908"/>
                </a:lnTo>
                <a:lnTo>
                  <a:pt x="423503" y="159340"/>
                </a:lnTo>
                <a:lnTo>
                  <a:pt x="427738" y="189615"/>
                </a:lnTo>
                <a:lnTo>
                  <a:pt x="426150" y="205549"/>
                </a:lnTo>
                <a:lnTo>
                  <a:pt x="424562" y="209267"/>
                </a:lnTo>
                <a:lnTo>
                  <a:pt x="417680" y="209267"/>
                </a:lnTo>
                <a:lnTo>
                  <a:pt x="417151" y="205549"/>
                </a:lnTo>
                <a:lnTo>
                  <a:pt x="410798" y="216703"/>
                </a:lnTo>
                <a:lnTo>
                  <a:pt x="390152" y="230512"/>
                </a:lnTo>
                <a:lnTo>
                  <a:pt x="366860" y="232106"/>
                </a:lnTo>
                <a:lnTo>
                  <a:pt x="344626" y="220952"/>
                </a:lnTo>
                <a:lnTo>
                  <a:pt x="336685" y="210860"/>
                </a:lnTo>
                <a:lnTo>
                  <a:pt x="332450" y="202893"/>
                </a:lnTo>
                <a:lnTo>
                  <a:pt x="327686" y="188553"/>
                </a:lnTo>
                <a:lnTo>
                  <a:pt x="327686" y="166245"/>
                </a:lnTo>
                <a:lnTo>
                  <a:pt x="339861" y="138095"/>
                </a:lnTo>
                <a:lnTo>
                  <a:pt x="362095" y="117381"/>
                </a:lnTo>
                <a:lnTo>
                  <a:pt x="376388" y="111538"/>
                </a:lnTo>
                <a:lnTo>
                  <a:pt x="375859" y="110476"/>
                </a:lnTo>
                <a:lnTo>
                  <a:pt x="366860" y="114725"/>
                </a:lnTo>
                <a:lnTo>
                  <a:pt x="358390" y="118443"/>
                </a:lnTo>
                <a:lnTo>
                  <a:pt x="355213" y="118974"/>
                </a:lnTo>
                <a:lnTo>
                  <a:pt x="352037" y="114725"/>
                </a:lnTo>
                <a:lnTo>
                  <a:pt x="354155" y="112069"/>
                </a:lnTo>
                <a:lnTo>
                  <a:pt x="360507" y="108883"/>
                </a:lnTo>
                <a:lnTo>
                  <a:pt x="367389" y="105165"/>
                </a:lnTo>
                <a:lnTo>
                  <a:pt x="356801" y="99322"/>
                </a:lnTo>
                <a:lnTo>
                  <a:pt x="332450" y="89762"/>
                </a:lnTo>
                <a:lnTo>
                  <a:pt x="291688" y="83388"/>
                </a:lnTo>
                <a:lnTo>
                  <a:pt x="234515" y="86044"/>
                </a:lnTo>
                <a:lnTo>
                  <a:pt x="181577" y="99322"/>
                </a:lnTo>
                <a:lnTo>
                  <a:pt x="157755" y="108883"/>
                </a:lnTo>
                <a:lnTo>
                  <a:pt x="131286" y="122692"/>
                </a:lnTo>
                <a:lnTo>
                  <a:pt x="84701" y="159340"/>
                </a:lnTo>
                <a:lnTo>
                  <a:pt x="46586" y="203955"/>
                </a:lnTo>
                <a:lnTo>
                  <a:pt x="17470" y="254944"/>
                </a:lnTo>
                <a:lnTo>
                  <a:pt x="6882" y="283094"/>
                </a:lnTo>
                <a:lnTo>
                  <a:pt x="4765" y="285750"/>
                </a:lnTo>
                <a:lnTo>
                  <a:pt x="0" y="284157"/>
                </a:lnTo>
                <a:lnTo>
                  <a:pt x="0" y="280970"/>
                </a:lnTo>
                <a:lnTo>
                  <a:pt x="6353" y="261849"/>
                </a:lnTo>
                <a:lnTo>
                  <a:pt x="22234" y="225201"/>
                </a:lnTo>
                <a:lnTo>
                  <a:pt x="41821" y="191739"/>
                </a:lnTo>
                <a:lnTo>
                  <a:pt x="67231" y="160402"/>
                </a:lnTo>
                <a:lnTo>
                  <a:pt x="95288" y="132784"/>
                </a:lnTo>
                <a:lnTo>
                  <a:pt x="127581" y="109945"/>
                </a:lnTo>
                <a:lnTo>
                  <a:pt x="162520" y="90824"/>
                </a:lnTo>
                <a:lnTo>
                  <a:pt x="199576" y="76483"/>
                </a:lnTo>
                <a:lnTo>
                  <a:pt x="219692" y="71703"/>
                </a:lnTo>
                <a:lnTo>
                  <a:pt x="239279" y="67985"/>
                </a:lnTo>
                <a:lnTo>
                  <a:pt x="282159" y="66392"/>
                </a:lnTo>
                <a:lnTo>
                  <a:pt x="323980" y="73297"/>
                </a:lnTo>
                <a:lnTo>
                  <a:pt x="362625" y="87637"/>
                </a:lnTo>
                <a:lnTo>
                  <a:pt x="379565" y="98260"/>
                </a:lnTo>
                <a:lnTo>
                  <a:pt x="416092" y="77546"/>
                </a:lnTo>
                <a:lnTo>
                  <a:pt x="492322" y="39835"/>
                </a:lnTo>
                <a:lnTo>
                  <a:pt x="551613" y="16465"/>
                </a:lnTo>
                <a:lnTo>
                  <a:pt x="592375" y="58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89788" y="858838"/>
            <a:ext cx="5064125" cy="135421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Πολυμεσική αρχή</a:t>
            </a:r>
            <a:br>
              <a:rPr lang="el-GR" altLang="el-GR" sz="2000" b="1" dirty="0">
                <a:solidFill>
                  <a:srgbClr val="B8AF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l-GR" alt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Παρουσιάζονται οι πληροφορίες ταυτόχρονα με λέξεις εικόνες και βίντεο.</a:t>
            </a:r>
            <a:endParaRPr lang="el-GR" altLang="el-GR" sz="2000" dirty="0">
              <a:solidFill>
                <a:srgbClr val="B8AFB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l-GR" altLang="el-GR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" name="Ορθογώνιο 22"/>
          <p:cNvSpPr>
            <a:spLocks noChangeArrowheads="1"/>
          </p:cNvSpPr>
          <p:nvPr/>
        </p:nvSpPr>
        <p:spPr bwMode="auto">
          <a:xfrm>
            <a:off x="7586663" y="4013200"/>
            <a:ext cx="4146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Αρχή της σηματοδότησης</a:t>
            </a:r>
            <a:br>
              <a:rPr lang="el-GR" altLang="el-GR" sz="2400" b="1" dirty="0">
                <a:solidFill>
                  <a:srgbClr val="EBCB3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Υπάρχουν οι κατάλληλες νύξεις για να καθοδηγούν τον μαθητή να επεξεργάζεται αποτελεσματικά τις πληροφορίες</a:t>
            </a:r>
            <a:r>
              <a:rPr lang="el-GR" altLang="el-GR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el-GR" altLang="el-GR" sz="2400" dirty="0">
              <a:solidFill>
                <a:srgbClr val="EBCB38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4" name="Ορθογώνιο 23"/>
          <p:cNvSpPr>
            <a:spLocks noChangeArrowheads="1"/>
          </p:cNvSpPr>
          <p:nvPr/>
        </p:nvSpPr>
        <p:spPr bwMode="auto">
          <a:xfrm>
            <a:off x="7586663" y="2246313"/>
            <a:ext cx="4829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rgbClr val="0D95B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Αρχή της συνοχής / λιτότητας</a:t>
            </a:r>
            <a:br>
              <a:rPr lang="el-GR" altLang="el-GR" sz="2000" b="1" dirty="0">
                <a:solidFill>
                  <a:srgbClr val="0D95B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Περιλαμβάνονται μόνο οι απαραίτητες πληροφορίες, χωρίς περιττά κείμενα, εικόνες και ήχους.</a:t>
            </a:r>
            <a:endParaRPr lang="el-GR" altLang="el-GR" sz="2000" dirty="0">
              <a:solidFill>
                <a:srgbClr val="0D95BC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5" name="Ορθογώνιο 24"/>
          <p:cNvSpPr>
            <a:spLocks noChangeArrowheads="1"/>
          </p:cNvSpPr>
          <p:nvPr/>
        </p:nvSpPr>
        <p:spPr bwMode="auto">
          <a:xfrm>
            <a:off x="109538" y="2457450"/>
            <a:ext cx="4238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rgbClr val="F36F13"/>
                </a:solidFill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Αρχή του πλεονασμού</a:t>
            </a:r>
            <a:br>
              <a:rPr lang="el-GR" altLang="el-GR" sz="2000" b="1" dirty="0">
                <a:solidFill>
                  <a:srgbClr val="F36F13"/>
                </a:solidFill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</a:b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Σχεδιάστηκε χωρίς περιττές, σύνθετες και πολύπλοκες πληροφορίες.</a:t>
            </a:r>
          </a:p>
        </p:txBody>
      </p:sp>
      <p:sp>
        <p:nvSpPr>
          <p:cNvPr id="26" name="Ορθογώνιο 25"/>
          <p:cNvSpPr>
            <a:spLocks noChangeArrowheads="1"/>
          </p:cNvSpPr>
          <p:nvPr/>
        </p:nvSpPr>
        <p:spPr bwMode="auto">
          <a:xfrm>
            <a:off x="210952" y="808019"/>
            <a:ext cx="4445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rgbClr val="00B09B"/>
                </a:solidFill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Αρχή της προσαρμοστικότητας</a:t>
            </a:r>
            <a:r>
              <a:rPr lang="el-GR" altLang="el-GR" sz="2400" dirty="0">
                <a:solidFill>
                  <a:srgbClr val="00B09B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br>
              <a:rPr lang="el-GR" altLang="el-GR" sz="2200" dirty="0">
                <a:solidFill>
                  <a:srgbClr val="00B09B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</a:b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Παρουσίαση µε </a:t>
            </a:r>
            <a:r>
              <a:rPr lang="el-GR" altLang="el-G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συνδυασµό</a:t>
            </a: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οπτικής </a:t>
            </a:r>
            <a:r>
              <a:rPr lang="el-GR" altLang="el-G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φόρµας</a:t>
            </a: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(</a:t>
            </a:r>
            <a:r>
              <a:rPr lang="el-GR" altLang="el-G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κινούµενα</a:t>
            </a: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σχέδια) και ακουστικής </a:t>
            </a:r>
            <a:r>
              <a:rPr lang="el-GR" altLang="el-G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φόρµας</a:t>
            </a: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(προφορικό </a:t>
            </a:r>
            <a:r>
              <a:rPr lang="el-GR" altLang="el-G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κείµενο</a:t>
            </a: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) </a:t>
            </a:r>
            <a:endParaRPr lang="el-GR" altLang="el-GR" sz="1600" dirty="0">
              <a:solidFill>
                <a:srgbClr val="00B09B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7" name="Ορθογώνιο 26"/>
          <p:cNvSpPr>
            <a:spLocks noChangeArrowheads="1"/>
          </p:cNvSpPr>
          <p:nvPr/>
        </p:nvSpPr>
        <p:spPr bwMode="auto">
          <a:xfrm>
            <a:off x="85725" y="3613150"/>
            <a:ext cx="431006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rgbClr val="C13018"/>
                </a:solidFill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Αρχή της συνάφειας </a:t>
            </a:r>
            <a:br>
              <a:rPr lang="el-GR" altLang="el-GR" sz="2200" b="1" dirty="0">
                <a:solidFill>
                  <a:srgbClr val="C13018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</a:b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Βασίζεται στην ταυτόχρονη </a:t>
            </a:r>
            <a:r>
              <a:rPr lang="el-GR" altLang="el-GR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χωροχρονική</a:t>
            </a:r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παρουσίαση των κοινών πληροφοριών, γίνεται, δηλαδή, παράθεση όλων των πληροφοριών μαζί (φωτογραφίες, κείμενο).</a:t>
            </a:r>
          </a:p>
          <a:p>
            <a:pPr algn="r" eaLnBrk="1" hangingPunct="1"/>
            <a:endParaRPr lang="el-GR" altLang="el-GR" sz="2200" dirty="0">
              <a:solidFill>
                <a:srgbClr val="C13018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8" name="Ορθογώνιο 27"/>
          <p:cNvSpPr>
            <a:spLocks noChangeArrowheads="1"/>
          </p:cNvSpPr>
          <p:nvPr/>
        </p:nvSpPr>
        <p:spPr bwMode="auto">
          <a:xfrm>
            <a:off x="109538" y="5707063"/>
            <a:ext cx="6519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rgbClr val="A2B96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Αρχή της κατάτμησης</a:t>
            </a:r>
            <a:r>
              <a:rPr lang="en-US" altLang="el-GR" sz="2400" b="1" dirty="0">
                <a:solidFill>
                  <a:srgbClr val="A2B96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</a:p>
          <a:p>
            <a:pPr eaLnBrk="1" hangingPunct="1"/>
            <a:r>
              <a:rPr lang="el-GR" altLang="el-GR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Σύντομη παρουσίαση πληροφοριών</a:t>
            </a:r>
            <a:br>
              <a:rPr lang="el-GR" altLang="el-GR" sz="2200" dirty="0">
                <a:solidFill>
                  <a:srgbClr val="A2B96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el-GR" altLang="el-GR" sz="1600" dirty="0">
              <a:solidFill>
                <a:srgbClr val="A2B96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85725" y="7938"/>
            <a:ext cx="102679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Η μαθητοκεντρική - γνωσιακή τάση &amp; το εκπαιδευτικό υλικό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Ευθεία γραμμή σύνδεσης 28"/>
          <p:cNvCxnSpPr/>
          <p:nvPr/>
        </p:nvCxnSpPr>
        <p:spPr>
          <a:xfrm flipV="1">
            <a:off x="109538" y="547688"/>
            <a:ext cx="11623675" cy="25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2250" y="165100"/>
            <a:ext cx="78724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Παραγόμενο εκπαιδευτικό υλικό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Ομάδα 4"/>
          <p:cNvGrpSpPr>
            <a:grpSpLocks/>
          </p:cNvGrpSpPr>
          <p:nvPr/>
        </p:nvGrpSpPr>
        <p:grpSpPr bwMode="auto">
          <a:xfrm>
            <a:off x="25400" y="4225925"/>
            <a:ext cx="5691188" cy="2397125"/>
            <a:chOff x="63966" y="3160642"/>
            <a:chExt cx="5721106" cy="2396780"/>
          </a:xfrm>
        </p:grpSpPr>
        <p:grpSp>
          <p:nvGrpSpPr>
            <p:cNvPr id="28713" name="Group 113"/>
            <p:cNvGrpSpPr>
              <a:grpSpLocks/>
            </p:cNvGrpSpPr>
            <p:nvPr/>
          </p:nvGrpSpPr>
          <p:grpSpPr bwMode="auto">
            <a:xfrm>
              <a:off x="63966" y="3244624"/>
              <a:ext cx="1192301" cy="874563"/>
              <a:chOff x="528086" y="3033234"/>
              <a:chExt cx="1783169" cy="1347383"/>
            </a:xfrm>
          </p:grpSpPr>
          <p:sp>
            <p:nvSpPr>
              <p:cNvPr id="11" name="Freeform 45"/>
              <p:cNvSpPr>
                <a:spLocks/>
              </p:cNvSpPr>
              <p:nvPr/>
            </p:nvSpPr>
            <p:spPr bwMode="auto">
              <a:xfrm>
                <a:off x="528086" y="3033456"/>
                <a:ext cx="1589541" cy="1347418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D9126B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46"/>
              <p:cNvSpPr>
                <a:spLocks/>
              </p:cNvSpPr>
              <p:nvPr/>
            </p:nvSpPr>
            <p:spPr bwMode="auto">
              <a:xfrm>
                <a:off x="580593" y="3429612"/>
                <a:ext cx="1477367" cy="917027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33101" y="3319568"/>
                <a:ext cx="1463046" cy="895019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625941" y="3219307"/>
                <a:ext cx="1539419" cy="1036853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>
                <a:off x="575820" y="3150835"/>
                <a:ext cx="1735130" cy="1230039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D9126B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50"/>
              <p:cNvSpPr>
                <a:spLocks/>
              </p:cNvSpPr>
              <p:nvPr/>
            </p:nvSpPr>
            <p:spPr bwMode="auto">
              <a:xfrm>
                <a:off x="575820" y="4018954"/>
                <a:ext cx="1596701" cy="361920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" name="Rectangle 133"/>
            <p:cNvSpPr/>
            <p:nvPr/>
          </p:nvSpPr>
          <p:spPr>
            <a:xfrm>
              <a:off x="319301" y="3422542"/>
              <a:ext cx="652701" cy="646019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02</a:t>
              </a:r>
            </a:p>
          </p:txBody>
        </p:sp>
        <p:grpSp>
          <p:nvGrpSpPr>
            <p:cNvPr id="28715" name="Group 76"/>
            <p:cNvGrpSpPr>
              <a:grpSpLocks/>
            </p:cNvGrpSpPr>
            <p:nvPr/>
          </p:nvGrpSpPr>
          <p:grpSpPr bwMode="auto">
            <a:xfrm>
              <a:off x="1308726" y="3160642"/>
              <a:ext cx="4476346" cy="2396780"/>
              <a:chOff x="1731748" y="1448883"/>
              <a:chExt cx="3736003" cy="174387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778364" y="1448883"/>
                <a:ext cx="3689387" cy="336071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400" b="1" u="sng" kern="0" cap="all" dirty="0" err="1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περιεχομενο</a:t>
                </a:r>
                <a:endParaRPr lang="en-US" sz="2400" b="1" u="sng" kern="0" cap="all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31747" y="1782644"/>
                <a:ext cx="2974152" cy="1410111"/>
              </a:xfrm>
              <a:prstGeom prst="rect">
                <a:avLst/>
              </a:prstGeom>
              <a:noFill/>
            </p:spPr>
            <p:txBody>
              <a:bodyPr lIns="0" rIns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dirty="0">
                    <a:latin typeface="+mn-lt"/>
                  </a:rPr>
                  <a:t>Αποτελείται από τρεις ενότητες </a:t>
                </a: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l-GR" sz="2000" b="1" dirty="0">
                    <a:latin typeface="+mn-lt"/>
                  </a:rPr>
                  <a:t>«Βασικές έννοιες Οικολογίας» </a:t>
                </a: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l-GR" sz="2000" b="1" dirty="0">
                    <a:latin typeface="+mn-lt"/>
                  </a:rPr>
                  <a:t>«Φυσικοί πόροι» </a:t>
                </a: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l-GR" sz="2000" b="1" dirty="0">
                    <a:latin typeface="+mn-lt"/>
                  </a:rPr>
                  <a:t>«Οικολογική κρίση»</a:t>
                </a:r>
                <a:endParaRPr lang="el-GR" sz="2000" dirty="0">
                  <a:latin typeface="+mn-lt"/>
                </a:endParaRPr>
              </a:p>
            </p:txBody>
          </p:sp>
        </p:grpSp>
      </p:grpSp>
      <p:grpSp>
        <p:nvGrpSpPr>
          <p:cNvPr id="6" name="Ομάδα 16"/>
          <p:cNvGrpSpPr>
            <a:grpSpLocks/>
          </p:cNvGrpSpPr>
          <p:nvPr/>
        </p:nvGrpSpPr>
        <p:grpSpPr bwMode="auto">
          <a:xfrm>
            <a:off x="73025" y="960438"/>
            <a:ext cx="5156200" cy="3460750"/>
            <a:chOff x="97571" y="768204"/>
            <a:chExt cx="5822344" cy="3460765"/>
          </a:xfrm>
        </p:grpSpPr>
        <p:grpSp>
          <p:nvGrpSpPr>
            <p:cNvPr id="28702" name="Group 73"/>
            <p:cNvGrpSpPr>
              <a:grpSpLocks/>
            </p:cNvGrpSpPr>
            <p:nvPr/>
          </p:nvGrpSpPr>
          <p:grpSpPr bwMode="auto">
            <a:xfrm>
              <a:off x="97571" y="922176"/>
              <a:ext cx="1159169" cy="827107"/>
              <a:chOff x="528086" y="1271992"/>
              <a:chExt cx="1783169" cy="1347383"/>
            </a:xfrm>
          </p:grpSpPr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528086" y="1272018"/>
                <a:ext cx="1591122" cy="1347359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00A891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580481" y="1667692"/>
                <a:ext cx="1478060" cy="918064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632874" y="1559076"/>
                <a:ext cx="1464273" cy="894790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624602" y="1458217"/>
                <a:ext cx="1544242" cy="1037027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49"/>
              <p:cNvSpPr>
                <a:spLocks/>
              </p:cNvSpPr>
              <p:nvPr/>
            </p:nvSpPr>
            <p:spPr bwMode="auto">
              <a:xfrm>
                <a:off x="577722" y="1390979"/>
                <a:ext cx="1734516" cy="1228398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00A891"/>
              </a:solidFill>
              <a:ln>
                <a:noFill/>
              </a:ln>
            </p:spPr>
            <p:txBody>
              <a:bodyPr lIns="68580" tIns="34290" rIns="68580" bIns="3429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28" name="Freeform 50"/>
              <p:cNvSpPr>
                <a:spLocks/>
              </p:cNvSpPr>
              <p:nvPr/>
            </p:nvSpPr>
            <p:spPr bwMode="auto">
              <a:xfrm>
                <a:off x="577722" y="2257323"/>
                <a:ext cx="1596637" cy="362054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9" name="Rectangle 111"/>
            <p:cNvSpPr/>
            <p:nvPr/>
          </p:nvSpPr>
          <p:spPr>
            <a:xfrm>
              <a:off x="364668" y="1088880"/>
              <a:ext cx="652504" cy="646115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grpSp>
          <p:nvGrpSpPr>
            <p:cNvPr id="28704" name="Group 68"/>
            <p:cNvGrpSpPr>
              <a:grpSpLocks/>
            </p:cNvGrpSpPr>
            <p:nvPr/>
          </p:nvGrpSpPr>
          <p:grpSpPr bwMode="auto">
            <a:xfrm>
              <a:off x="1334460" y="768204"/>
              <a:ext cx="4585455" cy="3460765"/>
              <a:chOff x="1750648" y="1404020"/>
              <a:chExt cx="3875855" cy="23047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762770" y="1404020"/>
                <a:ext cx="3548573" cy="307646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400" b="1" u="sng" kern="0" cap="all" dirty="0" err="1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Σκοποσ</a:t>
                </a:r>
                <a:r>
                  <a:rPr lang="el-GR" sz="2400" b="1" u="sng" kern="0" cap="all" dirty="0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sz="2400" b="1" u="sng" kern="0" cap="all" dirty="0" err="1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μαθηματοσ</a:t>
                </a:r>
                <a:endParaRPr lang="en-US" sz="2400" b="1" u="sng" kern="0" cap="all" dirty="0">
                  <a:solidFill>
                    <a:srgbClr val="00A8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50649" y="1721181"/>
                <a:ext cx="3875854" cy="1987543"/>
              </a:xfrm>
              <a:prstGeom prst="rect">
                <a:avLst/>
              </a:prstGeom>
              <a:noFill/>
            </p:spPr>
            <p:txBody>
              <a:bodyPr lIns="0" rIns="0"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Να αναπτύξουν συναισθήματα κατανόησης και ευαισθητοποίησης πάνω σε θέματα περιβαλλοντικής προστασίας μέσω της επίτευξης των επιμέρους στόχων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γνωστικών,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συναισθηματικών, ψυχοκινητικών.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μάθημα είναι διαθέσιμο στην πλατφόρμα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http://chamilo.datacenter.uoc.gr/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metchamilo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/courses/OIKOLOGIAKAIKATOIKIA/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index.php?id_session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=0</a:t>
                </a:r>
                <a:endParaRPr lang="en-US" sz="1400" kern="0" dirty="0">
                  <a:solidFill>
                    <a:prstClr val="white">
                      <a:lumMod val="7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8" name="Ομάδα 28"/>
          <p:cNvGrpSpPr>
            <a:grpSpLocks/>
          </p:cNvGrpSpPr>
          <p:nvPr/>
        </p:nvGrpSpPr>
        <p:grpSpPr bwMode="auto">
          <a:xfrm>
            <a:off x="5422900" y="4192588"/>
            <a:ext cx="6769100" cy="2425700"/>
            <a:chOff x="6219494" y="3200248"/>
            <a:chExt cx="5974431" cy="2126189"/>
          </a:xfrm>
        </p:grpSpPr>
        <p:grpSp>
          <p:nvGrpSpPr>
            <p:cNvPr id="28691" name="Group 95"/>
            <p:cNvGrpSpPr>
              <a:grpSpLocks/>
            </p:cNvGrpSpPr>
            <p:nvPr/>
          </p:nvGrpSpPr>
          <p:grpSpPr bwMode="auto">
            <a:xfrm>
              <a:off x="6219494" y="3200248"/>
              <a:ext cx="1099616" cy="948512"/>
              <a:chOff x="4831522" y="1761644"/>
              <a:chExt cx="1300691" cy="1060138"/>
            </a:xfrm>
          </p:grpSpPr>
          <p:sp>
            <p:nvSpPr>
              <p:cNvPr id="35" name="Freeform 45"/>
              <p:cNvSpPr>
                <a:spLocks/>
              </p:cNvSpPr>
              <p:nvPr/>
            </p:nvSpPr>
            <p:spPr bwMode="auto">
              <a:xfrm>
                <a:off x="4867984" y="1811412"/>
                <a:ext cx="1191630" cy="1010907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B1DB15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46"/>
              <p:cNvSpPr>
                <a:spLocks/>
              </p:cNvSpPr>
              <p:nvPr/>
            </p:nvSpPr>
            <p:spPr bwMode="auto">
              <a:xfrm>
                <a:off x="4907760" y="2108462"/>
                <a:ext cx="1107105" cy="688973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47"/>
              <p:cNvSpPr>
                <a:spLocks/>
              </p:cNvSpPr>
              <p:nvPr/>
            </p:nvSpPr>
            <p:spPr bwMode="auto">
              <a:xfrm>
                <a:off x="4945879" y="2026035"/>
                <a:ext cx="1097161" cy="671864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Freeform 48"/>
              <p:cNvSpPr>
                <a:spLocks/>
              </p:cNvSpPr>
              <p:nvPr/>
            </p:nvSpPr>
            <p:spPr bwMode="auto">
              <a:xfrm>
                <a:off x="4940907" y="1951383"/>
                <a:ext cx="1155168" cy="777621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>
                <a:off x="4831522" y="1761644"/>
                <a:ext cx="1301015" cy="922258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B1DB1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 50"/>
              <p:cNvSpPr>
                <a:spLocks/>
              </p:cNvSpPr>
              <p:nvPr/>
            </p:nvSpPr>
            <p:spPr bwMode="auto">
              <a:xfrm>
                <a:off x="4904445" y="2550151"/>
                <a:ext cx="1196602" cy="272168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1" name="Rectangle 112"/>
            <p:cNvSpPr/>
            <p:nvPr/>
          </p:nvSpPr>
          <p:spPr>
            <a:xfrm>
              <a:off x="6503924" y="3463238"/>
              <a:ext cx="652928" cy="645649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04</a:t>
              </a:r>
            </a:p>
          </p:txBody>
        </p:sp>
        <p:grpSp>
          <p:nvGrpSpPr>
            <p:cNvPr id="28693" name="Group 71"/>
            <p:cNvGrpSpPr>
              <a:grpSpLocks/>
            </p:cNvGrpSpPr>
            <p:nvPr/>
          </p:nvGrpSpPr>
          <p:grpSpPr bwMode="auto">
            <a:xfrm>
              <a:off x="6435269" y="3348606"/>
              <a:ext cx="5758656" cy="1977831"/>
              <a:chOff x="1689464" y="1535382"/>
              <a:chExt cx="3999020" cy="1442166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56186" y="1535769"/>
                <a:ext cx="3035753" cy="501224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400" b="1" u="sng" kern="0" cap="all" dirty="0" err="1">
                    <a:solidFill>
                      <a:srgbClr val="B1DB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Εργαλεια</a:t>
                </a:r>
                <a:r>
                  <a:rPr lang="el-GR" sz="2400" b="1" u="sng" kern="0" cap="all" dirty="0">
                    <a:solidFill>
                      <a:srgbClr val="B1DB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400" b="1" u="sng" kern="0" cap="all" dirty="0" err="1">
                    <a:solidFill>
                      <a:srgbClr val="B1DB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τπε</a:t>
                </a:r>
                <a:endParaRPr lang="el-GR" sz="2400" b="1" u="sng" kern="0" cap="all" dirty="0">
                  <a:solidFill>
                    <a:srgbClr val="B1DB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b="1" u="sng" kern="0" cap="all" dirty="0">
                  <a:solidFill>
                    <a:srgbClr val="B1DB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89463" y="2131353"/>
                <a:ext cx="3999021" cy="846195"/>
              </a:xfrm>
              <a:prstGeom prst="rect">
                <a:avLst/>
              </a:prstGeom>
              <a:noFill/>
            </p:spPr>
            <p:txBody>
              <a:bodyPr lIns="0" rIns="0"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Σχεδιάστηκε με τη βοήθεια λογισμικών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H5P, Chamilo, Google Drive, Padlet, YouTube,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Εργαλεία επεξεργασίας εικόνων (Ζωγραφική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Microsoft Office, You tube movie Maker, Free MP3 Cutter</a:t>
                </a: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video, free video cutter joiner,  </a:t>
                </a: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κ.α. </a:t>
                </a:r>
                <a:endParaRPr 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Ομάδα 40"/>
          <p:cNvGrpSpPr>
            <a:grpSpLocks/>
          </p:cNvGrpSpPr>
          <p:nvPr/>
        </p:nvGrpSpPr>
        <p:grpSpPr bwMode="auto">
          <a:xfrm>
            <a:off x="5745163" y="1001713"/>
            <a:ext cx="5756275" cy="3668712"/>
            <a:chOff x="6204776" y="765967"/>
            <a:chExt cx="5756739" cy="3668700"/>
          </a:xfrm>
        </p:grpSpPr>
        <p:grpSp>
          <p:nvGrpSpPr>
            <p:cNvPr id="28680" name="Group 135"/>
            <p:cNvGrpSpPr>
              <a:grpSpLocks/>
            </p:cNvGrpSpPr>
            <p:nvPr/>
          </p:nvGrpSpPr>
          <p:grpSpPr bwMode="auto">
            <a:xfrm>
              <a:off x="6204776" y="972624"/>
              <a:ext cx="1171687" cy="828433"/>
              <a:chOff x="528086" y="4794475"/>
              <a:chExt cx="1783169" cy="1347383"/>
            </a:xfrm>
          </p:grpSpPr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528086" y="4794015"/>
                <a:ext cx="1589847" cy="1347772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FFE200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581242" y="5189050"/>
                <a:ext cx="1476286" cy="919170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631981" y="5080609"/>
                <a:ext cx="1464206" cy="893351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624733" y="4979914"/>
                <a:ext cx="1541524" cy="1037939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576410" y="4912784"/>
                <a:ext cx="1734818" cy="1229003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FFE200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576410" y="5780315"/>
                <a:ext cx="1597095" cy="361471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3" name="Rectangle 155"/>
            <p:cNvSpPr/>
            <p:nvPr/>
          </p:nvSpPr>
          <p:spPr>
            <a:xfrm>
              <a:off x="6460384" y="1154903"/>
              <a:ext cx="652516" cy="646111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03</a:t>
              </a:r>
            </a:p>
          </p:txBody>
        </p:sp>
        <p:grpSp>
          <p:nvGrpSpPr>
            <p:cNvPr id="28682" name="Group 82"/>
            <p:cNvGrpSpPr>
              <a:grpSpLocks/>
            </p:cNvGrpSpPr>
            <p:nvPr/>
          </p:nvGrpSpPr>
          <p:grpSpPr bwMode="auto">
            <a:xfrm>
              <a:off x="7503455" y="765967"/>
              <a:ext cx="4458060" cy="3668700"/>
              <a:chOff x="2703828" y="1051947"/>
              <a:chExt cx="2841657" cy="287396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703829" y="1051947"/>
                <a:ext cx="2727302" cy="361888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400" b="1" u="sng" kern="0" cap="all" dirty="0" err="1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Αρχεσ</a:t>
                </a:r>
                <a:r>
                  <a:rPr lang="el-GR" sz="2400" b="1" u="sng" kern="0" cap="all" dirty="0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400" b="1" u="sng" kern="0" cap="all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αναπτυξησ </a:t>
                </a:r>
                <a:r>
                  <a:rPr lang="el-GR" sz="2400" b="1" u="sng" kern="0" cap="all" dirty="0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του </a:t>
                </a:r>
                <a:r>
                  <a:rPr lang="el-GR" sz="2400" b="1" u="sng" kern="0" cap="all" dirty="0" err="1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υλικου</a:t>
                </a:r>
                <a:endParaRPr lang="en-US" sz="2400" b="1" u="sng" kern="0" cap="all" dirty="0">
                  <a:solidFill>
                    <a:srgbClr val="FFE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06864" y="1393938"/>
                <a:ext cx="2838621" cy="2531978"/>
              </a:xfrm>
              <a:prstGeom prst="rect">
                <a:avLst/>
              </a:prstGeom>
              <a:noFill/>
            </p:spPr>
            <p:txBody>
              <a:bodyPr lIns="0" rIns="0">
                <a:spAutoFit/>
              </a:bodyPr>
              <a:lstStyle/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Μαθητοκεντρική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-γνωσιακή τάση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Πολυµορφικότητα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Τυπολογία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West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&amp; </a:t>
                </a: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Λιοναράκη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Αρχή της κατευθυνόμενης διδακτικής συζήτησης (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Holmberg, 2002)</a:t>
                </a:r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endParaRPr lang="en-US" sz="2000" kern="0" dirty="0">
                  <a:solidFill>
                    <a:prstClr val="white">
                      <a:lumMod val="7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endParaRPr lang="el-G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54" name="Ευθεία γραμμή σύνδεσης 53"/>
          <p:cNvCxnSpPr/>
          <p:nvPr/>
        </p:nvCxnSpPr>
        <p:spPr>
          <a:xfrm>
            <a:off x="168275" y="677863"/>
            <a:ext cx="9906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3"/>
          <p:cNvGrpSpPr>
            <a:grpSpLocks/>
          </p:cNvGrpSpPr>
          <p:nvPr/>
        </p:nvGrpSpPr>
        <p:grpSpPr bwMode="auto">
          <a:xfrm>
            <a:off x="42864" y="530225"/>
            <a:ext cx="5582672" cy="3614798"/>
            <a:chOff x="97571" y="490781"/>
            <a:chExt cx="6692021" cy="3615382"/>
          </a:xfrm>
        </p:grpSpPr>
        <p:grpSp>
          <p:nvGrpSpPr>
            <p:cNvPr id="29749" name="Group 73"/>
            <p:cNvGrpSpPr>
              <a:grpSpLocks/>
            </p:cNvGrpSpPr>
            <p:nvPr/>
          </p:nvGrpSpPr>
          <p:grpSpPr bwMode="auto">
            <a:xfrm>
              <a:off x="97571" y="922176"/>
              <a:ext cx="1159169" cy="827107"/>
              <a:chOff x="528086" y="1271992"/>
              <a:chExt cx="1783169" cy="1347383"/>
            </a:xfrm>
          </p:grpSpPr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528086" y="1272766"/>
                <a:ext cx="1588854" cy="1347570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00A891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46"/>
              <p:cNvSpPr>
                <a:spLocks/>
              </p:cNvSpPr>
              <p:nvPr/>
            </p:nvSpPr>
            <p:spPr bwMode="auto">
              <a:xfrm>
                <a:off x="580495" y="1668502"/>
                <a:ext cx="1475759" cy="918209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47"/>
              <p:cNvSpPr>
                <a:spLocks/>
              </p:cNvSpPr>
              <p:nvPr/>
            </p:nvSpPr>
            <p:spPr bwMode="auto">
              <a:xfrm>
                <a:off x="632906" y="1559869"/>
                <a:ext cx="1461966" cy="894931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48"/>
              <p:cNvSpPr>
                <a:spLocks/>
              </p:cNvSpPr>
              <p:nvPr/>
            </p:nvSpPr>
            <p:spPr bwMode="auto">
              <a:xfrm>
                <a:off x="624630" y="1458994"/>
                <a:ext cx="1541962" cy="1037190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/>
            </p:nvSpPr>
            <p:spPr bwMode="auto">
              <a:xfrm>
                <a:off x="577738" y="1391745"/>
                <a:ext cx="1732292" cy="1228591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00A891"/>
              </a:solidFill>
              <a:ln>
                <a:noFill/>
              </a:ln>
            </p:spPr>
            <p:txBody>
              <a:bodyPr lIns="68580" tIns="34290" rIns="68580" bIns="3429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25" name="Freeform 50"/>
              <p:cNvSpPr>
                <a:spLocks/>
              </p:cNvSpPr>
              <p:nvPr/>
            </p:nvSpPr>
            <p:spPr bwMode="auto">
              <a:xfrm>
                <a:off x="577738" y="2258225"/>
                <a:ext cx="1594371" cy="362111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6" name="Rectangle 111"/>
            <p:cNvSpPr/>
            <p:nvPr/>
          </p:nvSpPr>
          <p:spPr>
            <a:xfrm>
              <a:off x="364749" y="1087777"/>
              <a:ext cx="652705" cy="646217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grpSp>
          <p:nvGrpSpPr>
            <p:cNvPr id="29751" name="Group 68"/>
            <p:cNvGrpSpPr>
              <a:grpSpLocks/>
            </p:cNvGrpSpPr>
            <p:nvPr/>
          </p:nvGrpSpPr>
          <p:grpSpPr bwMode="auto">
            <a:xfrm>
              <a:off x="1334842" y="490781"/>
              <a:ext cx="5454750" cy="3615382"/>
              <a:chOff x="1750971" y="1219271"/>
              <a:chExt cx="4610626" cy="240767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854036" y="1219271"/>
                <a:ext cx="3457211" cy="491678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100" b="1" u="sng" kern="0" cap="all" dirty="0" err="1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Δραστηριοτητεσ</a:t>
                </a:r>
                <a:r>
                  <a:rPr lang="el-GR" sz="2100" b="1" u="sng" kern="0" cap="all" dirty="0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100" b="1" u="sng" kern="0" cap="all" dirty="0" err="1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κλειστου</a:t>
                </a:r>
                <a:r>
                  <a:rPr lang="el-GR" sz="2100" b="1" u="sng" kern="0" cap="all" dirty="0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100" b="1" u="sng" kern="0" cap="all" dirty="0" err="1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τυπου-ανοιχτου</a:t>
                </a:r>
                <a:r>
                  <a:rPr lang="el-GR" sz="2100" b="1" u="sng" kern="0" cap="all" dirty="0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100" b="1" u="sng" kern="0" cap="all" dirty="0" err="1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τυπου</a:t>
                </a:r>
                <a:endParaRPr lang="en-US" sz="2100" b="1" u="sng" kern="0" cap="all" dirty="0">
                  <a:solidFill>
                    <a:srgbClr val="00A8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50971" y="1720465"/>
                <a:ext cx="4610626" cy="1906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+mn-lt"/>
                  </a:rPr>
                  <a:t>Σωστού-Λάθους</a:t>
                </a:r>
              </a:p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+mn-lt"/>
                  </a:rPr>
                  <a:t>Πολλαπλής επιλογής</a:t>
                </a:r>
              </a:p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+mn-lt"/>
                  </a:rPr>
                  <a:t>Αντιστοίχισης</a:t>
                </a:r>
              </a:p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+mn-lt"/>
                  </a:rPr>
                  <a:t>Συμπλήρωσης κενών λέξεων</a:t>
                </a:r>
              </a:p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+mn-lt"/>
                  </a:rPr>
                  <a:t>Σταυρόλεξα</a:t>
                </a:r>
              </a:p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+mn-lt"/>
                  </a:rPr>
                  <a:t>Διαδραστικά βίντεο</a:t>
                </a:r>
              </a:p>
              <a:p>
                <a:pPr marL="457200" indent="-4572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+mn-lt"/>
                  </a:rPr>
                  <a:t>Δραστηριότητες σύνθεσης-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kern="0" dirty="0">
                    <a:latin typeface="+mn-lt"/>
                  </a:rPr>
                  <a:t>	κριτικής ανάλυσης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+mn-lt"/>
                </a:endParaRPr>
              </a:p>
            </p:txBody>
          </p:sp>
        </p:grpSp>
      </p:grpSp>
      <p:grpSp>
        <p:nvGrpSpPr>
          <p:cNvPr id="6" name="Ομάδα 25"/>
          <p:cNvGrpSpPr>
            <a:grpSpLocks/>
          </p:cNvGrpSpPr>
          <p:nvPr/>
        </p:nvGrpSpPr>
        <p:grpSpPr bwMode="auto">
          <a:xfrm>
            <a:off x="-4763" y="3832225"/>
            <a:ext cx="5691188" cy="1751013"/>
            <a:chOff x="63966" y="2883216"/>
            <a:chExt cx="5721106" cy="1750879"/>
          </a:xfrm>
        </p:grpSpPr>
        <p:grpSp>
          <p:nvGrpSpPr>
            <p:cNvPr id="29738" name="Group 113"/>
            <p:cNvGrpSpPr>
              <a:grpSpLocks/>
            </p:cNvGrpSpPr>
            <p:nvPr/>
          </p:nvGrpSpPr>
          <p:grpSpPr bwMode="auto">
            <a:xfrm>
              <a:off x="63966" y="3244624"/>
              <a:ext cx="1192301" cy="874563"/>
              <a:chOff x="528086" y="3033234"/>
              <a:chExt cx="1783169" cy="1347383"/>
            </a:xfrm>
          </p:grpSpPr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528086" y="3034026"/>
                <a:ext cx="1589541" cy="1347511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D9126B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580593" y="3430208"/>
                <a:ext cx="1477367" cy="917090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633101" y="3320159"/>
                <a:ext cx="1463046" cy="895079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625941" y="3219889"/>
                <a:ext cx="1539419" cy="1036922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575820" y="3151413"/>
                <a:ext cx="1735130" cy="1230123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D9126B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575820" y="4019592"/>
                <a:ext cx="1596701" cy="361945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8" name="Rectangle 133"/>
            <p:cNvSpPr/>
            <p:nvPr/>
          </p:nvSpPr>
          <p:spPr>
            <a:xfrm>
              <a:off x="319301" y="3421338"/>
              <a:ext cx="652701" cy="646063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02</a:t>
              </a:r>
            </a:p>
          </p:txBody>
        </p:sp>
        <p:grpSp>
          <p:nvGrpSpPr>
            <p:cNvPr id="29740" name="Group 76"/>
            <p:cNvGrpSpPr>
              <a:grpSpLocks/>
            </p:cNvGrpSpPr>
            <p:nvPr/>
          </p:nvGrpSpPr>
          <p:grpSpPr bwMode="auto">
            <a:xfrm>
              <a:off x="1309416" y="2883216"/>
              <a:ext cx="4475656" cy="1750879"/>
              <a:chOff x="1732324" y="1247030"/>
              <a:chExt cx="3735427" cy="127392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745067" y="1247030"/>
                <a:ext cx="3722684" cy="537057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100" b="1" u="sng" kern="0" cap="all" dirty="0" err="1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Δραστηριοτητεσ</a:t>
                </a:r>
                <a:r>
                  <a:rPr lang="el-GR" sz="2100" b="1" u="sng" kern="0" cap="all" dirty="0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100" b="1" u="sng" kern="0" cap="all" dirty="0" err="1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διερευνησησ-ανακαλυψησ</a:t>
                </a:r>
                <a:r>
                  <a:rPr lang="en-US" sz="2100" b="1" u="sng" kern="0" cap="all" dirty="0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-</a:t>
                </a:r>
                <a:r>
                  <a:rPr lang="el-GR" sz="2100" b="1" u="sng" kern="0" cap="all" dirty="0" err="1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βιωματικεσ</a:t>
                </a:r>
                <a:endParaRPr lang="en-US" sz="2100" b="1" u="sng" kern="0" cap="all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9742" name="TextBox 30"/>
              <p:cNvSpPr txBox="1">
                <a:spLocks noChangeArrowheads="1"/>
              </p:cNvSpPr>
              <p:nvPr/>
            </p:nvSpPr>
            <p:spPr bwMode="auto">
              <a:xfrm>
                <a:off x="1732324" y="1781965"/>
                <a:ext cx="3721848" cy="73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342900" indent="-342900" algn="just" eaLnBrk="1" hangingPunct="1">
                  <a:buFont typeface="Wingdings" pitchFamily="2" charset="2"/>
                  <a:buChar char="v"/>
                </a:pP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Οι μαθητές ανακαλύπτουν την γνώση μόνοι τους μέσα από τον πειραματισμό και την παρατήρηση</a:t>
                </a:r>
              </a:p>
            </p:txBody>
          </p:sp>
        </p:grpSp>
      </p:grpSp>
      <p:pic>
        <p:nvPicPr>
          <p:cNvPr id="5" name="Εικόνα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107" y="3983847"/>
            <a:ext cx="5718019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480" y="538162"/>
            <a:ext cx="56626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325" y="0"/>
            <a:ext cx="6634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Παραγόμενο εκπαιδευτικό υλικό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40" y="505279"/>
            <a:ext cx="5669523" cy="32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Εικόνα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542" y="514630"/>
            <a:ext cx="5641975" cy="32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105" y="452377"/>
            <a:ext cx="564038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Εικόνα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2232" y="3985109"/>
            <a:ext cx="571976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Εικόνα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8107" y="3971896"/>
            <a:ext cx="56864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Ομάδα 39"/>
          <p:cNvGrpSpPr>
            <a:grpSpLocks/>
          </p:cNvGrpSpPr>
          <p:nvPr/>
        </p:nvGrpSpPr>
        <p:grpSpPr bwMode="auto">
          <a:xfrm>
            <a:off x="5745163" y="723900"/>
            <a:ext cx="5756275" cy="2960688"/>
            <a:chOff x="6204776" y="488551"/>
            <a:chExt cx="5756740" cy="2959768"/>
          </a:xfrm>
        </p:grpSpPr>
        <p:grpSp>
          <p:nvGrpSpPr>
            <p:cNvPr id="29727" name="Group 135"/>
            <p:cNvGrpSpPr>
              <a:grpSpLocks/>
            </p:cNvGrpSpPr>
            <p:nvPr/>
          </p:nvGrpSpPr>
          <p:grpSpPr bwMode="auto">
            <a:xfrm>
              <a:off x="6204776" y="972624"/>
              <a:ext cx="1171687" cy="828433"/>
              <a:chOff x="528086" y="4794475"/>
              <a:chExt cx="1783169" cy="1347383"/>
            </a:xfrm>
          </p:grpSpPr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528086" y="4794418"/>
                <a:ext cx="1589848" cy="1347357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FFE200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581242" y="5189332"/>
                <a:ext cx="1476287" cy="918887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631981" y="5080924"/>
                <a:ext cx="1464207" cy="893076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624733" y="4980260"/>
                <a:ext cx="1541525" cy="1037620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576410" y="4913151"/>
                <a:ext cx="1734819" cy="1228624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FFE200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76410" y="5780415"/>
                <a:ext cx="1597096" cy="361360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2" name="Rectangle 155"/>
            <p:cNvSpPr/>
            <p:nvPr/>
          </p:nvSpPr>
          <p:spPr>
            <a:xfrm>
              <a:off x="6460384" y="1155094"/>
              <a:ext cx="652516" cy="645912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03</a:t>
              </a:r>
            </a:p>
          </p:txBody>
        </p:sp>
        <p:grpSp>
          <p:nvGrpSpPr>
            <p:cNvPr id="29729" name="Group 82"/>
            <p:cNvGrpSpPr>
              <a:grpSpLocks/>
            </p:cNvGrpSpPr>
            <p:nvPr/>
          </p:nvGrpSpPr>
          <p:grpSpPr bwMode="auto">
            <a:xfrm>
              <a:off x="7504047" y="488551"/>
              <a:ext cx="4457469" cy="2959768"/>
              <a:chOff x="2704205" y="834626"/>
              <a:chExt cx="2841280" cy="231860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703828" y="834626"/>
                <a:ext cx="2727302" cy="578099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100" b="1" u="sng" kern="0" cap="all" dirty="0" err="1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Δραστηριοτητεσ</a:t>
                </a:r>
                <a:r>
                  <a:rPr lang="el-GR" sz="2100" b="1" u="sng" kern="0" cap="all" dirty="0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100" b="1" u="sng" kern="0" cap="all" dirty="0" err="1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δημιουργικησ</a:t>
                </a:r>
                <a:r>
                  <a:rPr lang="el-GR" sz="2100" b="1" u="sng" kern="0" cap="all" dirty="0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100" b="1" u="sng" kern="0" cap="all" dirty="0" err="1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εκφρασησ</a:t>
                </a:r>
                <a:r>
                  <a:rPr lang="el-GR" sz="2100" b="1" u="sng" kern="0" cap="all" dirty="0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με την </a:t>
                </a:r>
                <a:r>
                  <a:rPr lang="el-GR" sz="2100" b="1" u="sng" kern="0" cap="all" dirty="0" err="1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χρηση</a:t>
                </a:r>
                <a:r>
                  <a:rPr lang="el-GR" sz="2100" b="1" u="sng" kern="0" cap="all" dirty="0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τπε</a:t>
                </a:r>
                <a:endParaRPr lang="en-US" sz="2100" b="1" u="sng" kern="0" cap="all" dirty="0">
                  <a:solidFill>
                    <a:srgbClr val="FFE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9731" name="TextBox 44"/>
              <p:cNvSpPr txBox="1">
                <a:spLocks noChangeArrowheads="1"/>
              </p:cNvSpPr>
              <p:nvPr/>
            </p:nvSpPr>
            <p:spPr bwMode="auto">
              <a:xfrm>
                <a:off x="2706999" y="1393172"/>
                <a:ext cx="2838486" cy="176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457200" indent="-457200" algn="just" eaLnBrk="1" hangingPunct="1">
                  <a:buFont typeface="Wingdings" pitchFamily="2" charset="2"/>
                  <a:buChar char="v"/>
                </a:pPr>
                <a:r>
                  <a:rPr lang="el-GR" altLang="el-GR" sz="2000"/>
                  <a:t>Οι μαθητές εκφράζονται δημιουργικά, μέσω της εξάσκησης του με εργαλεία ΤΠΕ (</a:t>
                </a:r>
                <a:r>
                  <a:rPr lang="en-US" altLang="el-GR" sz="2000"/>
                  <a:t>padlet, mindmup</a:t>
                </a:r>
                <a:r>
                  <a:rPr lang="el-GR" altLang="el-GR" sz="2000"/>
                  <a:t>,</a:t>
                </a:r>
                <a:r>
                  <a:rPr lang="en-US" altLang="el-GR" sz="2000"/>
                  <a:t> excel), </a:t>
                </a:r>
                <a:r>
                  <a:rPr lang="el-GR" altLang="el-GR" sz="2000"/>
                  <a:t>εφαρμόζοντας όλα όσα έμαθαν. </a:t>
                </a:r>
              </a:p>
              <a:p>
                <a:pPr marL="457200" indent="-457200" algn="just" eaLnBrk="1" hangingPunct="1">
                  <a:buFont typeface="Wingdings" pitchFamily="2" charset="2"/>
                  <a:buChar char="v"/>
                </a:pPr>
                <a:endParaRPr lang="el-GR" altLang="el-GR" sz="2000"/>
              </a:p>
            </p:txBody>
          </p:sp>
        </p:grpSp>
      </p:grpSp>
      <p:pic>
        <p:nvPicPr>
          <p:cNvPr id="52" name="Εικόνα 5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2927" y="540913"/>
            <a:ext cx="6323012" cy="320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Ομάδα 52"/>
          <p:cNvGrpSpPr>
            <a:grpSpLocks/>
          </p:cNvGrpSpPr>
          <p:nvPr/>
        </p:nvGrpSpPr>
        <p:grpSpPr bwMode="auto">
          <a:xfrm>
            <a:off x="5780088" y="4192588"/>
            <a:ext cx="6411912" cy="2733675"/>
            <a:chOff x="6219494" y="3200248"/>
            <a:chExt cx="5974432" cy="2396086"/>
          </a:xfrm>
        </p:grpSpPr>
        <p:grpSp>
          <p:nvGrpSpPr>
            <p:cNvPr id="29716" name="Group 95"/>
            <p:cNvGrpSpPr>
              <a:grpSpLocks/>
            </p:cNvGrpSpPr>
            <p:nvPr/>
          </p:nvGrpSpPr>
          <p:grpSpPr bwMode="auto">
            <a:xfrm>
              <a:off x="6219494" y="3200248"/>
              <a:ext cx="1099616" cy="948512"/>
              <a:chOff x="4831522" y="1761644"/>
              <a:chExt cx="1300691" cy="1060138"/>
            </a:xfrm>
          </p:grpSpPr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>
                <a:off x="4866515" y="1811411"/>
                <a:ext cx="1193274" cy="1010886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B1DB15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46"/>
              <p:cNvSpPr>
                <a:spLocks/>
              </p:cNvSpPr>
              <p:nvPr/>
            </p:nvSpPr>
            <p:spPr bwMode="auto">
              <a:xfrm>
                <a:off x="4906757" y="2108455"/>
                <a:ext cx="1107541" cy="688958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47"/>
              <p:cNvSpPr>
                <a:spLocks/>
              </p:cNvSpPr>
              <p:nvPr/>
            </p:nvSpPr>
            <p:spPr bwMode="auto">
              <a:xfrm>
                <a:off x="4945250" y="2026029"/>
                <a:ext cx="1097043" cy="671850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48"/>
              <p:cNvSpPr>
                <a:spLocks/>
              </p:cNvSpPr>
              <p:nvPr/>
            </p:nvSpPr>
            <p:spPr bwMode="auto">
              <a:xfrm>
                <a:off x="4940001" y="1951379"/>
                <a:ext cx="1154781" cy="777604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 49"/>
              <p:cNvSpPr>
                <a:spLocks/>
              </p:cNvSpPr>
              <p:nvPr/>
            </p:nvSpPr>
            <p:spPr bwMode="auto">
              <a:xfrm>
                <a:off x="4831522" y="1761644"/>
                <a:ext cx="1300003" cy="922238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B1DB1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 50"/>
              <p:cNvSpPr>
                <a:spLocks/>
              </p:cNvSpPr>
              <p:nvPr/>
            </p:nvSpPr>
            <p:spPr bwMode="auto">
              <a:xfrm>
                <a:off x="4903258" y="2550134"/>
                <a:ext cx="1196773" cy="272162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5" name="Rectangle 112"/>
            <p:cNvSpPr/>
            <p:nvPr/>
          </p:nvSpPr>
          <p:spPr>
            <a:xfrm>
              <a:off x="6503498" y="3463233"/>
              <a:ext cx="652321" cy="645635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04</a:t>
              </a:r>
            </a:p>
          </p:txBody>
        </p:sp>
        <p:grpSp>
          <p:nvGrpSpPr>
            <p:cNvPr id="29718" name="Group 71"/>
            <p:cNvGrpSpPr>
              <a:grpSpLocks/>
            </p:cNvGrpSpPr>
            <p:nvPr/>
          </p:nvGrpSpPr>
          <p:grpSpPr bwMode="auto">
            <a:xfrm>
              <a:off x="6246721" y="3389115"/>
              <a:ext cx="5947205" cy="2207219"/>
              <a:chOff x="1558529" y="1564919"/>
              <a:chExt cx="4129955" cy="160942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455884" y="1565189"/>
                <a:ext cx="3036405" cy="471789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100" b="1" u="sng" kern="0" cap="all" dirty="0" err="1">
                    <a:solidFill>
                      <a:srgbClr val="B1DB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Δραστηριοτητεσ</a:t>
                </a:r>
                <a:r>
                  <a:rPr lang="el-GR" sz="2100" b="1" u="sng" kern="0" cap="all" dirty="0">
                    <a:solidFill>
                      <a:srgbClr val="B1DB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l-GR" sz="2100" b="1" u="sng" kern="0" cap="all" dirty="0" err="1">
                    <a:solidFill>
                      <a:srgbClr val="B1DB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ομαδικεσ</a:t>
                </a:r>
                <a:endParaRPr lang="el-GR" sz="2100" b="1" u="sng" kern="0" cap="all" dirty="0">
                  <a:solidFill>
                    <a:srgbClr val="B1DB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b="1" u="sng" kern="0" cap="all" dirty="0">
                  <a:solidFill>
                    <a:srgbClr val="B1DB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558111" y="2131337"/>
                <a:ext cx="4130373" cy="1043009"/>
              </a:xfrm>
              <a:prstGeom prst="rect">
                <a:avLst/>
              </a:prstGeom>
              <a:noFill/>
            </p:spPr>
            <p:txBody>
              <a:bodyPr lIns="0" rIns="0">
                <a:spAutoFit/>
              </a:bodyPr>
              <a:lstStyle/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μαθητές οικοδομούν την γνώση συνεργατικά μέσα από την ανάπτυξη δεξιοτήτων προσωπικής και δημιουργικής έκφρασης. 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5" name="Εικόνα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27713" y="3818451"/>
            <a:ext cx="63642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Εικόνα 6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43575" y="3824802"/>
            <a:ext cx="64484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Εικόνα 6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43575" y="3802063"/>
            <a:ext cx="64484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Εικόνα 6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79583" y="479401"/>
            <a:ext cx="6512417" cy="32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45A896C-7BA1-44BD-86A6-E12A94626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7684" y="493339"/>
            <a:ext cx="5643461" cy="338880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27C2DDC-C7B7-45CF-8885-64AFBB7DBB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5945" y="509923"/>
            <a:ext cx="6526055" cy="3337406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DAC4ACF-07D4-4D3B-B055-8C4DACEEC7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2738" y="4020939"/>
            <a:ext cx="5720269" cy="285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25" y="0"/>
            <a:ext cx="10993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Παραγόμενο εκπαιδευτικό υλικό- Η δομή του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73025" y="684213"/>
            <a:ext cx="6278563" cy="2690812"/>
            <a:chOff x="97571" y="490782"/>
            <a:chExt cx="5822344" cy="2691746"/>
          </a:xfrm>
        </p:grpSpPr>
        <p:grpSp>
          <p:nvGrpSpPr>
            <p:cNvPr id="30758" name="Group 73"/>
            <p:cNvGrpSpPr>
              <a:grpSpLocks/>
            </p:cNvGrpSpPr>
            <p:nvPr/>
          </p:nvGrpSpPr>
          <p:grpSpPr bwMode="auto">
            <a:xfrm>
              <a:off x="97571" y="922176"/>
              <a:ext cx="1159169" cy="827107"/>
              <a:chOff x="528086" y="1271992"/>
              <a:chExt cx="1783169" cy="1347383"/>
            </a:xfrm>
          </p:grpSpPr>
          <p:sp>
            <p:nvSpPr>
              <p:cNvPr id="9" name="Freeform 45"/>
              <p:cNvSpPr>
                <a:spLocks/>
              </p:cNvSpPr>
              <p:nvPr/>
            </p:nvSpPr>
            <p:spPr bwMode="auto">
              <a:xfrm>
                <a:off x="528086" y="1272898"/>
                <a:ext cx="1589769" cy="1345232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00A891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46"/>
              <p:cNvSpPr>
                <a:spLocks/>
              </p:cNvSpPr>
              <p:nvPr/>
            </p:nvSpPr>
            <p:spPr bwMode="auto">
              <a:xfrm>
                <a:off x="582437" y="1668706"/>
                <a:ext cx="1474274" cy="915793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47"/>
              <p:cNvSpPr>
                <a:spLocks/>
              </p:cNvSpPr>
              <p:nvPr/>
            </p:nvSpPr>
            <p:spPr bwMode="auto">
              <a:xfrm>
                <a:off x="632259" y="1560053"/>
                <a:ext cx="1462950" cy="892510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48"/>
              <p:cNvSpPr>
                <a:spLocks/>
              </p:cNvSpPr>
              <p:nvPr/>
            </p:nvSpPr>
            <p:spPr bwMode="auto">
              <a:xfrm>
                <a:off x="625466" y="1459161"/>
                <a:ext cx="1539947" cy="1034794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49"/>
              <p:cNvSpPr>
                <a:spLocks/>
              </p:cNvSpPr>
              <p:nvPr/>
            </p:nvSpPr>
            <p:spPr bwMode="auto">
              <a:xfrm>
                <a:off x="577908" y="1389312"/>
                <a:ext cx="1732441" cy="1228818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00A891"/>
              </a:solidFill>
              <a:ln>
                <a:noFill/>
              </a:ln>
            </p:spPr>
            <p:txBody>
              <a:bodyPr lIns="68580" tIns="34290" rIns="68580" bIns="3429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14" name="Freeform 50"/>
              <p:cNvSpPr>
                <a:spLocks/>
              </p:cNvSpPr>
              <p:nvPr/>
            </p:nvSpPr>
            <p:spPr bwMode="auto">
              <a:xfrm>
                <a:off x="577908" y="2255952"/>
                <a:ext cx="1594298" cy="362178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" name="Rectangle 111"/>
            <p:cNvSpPr/>
            <p:nvPr/>
          </p:nvSpPr>
          <p:spPr>
            <a:xfrm>
              <a:off x="365502" y="1087889"/>
              <a:ext cx="652162" cy="646336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grpSp>
          <p:nvGrpSpPr>
            <p:cNvPr id="30760" name="Group 68"/>
            <p:cNvGrpSpPr>
              <a:grpSpLocks/>
            </p:cNvGrpSpPr>
            <p:nvPr/>
          </p:nvGrpSpPr>
          <p:grpSpPr bwMode="auto">
            <a:xfrm>
              <a:off x="1334894" y="490782"/>
              <a:ext cx="4585021" cy="2691746"/>
              <a:chOff x="1751015" y="1219270"/>
              <a:chExt cx="3875488" cy="179257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52443" y="1219270"/>
                <a:ext cx="3774060" cy="491768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100" b="1" u="sng" kern="0" cap="all" dirty="0" err="1">
                    <a:solidFill>
                      <a:srgbClr val="00A89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Κειμενο-προκειμενα-μετακειμενα</a:t>
                </a:r>
                <a:endParaRPr lang="en-US" sz="2100" b="1" u="sng" kern="0" cap="all" dirty="0">
                  <a:solidFill>
                    <a:srgbClr val="00A8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50408" y="1720556"/>
                <a:ext cx="3876095" cy="1291288"/>
              </a:xfrm>
              <a:prstGeom prst="rect">
                <a:avLst/>
              </a:prstGeom>
              <a:noFill/>
            </p:spPr>
            <p:txBody>
              <a:bodyPr lIns="0" rIns="0">
                <a:spAutoFit/>
              </a:bodyPr>
              <a:lstStyle/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Κείμενο</a:t>
                </a: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βασικό κείμενο</a:t>
                </a: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Προκείμενα</a:t>
                </a: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σκοπό, στόχους, λέξεις κλειδιά</a:t>
                </a: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Μετακείμενα</a:t>
                </a: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l-GR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σύνοψη, Βιβλιογραφία, Ηλεκτρονική βιβλιοθήκη</a:t>
                </a:r>
                <a:endParaRPr 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6" name="Ευθεία γραμμή σύνδεσης 15"/>
          <p:cNvCxnSpPr/>
          <p:nvPr/>
        </p:nvCxnSpPr>
        <p:spPr>
          <a:xfrm>
            <a:off x="73025" y="538163"/>
            <a:ext cx="118300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Εικόνα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438"/>
            <a:ext cx="62912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585788"/>
            <a:ext cx="62785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Ομάδα 25"/>
          <p:cNvGrpSpPr>
            <a:grpSpLocks/>
          </p:cNvGrpSpPr>
          <p:nvPr/>
        </p:nvGrpSpPr>
        <p:grpSpPr bwMode="auto">
          <a:xfrm>
            <a:off x="65088" y="2474913"/>
            <a:ext cx="6286500" cy="4500562"/>
            <a:chOff x="63966" y="2342531"/>
            <a:chExt cx="6653440" cy="3504960"/>
          </a:xfrm>
        </p:grpSpPr>
        <p:grpSp>
          <p:nvGrpSpPr>
            <p:cNvPr id="30747" name="Group 113"/>
            <p:cNvGrpSpPr>
              <a:grpSpLocks/>
            </p:cNvGrpSpPr>
            <p:nvPr/>
          </p:nvGrpSpPr>
          <p:grpSpPr bwMode="auto">
            <a:xfrm>
              <a:off x="63966" y="3365849"/>
              <a:ext cx="1192301" cy="753336"/>
              <a:chOff x="528086" y="3220000"/>
              <a:chExt cx="1783169" cy="1160617"/>
            </a:xfrm>
          </p:grpSpPr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528086" y="3340540"/>
                <a:ext cx="1590601" cy="1039975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D9126B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580854" y="3430062"/>
                <a:ext cx="1477526" cy="918073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633624" y="3321493"/>
                <a:ext cx="1462449" cy="893312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626084" y="3220544"/>
                <a:ext cx="1540346" cy="1036166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575828" y="3344349"/>
                <a:ext cx="1736345" cy="1036166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D9126B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575828" y="4018619"/>
                <a:ext cx="1598140" cy="361896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8" name="Rectangle 133"/>
            <p:cNvSpPr/>
            <p:nvPr/>
          </p:nvSpPr>
          <p:spPr>
            <a:xfrm>
              <a:off x="319351" y="3421836"/>
              <a:ext cx="653582" cy="646594"/>
            </a:xfrm>
            <a:prstGeom prst="rect">
              <a:avLst/>
            </a:prstGeom>
          </p:spPr>
          <p:txBody>
            <a:bodyPr wrap="none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02</a:t>
              </a:r>
            </a:p>
          </p:txBody>
        </p:sp>
        <p:grpSp>
          <p:nvGrpSpPr>
            <p:cNvPr id="30749" name="Group 76"/>
            <p:cNvGrpSpPr>
              <a:grpSpLocks/>
            </p:cNvGrpSpPr>
            <p:nvPr/>
          </p:nvGrpSpPr>
          <p:grpSpPr bwMode="auto">
            <a:xfrm>
              <a:off x="1309414" y="2342531"/>
              <a:ext cx="5407992" cy="3504960"/>
              <a:chOff x="1732323" y="853636"/>
              <a:chExt cx="4513567" cy="255017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738960" y="853636"/>
                <a:ext cx="4254519" cy="967897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2100" b="1" u="sng" kern="0" cap="all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2100" b="1" u="sng" kern="0" cap="all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2100" b="1" u="sng" kern="0" cap="all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100" b="1" u="sng" kern="0" cap="all" dirty="0" err="1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Διακειμενα-επικειμενα-παρακειμενα-περικειμενα</a:t>
                </a:r>
                <a:endParaRPr lang="en-US" sz="2100" b="1" u="sng" kern="0" cap="all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0751" name="TextBox 30"/>
              <p:cNvSpPr txBox="1">
                <a:spLocks noChangeArrowheads="1"/>
              </p:cNvSpPr>
              <p:nvPr/>
            </p:nvSpPr>
            <p:spPr bwMode="auto">
              <a:xfrm>
                <a:off x="1732323" y="1781965"/>
                <a:ext cx="4513567" cy="1621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342900" indent="-342900" eaLnBrk="1" hangingPunct="1">
                  <a:buFont typeface="Wingdings" pitchFamily="2" charset="2"/>
                  <a:buChar char="v"/>
                </a:pP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Διακείμενα</a:t>
                </a:r>
                <a:r>
                  <a:rPr lang="en-US" altLang="el-GR" sz="200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Ασκήσεις αυτοαξιολόγησης- μηχανισμοί ανατροφοδότησης</a:t>
                </a:r>
              </a:p>
              <a:p>
                <a:pPr marL="342900" indent="-342900" eaLnBrk="1" hangingPunct="1">
                  <a:buFont typeface="Wingdings" pitchFamily="2" charset="2"/>
                  <a:buChar char="v"/>
                </a:pP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Επικείμενα</a:t>
                </a:r>
                <a:r>
                  <a:rPr lang="en-US" altLang="el-GR" sz="2000">
                    <a:latin typeface="Calibri" pitchFamily="34" charset="0"/>
                    <a:cs typeface="Calibri" pitchFamily="34" charset="0"/>
                  </a:rPr>
                  <a:t>:</a:t>
                </a: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διασαφηνίσεις-συνδετικά κείμενα</a:t>
                </a:r>
              </a:p>
              <a:p>
                <a:pPr marL="342900" indent="-342900" eaLnBrk="1" hangingPunct="1">
                  <a:buFont typeface="Wingdings" pitchFamily="2" charset="2"/>
                  <a:buChar char="v"/>
                </a:pP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Παρακείμενα</a:t>
                </a:r>
                <a:r>
                  <a:rPr lang="en-US" altLang="el-GR" sz="200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γραφήματα, εικόνες, σχήματα</a:t>
                </a:r>
                <a:endParaRPr lang="en-US" altLang="el-GR" sz="2000">
                  <a:latin typeface="Calibri" pitchFamily="34" charset="0"/>
                  <a:cs typeface="Calibri" pitchFamily="34" charset="0"/>
                </a:endParaRPr>
              </a:p>
              <a:p>
                <a:pPr marL="342900" indent="-342900" eaLnBrk="1" hangingPunct="1">
                  <a:buFont typeface="Wingdings" pitchFamily="2" charset="2"/>
                  <a:buChar char="v"/>
                </a:pP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Περικείμενα</a:t>
                </a:r>
                <a:r>
                  <a:rPr lang="en-US" altLang="el-GR" sz="200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μελέτες περίπτωσης, παραδείγματα</a:t>
                </a:r>
              </a:p>
            </p:txBody>
          </p:sp>
        </p:grpSp>
      </p:grpSp>
      <p:pic>
        <p:nvPicPr>
          <p:cNvPr id="25" name="Εικόνα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988"/>
            <a:ext cx="62912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Εικόνα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67088"/>
            <a:ext cx="6291263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Εικόνα 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0325" y="3355975"/>
            <a:ext cx="63515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Ομάδα 54"/>
          <p:cNvGrpSpPr>
            <a:grpSpLocks/>
          </p:cNvGrpSpPr>
          <p:nvPr/>
        </p:nvGrpSpPr>
        <p:grpSpPr bwMode="auto">
          <a:xfrm>
            <a:off x="6383338" y="241300"/>
            <a:ext cx="5721350" cy="2951163"/>
            <a:chOff x="6171219" y="667315"/>
            <a:chExt cx="5721820" cy="1737091"/>
          </a:xfrm>
        </p:grpSpPr>
        <p:grpSp>
          <p:nvGrpSpPr>
            <p:cNvPr id="30736" name="Group 135"/>
            <p:cNvGrpSpPr>
              <a:grpSpLocks/>
            </p:cNvGrpSpPr>
            <p:nvPr/>
          </p:nvGrpSpPr>
          <p:grpSpPr bwMode="auto">
            <a:xfrm>
              <a:off x="6171219" y="972624"/>
              <a:ext cx="1139546" cy="828433"/>
              <a:chOff x="477016" y="4794475"/>
              <a:chExt cx="1734254" cy="1347383"/>
            </a:xfrm>
          </p:grpSpPr>
          <p:sp>
            <p:nvSpPr>
              <p:cNvPr id="61" name="Freeform 45"/>
              <p:cNvSpPr>
                <a:spLocks/>
              </p:cNvSpPr>
              <p:nvPr/>
            </p:nvSpPr>
            <p:spPr bwMode="auto">
              <a:xfrm>
                <a:off x="527755" y="4794877"/>
                <a:ext cx="1589851" cy="1346513"/>
              </a:xfrm>
              <a:custGeom>
                <a:avLst/>
                <a:gdLst>
                  <a:gd name="T0" fmla="*/ 2708 w 2793"/>
                  <a:gd name="T1" fmla="*/ 401 h 2371"/>
                  <a:gd name="T2" fmla="*/ 2666 w 2793"/>
                  <a:gd name="T3" fmla="*/ 361 h 2371"/>
                  <a:gd name="T4" fmla="*/ 1376 w 2793"/>
                  <a:gd name="T5" fmla="*/ 361 h 2371"/>
                  <a:gd name="T6" fmla="*/ 1000 w 2793"/>
                  <a:gd name="T7" fmla="*/ 12 h 2371"/>
                  <a:gd name="T8" fmla="*/ 971 w 2793"/>
                  <a:gd name="T9" fmla="*/ 0 h 2371"/>
                  <a:gd name="T10" fmla="*/ 380 w 2793"/>
                  <a:gd name="T11" fmla="*/ 0 h 2371"/>
                  <a:gd name="T12" fmla="*/ 349 w 2793"/>
                  <a:gd name="T13" fmla="*/ 14 h 2371"/>
                  <a:gd name="T14" fmla="*/ 12 w 2793"/>
                  <a:gd name="T15" fmla="*/ 374 h 2371"/>
                  <a:gd name="T16" fmla="*/ 0 w 2793"/>
                  <a:gd name="T17" fmla="*/ 405 h 2371"/>
                  <a:gd name="T18" fmla="*/ 85 w 2793"/>
                  <a:gd name="T19" fmla="*/ 2330 h 2371"/>
                  <a:gd name="T20" fmla="*/ 127 w 2793"/>
                  <a:gd name="T21" fmla="*/ 2371 h 2371"/>
                  <a:gd name="T22" fmla="*/ 2750 w 2793"/>
                  <a:gd name="T23" fmla="*/ 2371 h 2371"/>
                  <a:gd name="T24" fmla="*/ 2781 w 2793"/>
                  <a:gd name="T25" fmla="*/ 2358 h 2371"/>
                  <a:gd name="T26" fmla="*/ 2793 w 2793"/>
                  <a:gd name="T27" fmla="*/ 2327 h 2371"/>
                  <a:gd name="T28" fmla="*/ 2708 w 2793"/>
                  <a:gd name="T29" fmla="*/ 401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93" h="2371">
                    <a:moveTo>
                      <a:pt x="2708" y="401"/>
                    </a:moveTo>
                    <a:cubicBezTo>
                      <a:pt x="2707" y="379"/>
                      <a:pt x="2688" y="361"/>
                      <a:pt x="2666" y="361"/>
                    </a:cubicBezTo>
                    <a:lnTo>
                      <a:pt x="1376" y="361"/>
                    </a:lnTo>
                    <a:lnTo>
                      <a:pt x="1000" y="12"/>
                    </a:lnTo>
                    <a:cubicBezTo>
                      <a:pt x="992" y="4"/>
                      <a:pt x="982" y="0"/>
                      <a:pt x="971" y="0"/>
                    </a:cubicBezTo>
                    <a:lnTo>
                      <a:pt x="380" y="0"/>
                    </a:lnTo>
                    <a:cubicBezTo>
                      <a:pt x="369" y="0"/>
                      <a:pt x="357" y="5"/>
                      <a:pt x="349" y="14"/>
                    </a:cubicBezTo>
                    <a:lnTo>
                      <a:pt x="12" y="374"/>
                    </a:lnTo>
                    <a:cubicBezTo>
                      <a:pt x="4" y="382"/>
                      <a:pt x="0" y="393"/>
                      <a:pt x="0" y="405"/>
                    </a:cubicBezTo>
                    <a:lnTo>
                      <a:pt x="85" y="2330"/>
                    </a:lnTo>
                    <a:cubicBezTo>
                      <a:pt x="86" y="2353"/>
                      <a:pt x="104" y="2371"/>
                      <a:pt x="127" y="2371"/>
                    </a:cubicBezTo>
                    <a:lnTo>
                      <a:pt x="2750" y="2371"/>
                    </a:lnTo>
                    <a:cubicBezTo>
                      <a:pt x="2762" y="2371"/>
                      <a:pt x="2773" y="2366"/>
                      <a:pt x="2781" y="2358"/>
                    </a:cubicBezTo>
                    <a:cubicBezTo>
                      <a:pt x="2789" y="2349"/>
                      <a:pt x="2793" y="2338"/>
                      <a:pt x="2793" y="2327"/>
                    </a:cubicBezTo>
                    <a:lnTo>
                      <a:pt x="2708" y="401"/>
                    </a:lnTo>
                    <a:close/>
                  </a:path>
                </a:pathLst>
              </a:custGeom>
              <a:solidFill>
                <a:srgbClr val="FFE200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46"/>
              <p:cNvSpPr>
                <a:spLocks/>
              </p:cNvSpPr>
              <p:nvPr/>
            </p:nvSpPr>
            <p:spPr bwMode="auto">
              <a:xfrm>
                <a:off x="580911" y="5190016"/>
                <a:ext cx="1476291" cy="917939"/>
              </a:xfrm>
              <a:custGeom>
                <a:avLst/>
                <a:gdLst>
                  <a:gd name="T0" fmla="*/ 2500 w 2593"/>
                  <a:gd name="T1" fmla="*/ 1 h 1614"/>
                  <a:gd name="T2" fmla="*/ 42 w 2593"/>
                  <a:gd name="T3" fmla="*/ 83 h 1614"/>
                  <a:gd name="T4" fmla="*/ 1 w 2593"/>
                  <a:gd name="T5" fmla="*/ 126 h 1614"/>
                  <a:gd name="T6" fmla="*/ 49 w 2593"/>
                  <a:gd name="T7" fmla="*/ 1572 h 1614"/>
                  <a:gd name="T8" fmla="*/ 92 w 2593"/>
                  <a:gd name="T9" fmla="*/ 1613 h 1614"/>
                  <a:gd name="T10" fmla="*/ 2551 w 2593"/>
                  <a:gd name="T11" fmla="*/ 1531 h 1614"/>
                  <a:gd name="T12" fmla="*/ 2592 w 2593"/>
                  <a:gd name="T13" fmla="*/ 1488 h 1614"/>
                  <a:gd name="T14" fmla="*/ 2544 w 2593"/>
                  <a:gd name="T15" fmla="*/ 42 h 1614"/>
                  <a:gd name="T16" fmla="*/ 2500 w 2593"/>
                  <a:gd name="T17" fmla="*/ 1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3" h="1614">
                    <a:moveTo>
                      <a:pt x="2500" y="1"/>
                    </a:moveTo>
                    <a:lnTo>
                      <a:pt x="42" y="83"/>
                    </a:lnTo>
                    <a:cubicBezTo>
                      <a:pt x="18" y="83"/>
                      <a:pt x="0" y="103"/>
                      <a:pt x="1" y="126"/>
                    </a:cubicBezTo>
                    <a:lnTo>
                      <a:pt x="49" y="1572"/>
                    </a:lnTo>
                    <a:cubicBezTo>
                      <a:pt x="50" y="1596"/>
                      <a:pt x="69" y="1614"/>
                      <a:pt x="92" y="1613"/>
                    </a:cubicBezTo>
                    <a:lnTo>
                      <a:pt x="2551" y="1531"/>
                    </a:lnTo>
                    <a:cubicBezTo>
                      <a:pt x="2574" y="1531"/>
                      <a:pt x="2593" y="1511"/>
                      <a:pt x="2592" y="1488"/>
                    </a:cubicBezTo>
                    <a:lnTo>
                      <a:pt x="2544" y="42"/>
                    </a:lnTo>
                    <a:cubicBezTo>
                      <a:pt x="2543" y="19"/>
                      <a:pt x="2524" y="0"/>
                      <a:pt x="250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 47"/>
              <p:cNvSpPr>
                <a:spLocks/>
              </p:cNvSpPr>
              <p:nvPr/>
            </p:nvSpPr>
            <p:spPr bwMode="auto">
              <a:xfrm>
                <a:off x="631652" y="5082112"/>
                <a:ext cx="1464209" cy="892103"/>
              </a:xfrm>
              <a:custGeom>
                <a:avLst/>
                <a:gdLst>
                  <a:gd name="T0" fmla="*/ 2525 w 2567"/>
                  <a:gd name="T1" fmla="*/ 37 h 1569"/>
                  <a:gd name="T2" fmla="*/ 65 w 2567"/>
                  <a:gd name="T3" fmla="*/ 0 h 1569"/>
                  <a:gd name="T4" fmla="*/ 22 w 2567"/>
                  <a:gd name="T5" fmla="*/ 42 h 1569"/>
                  <a:gd name="T6" fmla="*/ 0 w 2567"/>
                  <a:gd name="T7" fmla="*/ 1488 h 1569"/>
                  <a:gd name="T8" fmla="*/ 42 w 2567"/>
                  <a:gd name="T9" fmla="*/ 1531 h 1569"/>
                  <a:gd name="T10" fmla="*/ 2502 w 2567"/>
                  <a:gd name="T11" fmla="*/ 1568 h 1569"/>
                  <a:gd name="T12" fmla="*/ 2544 w 2567"/>
                  <a:gd name="T13" fmla="*/ 1527 h 1569"/>
                  <a:gd name="T14" fmla="*/ 2566 w 2567"/>
                  <a:gd name="T15" fmla="*/ 80 h 1569"/>
                  <a:gd name="T16" fmla="*/ 2525 w 2567"/>
                  <a:gd name="T17" fmla="*/ 37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7" h="1569">
                    <a:moveTo>
                      <a:pt x="2525" y="37"/>
                    </a:moveTo>
                    <a:lnTo>
                      <a:pt x="65" y="0"/>
                    </a:lnTo>
                    <a:cubicBezTo>
                      <a:pt x="42" y="0"/>
                      <a:pt x="22" y="18"/>
                      <a:pt x="22" y="42"/>
                    </a:cubicBezTo>
                    <a:lnTo>
                      <a:pt x="0" y="1488"/>
                    </a:lnTo>
                    <a:cubicBezTo>
                      <a:pt x="0" y="1512"/>
                      <a:pt x="18" y="1531"/>
                      <a:pt x="42" y="1531"/>
                    </a:cubicBezTo>
                    <a:lnTo>
                      <a:pt x="2502" y="1568"/>
                    </a:lnTo>
                    <a:cubicBezTo>
                      <a:pt x="2525" y="1569"/>
                      <a:pt x="2544" y="1550"/>
                      <a:pt x="2544" y="1527"/>
                    </a:cubicBezTo>
                    <a:lnTo>
                      <a:pt x="2566" y="80"/>
                    </a:lnTo>
                    <a:cubicBezTo>
                      <a:pt x="2567" y="57"/>
                      <a:pt x="2548" y="38"/>
                      <a:pt x="2525" y="3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 48"/>
              <p:cNvSpPr>
                <a:spLocks/>
              </p:cNvSpPr>
              <p:nvPr/>
            </p:nvSpPr>
            <p:spPr bwMode="auto">
              <a:xfrm>
                <a:off x="626820" y="4981808"/>
                <a:ext cx="1541527" cy="1034961"/>
              </a:xfrm>
              <a:custGeom>
                <a:avLst/>
                <a:gdLst>
                  <a:gd name="T0" fmla="*/ 2666 w 2705"/>
                  <a:gd name="T1" fmla="*/ 298 h 1821"/>
                  <a:gd name="T2" fmla="*/ 223 w 2705"/>
                  <a:gd name="T3" fmla="*/ 3 h 1821"/>
                  <a:gd name="T4" fmla="*/ 176 w 2705"/>
                  <a:gd name="T5" fmla="*/ 40 h 1821"/>
                  <a:gd name="T6" fmla="*/ 3 w 2705"/>
                  <a:gd name="T7" fmla="*/ 1476 h 1821"/>
                  <a:gd name="T8" fmla="*/ 40 w 2705"/>
                  <a:gd name="T9" fmla="*/ 1523 h 1821"/>
                  <a:gd name="T10" fmla="*/ 2482 w 2705"/>
                  <a:gd name="T11" fmla="*/ 1818 h 1821"/>
                  <a:gd name="T12" fmla="*/ 2529 w 2705"/>
                  <a:gd name="T13" fmla="*/ 1781 h 1821"/>
                  <a:gd name="T14" fmla="*/ 2702 w 2705"/>
                  <a:gd name="T15" fmla="*/ 345 h 1821"/>
                  <a:gd name="T16" fmla="*/ 2666 w 2705"/>
                  <a:gd name="T17" fmla="*/ 298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5" h="1821">
                    <a:moveTo>
                      <a:pt x="2666" y="298"/>
                    </a:moveTo>
                    <a:lnTo>
                      <a:pt x="223" y="3"/>
                    </a:lnTo>
                    <a:cubicBezTo>
                      <a:pt x="200" y="0"/>
                      <a:pt x="179" y="17"/>
                      <a:pt x="176" y="40"/>
                    </a:cubicBezTo>
                    <a:lnTo>
                      <a:pt x="3" y="1476"/>
                    </a:lnTo>
                    <a:cubicBezTo>
                      <a:pt x="0" y="1499"/>
                      <a:pt x="16" y="1520"/>
                      <a:pt x="40" y="1523"/>
                    </a:cubicBezTo>
                    <a:lnTo>
                      <a:pt x="2482" y="1818"/>
                    </a:lnTo>
                    <a:cubicBezTo>
                      <a:pt x="2505" y="1821"/>
                      <a:pt x="2526" y="1804"/>
                      <a:pt x="2529" y="1781"/>
                    </a:cubicBezTo>
                    <a:lnTo>
                      <a:pt x="2702" y="345"/>
                    </a:lnTo>
                    <a:cubicBezTo>
                      <a:pt x="2705" y="322"/>
                      <a:pt x="2689" y="301"/>
                      <a:pt x="2666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49"/>
              <p:cNvSpPr>
                <a:spLocks/>
              </p:cNvSpPr>
              <p:nvPr/>
            </p:nvSpPr>
            <p:spPr bwMode="auto">
              <a:xfrm>
                <a:off x="477016" y="4852628"/>
                <a:ext cx="1734822" cy="1229490"/>
              </a:xfrm>
              <a:custGeom>
                <a:avLst/>
                <a:gdLst>
                  <a:gd name="T0" fmla="*/ 3037 w 3049"/>
                  <a:gd name="T1" fmla="*/ 15 h 2162"/>
                  <a:gd name="T2" fmla="*/ 3005 w 3049"/>
                  <a:gd name="T3" fmla="*/ 0 h 2162"/>
                  <a:gd name="T4" fmla="*/ 1699 w 3049"/>
                  <a:gd name="T5" fmla="*/ 0 h 2162"/>
                  <a:gd name="T6" fmla="*/ 1670 w 3049"/>
                  <a:gd name="T7" fmla="*/ 11 h 2162"/>
                  <a:gd name="T8" fmla="*/ 1294 w 3049"/>
                  <a:gd name="T9" fmla="*/ 360 h 2162"/>
                  <a:gd name="T10" fmla="*/ 382 w 3049"/>
                  <a:gd name="T11" fmla="*/ 360 h 2162"/>
                  <a:gd name="T12" fmla="*/ 340 w 3049"/>
                  <a:gd name="T13" fmla="*/ 394 h 2162"/>
                  <a:gd name="T14" fmla="*/ 3 w 3049"/>
                  <a:gd name="T15" fmla="*/ 2111 h 2162"/>
                  <a:gd name="T16" fmla="*/ 11 w 3049"/>
                  <a:gd name="T17" fmla="*/ 2146 h 2162"/>
                  <a:gd name="T18" fmla="*/ 44 w 3049"/>
                  <a:gd name="T19" fmla="*/ 2162 h 2162"/>
                  <a:gd name="T20" fmla="*/ 2667 w 3049"/>
                  <a:gd name="T21" fmla="*/ 2162 h 2162"/>
                  <a:gd name="T22" fmla="*/ 2709 w 3049"/>
                  <a:gd name="T23" fmla="*/ 2126 h 2162"/>
                  <a:gd name="T24" fmla="*/ 3047 w 3049"/>
                  <a:gd name="T25" fmla="*/ 49 h 2162"/>
                  <a:gd name="T26" fmla="*/ 3037 w 3049"/>
                  <a:gd name="T27" fmla="*/ 15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9" h="2162">
                    <a:moveTo>
                      <a:pt x="3037" y="15"/>
                    </a:moveTo>
                    <a:cubicBezTo>
                      <a:pt x="3029" y="5"/>
                      <a:pt x="3017" y="0"/>
                      <a:pt x="3005" y="0"/>
                    </a:cubicBezTo>
                    <a:lnTo>
                      <a:pt x="1699" y="0"/>
                    </a:lnTo>
                    <a:cubicBezTo>
                      <a:pt x="1688" y="0"/>
                      <a:pt x="1678" y="4"/>
                      <a:pt x="1670" y="11"/>
                    </a:cubicBezTo>
                    <a:lnTo>
                      <a:pt x="1294" y="360"/>
                    </a:lnTo>
                    <a:lnTo>
                      <a:pt x="382" y="360"/>
                    </a:lnTo>
                    <a:cubicBezTo>
                      <a:pt x="362" y="360"/>
                      <a:pt x="344" y="375"/>
                      <a:pt x="340" y="394"/>
                    </a:cubicBezTo>
                    <a:lnTo>
                      <a:pt x="3" y="2111"/>
                    </a:lnTo>
                    <a:cubicBezTo>
                      <a:pt x="0" y="2124"/>
                      <a:pt x="3" y="2137"/>
                      <a:pt x="11" y="2146"/>
                    </a:cubicBezTo>
                    <a:cubicBezTo>
                      <a:pt x="19" y="2156"/>
                      <a:pt x="31" y="2162"/>
                      <a:pt x="44" y="2162"/>
                    </a:cubicBezTo>
                    <a:lnTo>
                      <a:pt x="2667" y="2162"/>
                    </a:lnTo>
                    <a:cubicBezTo>
                      <a:pt x="2688" y="2162"/>
                      <a:pt x="2706" y="2147"/>
                      <a:pt x="2709" y="2126"/>
                    </a:cubicBezTo>
                    <a:lnTo>
                      <a:pt x="3047" y="49"/>
                    </a:lnTo>
                    <a:cubicBezTo>
                      <a:pt x="3049" y="37"/>
                      <a:pt x="3045" y="24"/>
                      <a:pt x="3037" y="15"/>
                    </a:cubicBezTo>
                    <a:close/>
                  </a:path>
                </a:pathLst>
              </a:custGeom>
              <a:solidFill>
                <a:srgbClr val="FFE200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50"/>
              <p:cNvSpPr>
                <a:spLocks/>
              </p:cNvSpPr>
              <p:nvPr/>
            </p:nvSpPr>
            <p:spPr bwMode="auto">
              <a:xfrm>
                <a:off x="576079" y="5779686"/>
                <a:ext cx="1597100" cy="361704"/>
              </a:xfrm>
              <a:custGeom>
                <a:avLst/>
                <a:gdLst>
                  <a:gd name="T0" fmla="*/ 11 w 2807"/>
                  <a:gd name="T1" fmla="*/ 623 h 639"/>
                  <a:gd name="T2" fmla="*/ 44 w 2807"/>
                  <a:gd name="T3" fmla="*/ 639 h 639"/>
                  <a:gd name="T4" fmla="*/ 2667 w 2807"/>
                  <a:gd name="T5" fmla="*/ 639 h 639"/>
                  <a:gd name="T6" fmla="*/ 2709 w 2807"/>
                  <a:gd name="T7" fmla="*/ 603 h 639"/>
                  <a:gd name="T8" fmla="*/ 2807 w 2807"/>
                  <a:gd name="T9" fmla="*/ 0 h 639"/>
                  <a:gd name="T10" fmla="*/ 3 w 2807"/>
                  <a:gd name="T11" fmla="*/ 588 h 639"/>
                  <a:gd name="T12" fmla="*/ 11 w 2807"/>
                  <a:gd name="T13" fmla="*/ 62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7" h="639">
                    <a:moveTo>
                      <a:pt x="11" y="623"/>
                    </a:moveTo>
                    <a:cubicBezTo>
                      <a:pt x="19" y="633"/>
                      <a:pt x="31" y="639"/>
                      <a:pt x="44" y="639"/>
                    </a:cubicBezTo>
                    <a:lnTo>
                      <a:pt x="2667" y="639"/>
                    </a:lnTo>
                    <a:cubicBezTo>
                      <a:pt x="2688" y="639"/>
                      <a:pt x="2706" y="624"/>
                      <a:pt x="2709" y="603"/>
                    </a:cubicBezTo>
                    <a:lnTo>
                      <a:pt x="2807" y="0"/>
                    </a:lnTo>
                    <a:lnTo>
                      <a:pt x="3" y="588"/>
                    </a:lnTo>
                    <a:cubicBezTo>
                      <a:pt x="0" y="601"/>
                      <a:pt x="3" y="614"/>
                      <a:pt x="11" y="623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Rectangle 155"/>
            <p:cNvSpPr/>
            <p:nvPr/>
          </p:nvSpPr>
          <p:spPr>
            <a:xfrm>
              <a:off x="6233136" y="1156952"/>
              <a:ext cx="1112929" cy="380310"/>
            </a:xfrm>
            <a:prstGeom prst="rect">
              <a:avLst/>
            </a:prstGeom>
          </p:spPr>
          <p:txBody>
            <a:bodyPr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03</a:t>
              </a:r>
            </a:p>
          </p:txBody>
        </p:sp>
        <p:grpSp>
          <p:nvGrpSpPr>
            <p:cNvPr id="30738" name="Group 82"/>
            <p:cNvGrpSpPr>
              <a:grpSpLocks/>
            </p:cNvGrpSpPr>
            <p:nvPr/>
          </p:nvGrpSpPr>
          <p:grpSpPr bwMode="auto">
            <a:xfrm>
              <a:off x="7439953" y="667315"/>
              <a:ext cx="4453086" cy="1737091"/>
              <a:chOff x="2663350" y="974665"/>
              <a:chExt cx="2838486" cy="13607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706727" y="974665"/>
                <a:ext cx="2726294" cy="579014"/>
              </a:xfrm>
              <a:prstGeom prst="rect">
                <a:avLst/>
              </a:prstGeom>
              <a:noFill/>
            </p:spPr>
            <p:txBody>
              <a:bodyPr lIns="0" rIns="0" anchor="b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100" b="1" u="sng" kern="0" cap="all" dirty="0" err="1">
                    <a:solidFill>
                      <a:srgbClr val="FFE2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Πολυκειμενα-πολυαντικειμενα</a:t>
                </a:r>
                <a:endParaRPr lang="en-US" sz="2100" b="1" u="sng" kern="0" cap="all" dirty="0">
                  <a:solidFill>
                    <a:srgbClr val="FFE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0740" name="TextBox 59"/>
              <p:cNvSpPr txBox="1">
                <a:spLocks noChangeArrowheads="1"/>
              </p:cNvSpPr>
              <p:nvPr/>
            </p:nvSpPr>
            <p:spPr bwMode="auto">
              <a:xfrm>
                <a:off x="2663350" y="1583151"/>
                <a:ext cx="2838486" cy="75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marL="342900" indent="-342900" eaLnBrk="1" hangingPunct="1">
                  <a:buFont typeface="Wingdings" pitchFamily="2" charset="2"/>
                  <a:buChar char="v"/>
                </a:pP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Πολυκείμενα</a:t>
                </a:r>
                <a:r>
                  <a:rPr lang="en-US" altLang="el-GR" sz="200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Οδηγίες Γραπτών εργασιών</a:t>
                </a:r>
              </a:p>
              <a:p>
                <a:pPr marL="342900" indent="-342900" eaLnBrk="1" hangingPunct="1">
                  <a:buFont typeface="Wingdings" pitchFamily="2" charset="2"/>
                  <a:buChar char="v"/>
                </a:pP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Πολυαντικείμενα</a:t>
                </a:r>
                <a:r>
                  <a:rPr lang="en-US" altLang="el-GR" sz="2000">
                    <a:latin typeface="Calibri" pitchFamily="34" charset="0"/>
                    <a:cs typeface="Calibri" pitchFamily="34" charset="0"/>
                  </a:rPr>
                  <a:t>:  </a:t>
                </a:r>
                <a:r>
                  <a:rPr lang="el-GR" altLang="el-GR" sz="2000">
                    <a:latin typeface="Calibri" pitchFamily="34" charset="0"/>
                    <a:cs typeface="Calibri" pitchFamily="34" charset="0"/>
                  </a:rPr>
                  <a:t>χρήση οπτικοακουστικών μέσων, χρήση διαδικτύου</a:t>
                </a:r>
              </a:p>
            </p:txBody>
          </p:sp>
        </p:grpSp>
      </p:grpSp>
      <p:pic>
        <p:nvPicPr>
          <p:cNvPr id="70" name="Εικόνα 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4288" y="542925"/>
            <a:ext cx="57673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Εικόνα 7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5563" y="563563"/>
            <a:ext cx="57261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8" y="3386138"/>
            <a:ext cx="62896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Εικόνα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4925" y="3421063"/>
            <a:ext cx="63754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Ορθογώνιο 75"/>
          <p:cNvSpPr/>
          <p:nvPr/>
        </p:nvSpPr>
        <p:spPr>
          <a:xfrm>
            <a:off x="5173663" y="1606550"/>
            <a:ext cx="2549525" cy="1265238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1" name="Διάγραμμα ροής: Διεργασία 70"/>
          <p:cNvSpPr/>
          <p:nvPr/>
        </p:nvSpPr>
        <p:spPr>
          <a:xfrm>
            <a:off x="652777" y="768974"/>
            <a:ext cx="4221163" cy="1820862"/>
          </a:xfrm>
          <a:prstGeom prst="flowChartProcess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Freeform 282"/>
          <p:cNvSpPr/>
          <p:nvPr/>
        </p:nvSpPr>
        <p:spPr>
          <a:xfrm>
            <a:off x="240506" y="971550"/>
            <a:ext cx="374650" cy="357188"/>
          </a:xfrm>
          <a:custGeom>
            <a:avLst/>
            <a:gdLst/>
            <a:ahLst/>
            <a:cxnLst/>
            <a:rect l="l" t="t" r="r" b="b"/>
            <a:pathLst>
              <a:path w="468765" h="447074">
                <a:moveTo>
                  <a:pt x="234382" y="0"/>
                </a:moveTo>
                <a:cubicBezTo>
                  <a:pt x="240017" y="0"/>
                  <a:pt x="244618" y="3850"/>
                  <a:pt x="248186" y="11550"/>
                </a:cubicBezTo>
                <a:lnTo>
                  <a:pt x="311571" y="139728"/>
                </a:lnTo>
                <a:lnTo>
                  <a:pt x="452990" y="160293"/>
                </a:lnTo>
                <a:cubicBezTo>
                  <a:pt x="463507" y="161983"/>
                  <a:pt x="468765" y="166303"/>
                  <a:pt x="468765" y="173252"/>
                </a:cubicBezTo>
                <a:cubicBezTo>
                  <a:pt x="468765" y="177383"/>
                  <a:pt x="466324" y="181891"/>
                  <a:pt x="461441" y="186774"/>
                </a:cubicBezTo>
                <a:lnTo>
                  <a:pt x="359180" y="286499"/>
                </a:lnTo>
                <a:lnTo>
                  <a:pt x="383407" y="427354"/>
                </a:lnTo>
                <a:cubicBezTo>
                  <a:pt x="383595" y="428669"/>
                  <a:pt x="383689" y="430547"/>
                  <a:pt x="383689" y="432989"/>
                </a:cubicBezTo>
                <a:cubicBezTo>
                  <a:pt x="383689" y="436933"/>
                  <a:pt x="382703" y="440266"/>
                  <a:pt x="380731" y="442989"/>
                </a:cubicBezTo>
                <a:cubicBezTo>
                  <a:pt x="378759" y="445713"/>
                  <a:pt x="375895" y="447074"/>
                  <a:pt x="372139" y="447074"/>
                </a:cubicBezTo>
                <a:cubicBezTo>
                  <a:pt x="368571" y="447074"/>
                  <a:pt x="364814" y="445947"/>
                  <a:pt x="360870" y="443694"/>
                </a:cubicBezTo>
                <a:lnTo>
                  <a:pt x="234382" y="377210"/>
                </a:lnTo>
                <a:lnTo>
                  <a:pt x="107894" y="443694"/>
                </a:lnTo>
                <a:cubicBezTo>
                  <a:pt x="103763" y="445947"/>
                  <a:pt x="100006" y="447074"/>
                  <a:pt x="96626" y="447074"/>
                </a:cubicBezTo>
                <a:cubicBezTo>
                  <a:pt x="92682" y="447074"/>
                  <a:pt x="89724" y="445713"/>
                  <a:pt x="87752" y="442989"/>
                </a:cubicBezTo>
                <a:cubicBezTo>
                  <a:pt x="85780" y="440266"/>
                  <a:pt x="84794" y="436933"/>
                  <a:pt x="84794" y="432989"/>
                </a:cubicBezTo>
                <a:cubicBezTo>
                  <a:pt x="84794" y="431862"/>
                  <a:pt x="84982" y="429984"/>
                  <a:pt x="85358" y="427354"/>
                </a:cubicBezTo>
                <a:lnTo>
                  <a:pt x="109585" y="286499"/>
                </a:lnTo>
                <a:lnTo>
                  <a:pt x="7043" y="186774"/>
                </a:lnTo>
                <a:cubicBezTo>
                  <a:pt x="2347" y="181703"/>
                  <a:pt x="0" y="177196"/>
                  <a:pt x="0" y="173252"/>
                </a:cubicBezTo>
                <a:cubicBezTo>
                  <a:pt x="0" y="166303"/>
                  <a:pt x="5258" y="161983"/>
                  <a:pt x="15775" y="160293"/>
                </a:cubicBezTo>
                <a:lnTo>
                  <a:pt x="157194" y="139728"/>
                </a:lnTo>
                <a:lnTo>
                  <a:pt x="220579" y="11550"/>
                </a:lnTo>
                <a:cubicBezTo>
                  <a:pt x="224147" y="3850"/>
                  <a:pt x="228748" y="0"/>
                  <a:pt x="234382" y="0"/>
                </a:cubicBezTo>
                <a:close/>
              </a:path>
            </a:pathLst>
          </a:custGeom>
          <a:solidFill>
            <a:srgbClr val="F36F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73614" y="862537"/>
            <a:ext cx="39433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Calibri" panose="020F0502020204030204"/>
              </a:rPr>
              <a:t>Μέσα συλλογής</a:t>
            </a:r>
            <a:r>
              <a:rPr lang="el-GR" sz="2400" b="1" dirty="0">
                <a:solidFill>
                  <a:sysClr val="window" lastClr="FFFFFF"/>
                </a:solidFill>
                <a:latin typeface="Calibri" panose="020F0502020204030204"/>
              </a:rPr>
              <a:t> </a:t>
            </a:r>
            <a:r>
              <a:rPr lang="el-GR" sz="2400" b="1" dirty="0">
                <a:latin typeface="Calibri" panose="020F0502020204030204"/>
              </a:rPr>
              <a:t>δεδομένων</a:t>
            </a:r>
            <a:endParaRPr lang="el-GR" sz="2400" b="1" dirty="0">
              <a:solidFill>
                <a:sysClr val="window" lastClr="FFFFFF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5 ερωτηματολόγια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 αρχικό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 ενδιάμεσα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 τελικό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31750" name="Group 3"/>
          <p:cNvGrpSpPr>
            <a:grpSpLocks/>
          </p:cNvGrpSpPr>
          <p:nvPr/>
        </p:nvGrpSpPr>
        <p:grpSpPr bwMode="auto">
          <a:xfrm>
            <a:off x="4403609" y="3491355"/>
            <a:ext cx="3800475" cy="3265488"/>
            <a:chOff x="2769047" y="1825518"/>
            <a:chExt cx="3605907" cy="3752205"/>
          </a:xfrm>
        </p:grpSpPr>
        <p:grpSp>
          <p:nvGrpSpPr>
            <p:cNvPr id="5" name="组合 1"/>
            <p:cNvGrpSpPr/>
            <p:nvPr/>
          </p:nvGrpSpPr>
          <p:grpSpPr>
            <a:xfrm>
              <a:off x="2902756" y="1994669"/>
              <a:ext cx="3404536" cy="2939139"/>
              <a:chOff x="6710005" y="2089215"/>
              <a:chExt cx="4539379" cy="3918852"/>
            </a:xfrm>
            <a:solidFill>
              <a:srgbClr val="F0EEEF">
                <a:lumMod val="75000"/>
              </a:srgbClr>
            </a:solidFill>
          </p:grpSpPr>
          <p:sp>
            <p:nvSpPr>
              <p:cNvPr id="56" name="Freeform 6"/>
              <p:cNvSpPr/>
              <p:nvPr/>
            </p:nvSpPr>
            <p:spPr bwMode="auto">
              <a:xfrm>
                <a:off x="6935564" y="2265985"/>
                <a:ext cx="4087075" cy="3742082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7" name="Freeform 7"/>
              <p:cNvSpPr/>
              <p:nvPr/>
            </p:nvSpPr>
            <p:spPr bwMode="auto">
              <a:xfrm>
                <a:off x="7218245" y="2411518"/>
                <a:ext cx="3550217" cy="2947972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Freeform 8"/>
              <p:cNvSpPr>
                <a:spLocks noEditPoints="1"/>
              </p:cNvSpPr>
              <p:nvPr/>
            </p:nvSpPr>
            <p:spPr bwMode="auto">
              <a:xfrm>
                <a:off x="6710005" y="2136455"/>
                <a:ext cx="4539379" cy="3196367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9" name="Freeform 49"/>
              <p:cNvSpPr>
                <a:spLocks noEditPoints="1"/>
              </p:cNvSpPr>
              <p:nvPr/>
            </p:nvSpPr>
            <p:spPr bwMode="auto">
              <a:xfrm>
                <a:off x="10416891" y="336699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0" name="Freeform 50"/>
              <p:cNvSpPr/>
              <p:nvPr/>
            </p:nvSpPr>
            <p:spPr bwMode="auto">
              <a:xfrm>
                <a:off x="10389461" y="360624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1" name="Freeform 51"/>
              <p:cNvSpPr/>
              <p:nvPr/>
            </p:nvSpPr>
            <p:spPr bwMode="auto">
              <a:xfrm>
                <a:off x="10995207" y="334490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2" name="Freeform 52"/>
              <p:cNvSpPr>
                <a:spLocks noEditPoints="1"/>
              </p:cNvSpPr>
              <p:nvPr/>
            </p:nvSpPr>
            <p:spPr bwMode="auto">
              <a:xfrm>
                <a:off x="9560465" y="213417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Freeform 53"/>
              <p:cNvSpPr/>
              <p:nvPr/>
            </p:nvSpPr>
            <p:spPr bwMode="auto">
              <a:xfrm>
                <a:off x="9535320" y="270410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4" name="Freeform 54"/>
              <p:cNvSpPr/>
              <p:nvPr/>
            </p:nvSpPr>
            <p:spPr bwMode="auto">
              <a:xfrm>
                <a:off x="9795144" y="208921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5" name="Freeform 55"/>
              <p:cNvSpPr>
                <a:spLocks noEditPoints="1"/>
              </p:cNvSpPr>
              <p:nvPr/>
            </p:nvSpPr>
            <p:spPr bwMode="auto">
              <a:xfrm>
                <a:off x="6864702" y="3366997"/>
                <a:ext cx="605746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6" name="Freeform 56"/>
              <p:cNvSpPr/>
              <p:nvPr/>
            </p:nvSpPr>
            <p:spPr bwMode="auto">
              <a:xfrm>
                <a:off x="7436161" y="360624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7" name="Freeform 57"/>
              <p:cNvSpPr/>
              <p:nvPr/>
            </p:nvSpPr>
            <p:spPr bwMode="auto">
              <a:xfrm>
                <a:off x="6821271" y="334490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Freeform 58"/>
              <p:cNvSpPr>
                <a:spLocks noEditPoints="1"/>
              </p:cNvSpPr>
              <p:nvPr/>
            </p:nvSpPr>
            <p:spPr bwMode="auto">
              <a:xfrm>
                <a:off x="8048766" y="213417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9" name="Freeform 59"/>
              <p:cNvSpPr/>
              <p:nvPr/>
            </p:nvSpPr>
            <p:spPr bwMode="auto">
              <a:xfrm>
                <a:off x="8290302" y="270410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70" name="Freeform 60"/>
              <p:cNvSpPr/>
              <p:nvPr/>
            </p:nvSpPr>
            <p:spPr bwMode="auto">
              <a:xfrm>
                <a:off x="8027431" y="209073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7" name="Oval 39"/>
            <p:cNvSpPr>
              <a:spLocks noChangeArrowheads="1"/>
            </p:cNvSpPr>
            <p:nvPr/>
          </p:nvSpPr>
          <p:spPr bwMode="auto">
            <a:xfrm>
              <a:off x="4180381" y="1840111"/>
              <a:ext cx="783238" cy="782546"/>
            </a:xfrm>
            <a:prstGeom prst="ellipse">
              <a:avLst/>
            </a:prstGeom>
            <a:solidFill>
              <a:srgbClr val="0D95BC"/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Freeform 40"/>
            <p:cNvSpPr>
              <a:spLocks noEditPoints="1"/>
            </p:cNvSpPr>
            <p:nvPr/>
          </p:nvSpPr>
          <p:spPr bwMode="auto">
            <a:xfrm>
              <a:off x="4166825" y="1825518"/>
              <a:ext cx="810350" cy="811732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0 w 600"/>
                <a:gd name="T13" fmla="*/ 300 h 600"/>
                <a:gd name="T14" fmla="*/ 300 w 600"/>
                <a:gd name="T15" fmla="*/ 600 h 600"/>
                <a:gd name="T16" fmla="*/ 600 w 600"/>
                <a:gd name="T17" fmla="*/ 300 h 600"/>
                <a:gd name="T18" fmla="*/ 300 w 600"/>
                <a:gd name="T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rgbClr val="063951">
                <a:lumMod val="90000"/>
                <a:lumOff val="10000"/>
              </a:srgbClr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5123279" y="2232296"/>
              <a:ext cx="860056" cy="78436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0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0" y="0"/>
                    <a:pt x="318" y="0"/>
                  </a:cubicBezTo>
                  <a:cubicBezTo>
                    <a:pt x="395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5" y="580"/>
                    <a:pt x="318" y="580"/>
                  </a:cubicBezTo>
                  <a:close/>
                </a:path>
              </a:pathLst>
            </a:custGeom>
            <a:solidFill>
              <a:srgbClr val="EBCB38"/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0" name="Freeform 42"/>
            <p:cNvSpPr>
              <a:spLocks noEditPoints="1"/>
            </p:cNvSpPr>
            <p:nvPr/>
          </p:nvSpPr>
          <p:spPr bwMode="auto">
            <a:xfrm>
              <a:off x="5108217" y="2219527"/>
              <a:ext cx="890181" cy="809907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0" y="20"/>
                    <a:pt x="472" y="48"/>
                    <a:pt x="527" y="102"/>
                  </a:cubicBezTo>
                  <a:cubicBezTo>
                    <a:pt x="636" y="212"/>
                    <a:pt x="636" y="389"/>
                    <a:pt x="527" y="498"/>
                  </a:cubicBezTo>
                  <a:cubicBezTo>
                    <a:pt x="472" y="553"/>
                    <a:pt x="400" y="580"/>
                    <a:pt x="329" y="580"/>
                  </a:cubicBezTo>
                  <a:cubicBezTo>
                    <a:pt x="257" y="580"/>
                    <a:pt x="185" y="553"/>
                    <a:pt x="131" y="498"/>
                  </a:cubicBezTo>
                  <a:cubicBezTo>
                    <a:pt x="21" y="389"/>
                    <a:pt x="21" y="212"/>
                    <a:pt x="131" y="102"/>
                  </a:cubicBezTo>
                  <a:cubicBezTo>
                    <a:pt x="185" y="48"/>
                    <a:pt x="257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3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3" y="569"/>
                    <a:pt x="249" y="600"/>
                    <a:pt x="329" y="600"/>
                  </a:cubicBezTo>
                  <a:cubicBezTo>
                    <a:pt x="409" y="600"/>
                    <a:pt x="484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4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rgbClr val="EBCB38">
                <a:lumMod val="75000"/>
              </a:srgbClr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5576654" y="3206374"/>
              <a:ext cx="784744" cy="784369"/>
            </a:xfrm>
            <a:prstGeom prst="ellipse">
              <a:avLst/>
            </a:prstGeom>
            <a:solidFill>
              <a:srgbClr val="C13018"/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2" name="Freeform 44"/>
            <p:cNvSpPr>
              <a:spLocks noEditPoints="1"/>
            </p:cNvSpPr>
            <p:nvPr/>
          </p:nvSpPr>
          <p:spPr bwMode="auto">
            <a:xfrm>
              <a:off x="5564604" y="3193604"/>
              <a:ext cx="810350" cy="811732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6" y="580"/>
                    <a:pt x="20" y="455"/>
                    <a:pt x="20" y="300"/>
                  </a:cubicBezTo>
                  <a:cubicBezTo>
                    <a:pt x="20" y="145"/>
                    <a:pt x="146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5"/>
                    <a:pt x="466" y="0"/>
                    <a:pt x="300" y="0"/>
                  </a:cubicBezTo>
                  <a:close/>
                </a:path>
              </a:pathLst>
            </a:custGeom>
            <a:solidFill>
              <a:srgbClr val="C13018">
                <a:lumMod val="75000"/>
              </a:srgbClr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3160666" y="2232296"/>
              <a:ext cx="860055" cy="78436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1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1" y="0"/>
                    <a:pt x="318" y="0"/>
                  </a:cubicBezTo>
                  <a:cubicBezTo>
                    <a:pt x="396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6" y="580"/>
                    <a:pt x="318" y="580"/>
                  </a:cubicBezTo>
                  <a:close/>
                </a:path>
              </a:pathLst>
            </a:custGeom>
            <a:solidFill>
              <a:srgbClr val="F36F13"/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3145604" y="2219527"/>
              <a:ext cx="890180" cy="809907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1" y="20"/>
                    <a:pt x="473" y="48"/>
                    <a:pt x="527" y="102"/>
                  </a:cubicBezTo>
                  <a:cubicBezTo>
                    <a:pt x="637" y="212"/>
                    <a:pt x="637" y="389"/>
                    <a:pt x="527" y="498"/>
                  </a:cubicBezTo>
                  <a:cubicBezTo>
                    <a:pt x="473" y="553"/>
                    <a:pt x="401" y="580"/>
                    <a:pt x="329" y="580"/>
                  </a:cubicBezTo>
                  <a:cubicBezTo>
                    <a:pt x="258" y="580"/>
                    <a:pt x="186" y="553"/>
                    <a:pt x="131" y="498"/>
                  </a:cubicBezTo>
                  <a:cubicBezTo>
                    <a:pt x="22" y="389"/>
                    <a:pt x="22" y="212"/>
                    <a:pt x="131" y="102"/>
                  </a:cubicBezTo>
                  <a:cubicBezTo>
                    <a:pt x="186" y="48"/>
                    <a:pt x="258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4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4" y="569"/>
                    <a:pt x="249" y="600"/>
                    <a:pt x="329" y="600"/>
                  </a:cubicBezTo>
                  <a:cubicBezTo>
                    <a:pt x="409" y="600"/>
                    <a:pt x="485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5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rgbClr val="F36F13">
                <a:lumMod val="75000"/>
              </a:srgbClr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2782603" y="3206374"/>
              <a:ext cx="783238" cy="784369"/>
            </a:xfrm>
            <a:prstGeom prst="ellipse">
              <a:avLst/>
            </a:prstGeom>
            <a:solidFill>
              <a:srgbClr val="00B09B"/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2769047" y="3193604"/>
              <a:ext cx="810350" cy="811732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4" y="20"/>
                    <a:pt x="580" y="145"/>
                    <a:pt x="580" y="300"/>
                  </a:cubicBezTo>
                  <a:cubicBezTo>
                    <a:pt x="580" y="455"/>
                    <a:pt x="454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4" y="0"/>
                    <a:pt x="0" y="135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rgbClr val="00B09B">
                <a:lumMod val="75000"/>
              </a:srgbClr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grpSp>
          <p:nvGrpSpPr>
            <p:cNvPr id="31772" name="Group 1"/>
            <p:cNvGrpSpPr>
              <a:grpSpLocks/>
            </p:cNvGrpSpPr>
            <p:nvPr/>
          </p:nvGrpSpPr>
          <p:grpSpPr bwMode="auto">
            <a:xfrm>
              <a:off x="4028547" y="2942151"/>
              <a:ext cx="1094917" cy="2635572"/>
              <a:chOff x="5371390" y="2779865"/>
              <a:chExt cx="1459888" cy="3514092"/>
            </a:xfrm>
          </p:grpSpPr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5471413" y="2891378"/>
                <a:ext cx="1247154" cy="1247694"/>
              </a:xfrm>
              <a:prstGeom prst="ellipse">
                <a:avLst/>
              </a:prstGeom>
              <a:solidFill>
                <a:srgbClr val="0D95BC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4" name="Freeform 9"/>
              <p:cNvSpPr>
                <a:spLocks noEditPoints="1"/>
              </p:cNvSpPr>
              <p:nvPr/>
            </p:nvSpPr>
            <p:spPr bwMode="auto">
              <a:xfrm>
                <a:off x="5370998" y="2779499"/>
                <a:ext cx="1449993" cy="1622245"/>
              </a:xfrm>
              <a:custGeom>
                <a:avLst/>
                <a:gdLst>
                  <a:gd name="T0" fmla="*/ 804 w 804"/>
                  <a:gd name="T1" fmla="*/ 402 h 900"/>
                  <a:gd name="T2" fmla="*/ 402 w 804"/>
                  <a:gd name="T3" fmla="*/ 0 h 900"/>
                  <a:gd name="T4" fmla="*/ 0 w 804"/>
                  <a:gd name="T5" fmla="*/ 402 h 900"/>
                  <a:gd name="T6" fmla="*/ 333 w 804"/>
                  <a:gd name="T7" fmla="*/ 798 h 900"/>
                  <a:gd name="T8" fmla="*/ 333 w 804"/>
                  <a:gd name="T9" fmla="*/ 900 h 900"/>
                  <a:gd name="T10" fmla="*/ 471 w 804"/>
                  <a:gd name="T11" fmla="*/ 900 h 900"/>
                  <a:gd name="T12" fmla="*/ 471 w 804"/>
                  <a:gd name="T13" fmla="*/ 798 h 900"/>
                  <a:gd name="T14" fmla="*/ 804 w 804"/>
                  <a:gd name="T15" fmla="*/ 402 h 900"/>
                  <a:gd name="T16" fmla="*/ 402 w 804"/>
                  <a:gd name="T17" fmla="*/ 704 h 900"/>
                  <a:gd name="T18" fmla="*/ 100 w 804"/>
                  <a:gd name="T19" fmla="*/ 402 h 900"/>
                  <a:gd name="T20" fmla="*/ 402 w 804"/>
                  <a:gd name="T21" fmla="*/ 100 h 900"/>
                  <a:gd name="T22" fmla="*/ 704 w 804"/>
                  <a:gd name="T23" fmla="*/ 402 h 900"/>
                  <a:gd name="T24" fmla="*/ 402 w 804"/>
                  <a:gd name="T25" fmla="*/ 7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4" h="900">
                    <a:moveTo>
                      <a:pt x="804" y="402"/>
                    </a:moveTo>
                    <a:cubicBezTo>
                      <a:pt x="804" y="180"/>
                      <a:pt x="624" y="0"/>
                      <a:pt x="402" y="0"/>
                    </a:cubicBezTo>
                    <a:cubicBezTo>
                      <a:pt x="180" y="0"/>
                      <a:pt x="0" y="180"/>
                      <a:pt x="0" y="402"/>
                    </a:cubicBezTo>
                    <a:cubicBezTo>
                      <a:pt x="0" y="600"/>
                      <a:pt x="144" y="765"/>
                      <a:pt x="333" y="798"/>
                    </a:cubicBezTo>
                    <a:cubicBezTo>
                      <a:pt x="333" y="900"/>
                      <a:pt x="333" y="900"/>
                      <a:pt x="333" y="900"/>
                    </a:cubicBezTo>
                    <a:cubicBezTo>
                      <a:pt x="471" y="900"/>
                      <a:pt x="471" y="900"/>
                      <a:pt x="471" y="900"/>
                    </a:cubicBezTo>
                    <a:cubicBezTo>
                      <a:pt x="471" y="798"/>
                      <a:pt x="471" y="798"/>
                      <a:pt x="471" y="798"/>
                    </a:cubicBezTo>
                    <a:cubicBezTo>
                      <a:pt x="660" y="765"/>
                      <a:pt x="804" y="600"/>
                      <a:pt x="804" y="402"/>
                    </a:cubicBezTo>
                    <a:close/>
                    <a:moveTo>
                      <a:pt x="402" y="704"/>
                    </a:moveTo>
                    <a:cubicBezTo>
                      <a:pt x="235" y="704"/>
                      <a:pt x="100" y="569"/>
                      <a:pt x="100" y="402"/>
                    </a:cubicBezTo>
                    <a:cubicBezTo>
                      <a:pt x="100" y="235"/>
                      <a:pt x="235" y="100"/>
                      <a:pt x="402" y="100"/>
                    </a:cubicBezTo>
                    <a:cubicBezTo>
                      <a:pt x="569" y="100"/>
                      <a:pt x="704" y="235"/>
                      <a:pt x="704" y="402"/>
                    </a:cubicBezTo>
                    <a:cubicBezTo>
                      <a:pt x="704" y="569"/>
                      <a:pt x="569" y="704"/>
                      <a:pt x="402" y="704"/>
                    </a:cubicBezTo>
                    <a:close/>
                  </a:path>
                </a:pathLst>
              </a:custGeom>
              <a:solidFill>
                <a:srgbClr val="A2B969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5939346" y="5075449"/>
                <a:ext cx="670772" cy="997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5630068" y="5620251"/>
                <a:ext cx="972017" cy="673706"/>
              </a:xfrm>
              <a:prstGeom prst="rect">
                <a:avLst/>
              </a:prstGeom>
              <a:solidFill>
                <a:srgbClr val="FDCF9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5630068" y="5620251"/>
                <a:ext cx="972017" cy="6737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6116077" y="5634843"/>
                <a:ext cx="494042" cy="659114"/>
              </a:xfrm>
              <a:custGeom>
                <a:avLst/>
                <a:gdLst>
                  <a:gd name="T0" fmla="*/ 253 w 270"/>
                  <a:gd name="T1" fmla="*/ 0 h 365"/>
                  <a:gd name="T2" fmla="*/ 164 w 270"/>
                  <a:gd name="T3" fmla="*/ 45 h 365"/>
                  <a:gd name="T4" fmla="*/ 0 w 270"/>
                  <a:gd name="T5" fmla="*/ 45 h 365"/>
                  <a:gd name="T6" fmla="*/ 0 w 270"/>
                  <a:gd name="T7" fmla="*/ 365 h 365"/>
                  <a:gd name="T8" fmla="*/ 270 w 270"/>
                  <a:gd name="T9" fmla="*/ 365 h 365"/>
                  <a:gd name="T10" fmla="*/ 270 w 270"/>
                  <a:gd name="T11" fmla="*/ 243 h 365"/>
                  <a:gd name="T12" fmla="*/ 270 w 270"/>
                  <a:gd name="T13" fmla="*/ 56 h 365"/>
                  <a:gd name="T14" fmla="*/ 253 w 270"/>
                  <a:gd name="T1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65">
                    <a:moveTo>
                      <a:pt x="253" y="0"/>
                    </a:moveTo>
                    <a:cubicBezTo>
                      <a:pt x="233" y="27"/>
                      <a:pt x="201" y="45"/>
                      <a:pt x="164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270" y="365"/>
                      <a:pt x="270" y="365"/>
                      <a:pt x="270" y="365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53" y="0"/>
                      <a:pt x="253" y="0"/>
                      <a:pt x="25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9" name="Rectangle 39"/>
              <p:cNvSpPr>
                <a:spLocks noChangeArrowheads="1"/>
              </p:cNvSpPr>
              <p:nvPr/>
            </p:nvSpPr>
            <p:spPr bwMode="auto">
              <a:xfrm>
                <a:off x="5553752" y="5958320"/>
                <a:ext cx="1110591" cy="335637"/>
              </a:xfrm>
              <a:prstGeom prst="rect">
                <a:avLst/>
              </a:prstGeom>
              <a:solidFill>
                <a:srgbClr val="0D95BC">
                  <a:lumMod val="7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5381039" y="4550104"/>
                <a:ext cx="1229080" cy="1167432"/>
              </a:xfrm>
              <a:custGeom>
                <a:avLst/>
                <a:gdLst>
                  <a:gd name="T0" fmla="*/ 0 w 681"/>
                  <a:gd name="T1" fmla="*/ 110 h 648"/>
                  <a:gd name="T2" fmla="*/ 109 w 681"/>
                  <a:gd name="T3" fmla="*/ 0 h 648"/>
                  <a:gd name="T4" fmla="*/ 571 w 681"/>
                  <a:gd name="T5" fmla="*/ 0 h 648"/>
                  <a:gd name="T6" fmla="*/ 681 w 681"/>
                  <a:gd name="T7" fmla="*/ 110 h 648"/>
                  <a:gd name="T8" fmla="*/ 681 w 681"/>
                  <a:gd name="T9" fmla="*/ 538 h 648"/>
                  <a:gd name="T10" fmla="*/ 571 w 681"/>
                  <a:gd name="T11" fmla="*/ 648 h 648"/>
                  <a:gd name="T12" fmla="*/ 109 w 681"/>
                  <a:gd name="T13" fmla="*/ 648 h 648"/>
                  <a:gd name="T14" fmla="*/ 0 w 681"/>
                  <a:gd name="T15" fmla="*/ 538 h 648"/>
                  <a:gd name="T16" fmla="*/ 0 w 681"/>
                  <a:gd name="T17" fmla="*/ 1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1" h="648">
                    <a:moveTo>
                      <a:pt x="0" y="110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632" y="0"/>
                      <a:pt x="681" y="49"/>
                      <a:pt x="681" y="110"/>
                    </a:cubicBezTo>
                    <a:cubicBezTo>
                      <a:pt x="681" y="538"/>
                      <a:pt x="681" y="538"/>
                      <a:pt x="681" y="538"/>
                    </a:cubicBezTo>
                    <a:cubicBezTo>
                      <a:pt x="681" y="598"/>
                      <a:pt x="632" y="648"/>
                      <a:pt x="571" y="648"/>
                    </a:cubicBezTo>
                    <a:cubicBezTo>
                      <a:pt x="109" y="648"/>
                      <a:pt x="109" y="648"/>
                      <a:pt x="109" y="648"/>
                    </a:cubicBezTo>
                    <a:cubicBezTo>
                      <a:pt x="49" y="648"/>
                      <a:pt x="0" y="598"/>
                      <a:pt x="0" y="538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5923280" y="4401744"/>
                <a:ext cx="369527" cy="1053120"/>
              </a:xfrm>
              <a:prstGeom prst="rect">
                <a:avLst/>
              </a:prstGeom>
              <a:solidFill>
                <a:srgbClr val="A2B969">
                  <a:lumMod val="50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2" name="Rectangle 16"/>
              <p:cNvSpPr>
                <a:spLocks noChangeArrowheads="1"/>
              </p:cNvSpPr>
              <p:nvPr/>
            </p:nvSpPr>
            <p:spPr bwMode="auto">
              <a:xfrm>
                <a:off x="5923280" y="4401744"/>
                <a:ext cx="369527" cy="1053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6013654" y="4304458"/>
                <a:ext cx="793278" cy="49129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4" name="Freeform 19"/>
              <p:cNvSpPr/>
              <p:nvPr/>
            </p:nvSpPr>
            <p:spPr bwMode="auto">
              <a:xfrm>
                <a:off x="5999595" y="4550104"/>
                <a:ext cx="52216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6116077" y="5574040"/>
                <a:ext cx="455885" cy="143496"/>
              </a:xfrm>
              <a:custGeom>
                <a:avLst/>
                <a:gdLst>
                  <a:gd name="T0" fmla="*/ 243 w 253"/>
                  <a:gd name="T1" fmla="*/ 0 h 80"/>
                  <a:gd name="T2" fmla="*/ 75 w 253"/>
                  <a:gd name="T3" fmla="*/ 57 h 80"/>
                  <a:gd name="T4" fmla="*/ 48 w 253"/>
                  <a:gd name="T5" fmla="*/ 61 h 80"/>
                  <a:gd name="T6" fmla="*/ 0 w 253"/>
                  <a:gd name="T7" fmla="*/ 46 h 80"/>
                  <a:gd name="T8" fmla="*/ 0 w 253"/>
                  <a:gd name="T9" fmla="*/ 80 h 80"/>
                  <a:gd name="T10" fmla="*/ 164 w 253"/>
                  <a:gd name="T11" fmla="*/ 80 h 80"/>
                  <a:gd name="T12" fmla="*/ 253 w 253"/>
                  <a:gd name="T13" fmla="*/ 35 h 80"/>
                  <a:gd name="T14" fmla="*/ 243 w 253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80">
                    <a:moveTo>
                      <a:pt x="243" y="0"/>
                    </a:moveTo>
                    <a:cubicBezTo>
                      <a:pt x="75" y="57"/>
                      <a:pt x="75" y="57"/>
                      <a:pt x="75" y="57"/>
                    </a:cubicBezTo>
                    <a:cubicBezTo>
                      <a:pt x="66" y="59"/>
                      <a:pt x="57" y="61"/>
                      <a:pt x="48" y="61"/>
                    </a:cubicBezTo>
                    <a:cubicBezTo>
                      <a:pt x="31" y="61"/>
                      <a:pt x="14" y="55"/>
                      <a:pt x="0" y="4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201" y="80"/>
                      <a:pt x="233" y="62"/>
                      <a:pt x="253" y="35"/>
                    </a:cubicBezTo>
                    <a:cubicBezTo>
                      <a:pt x="243" y="0"/>
                      <a:pt x="243" y="0"/>
                      <a:pt x="24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6" name="Freeform 25"/>
              <p:cNvSpPr>
                <a:spLocks noEditPoints="1"/>
              </p:cNvSpPr>
              <p:nvPr/>
            </p:nvSpPr>
            <p:spPr bwMode="auto">
              <a:xfrm>
                <a:off x="6116077" y="4759269"/>
                <a:ext cx="54225" cy="646952"/>
              </a:xfrm>
              <a:custGeom>
                <a:avLst/>
                <a:gdLst>
                  <a:gd name="T0" fmla="*/ 0 w 31"/>
                  <a:gd name="T1" fmla="*/ 336 h 358"/>
                  <a:gd name="T2" fmla="*/ 0 w 31"/>
                  <a:gd name="T3" fmla="*/ 358 h 358"/>
                  <a:gd name="T4" fmla="*/ 22 w 31"/>
                  <a:gd name="T5" fmla="*/ 348 h 358"/>
                  <a:gd name="T6" fmla="*/ 31 w 31"/>
                  <a:gd name="T7" fmla="*/ 345 h 358"/>
                  <a:gd name="T8" fmla="*/ 0 w 31"/>
                  <a:gd name="T9" fmla="*/ 336 h 358"/>
                  <a:gd name="T10" fmla="*/ 0 w 31"/>
                  <a:gd name="T11" fmla="*/ 169 h 358"/>
                  <a:gd name="T12" fmla="*/ 0 w 31"/>
                  <a:gd name="T13" fmla="*/ 186 h 358"/>
                  <a:gd name="T14" fmla="*/ 12 w 31"/>
                  <a:gd name="T15" fmla="*/ 181 h 358"/>
                  <a:gd name="T16" fmla="*/ 25 w 31"/>
                  <a:gd name="T17" fmla="*/ 177 h 358"/>
                  <a:gd name="T18" fmla="*/ 0 w 31"/>
                  <a:gd name="T19" fmla="*/ 169 h 358"/>
                  <a:gd name="T20" fmla="*/ 0 w 31"/>
                  <a:gd name="T21" fmla="*/ 0 h 358"/>
                  <a:gd name="T22" fmla="*/ 0 w 31"/>
                  <a:gd name="T23" fmla="*/ 18 h 358"/>
                  <a:gd name="T24" fmla="*/ 12 w 31"/>
                  <a:gd name="T25" fmla="*/ 14 h 358"/>
                  <a:gd name="T26" fmla="*/ 27 w 31"/>
                  <a:gd name="T27" fmla="*/ 9 h 358"/>
                  <a:gd name="T28" fmla="*/ 0 w 31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58">
                    <a:moveTo>
                      <a:pt x="0" y="336"/>
                    </a:moveTo>
                    <a:cubicBezTo>
                      <a:pt x="0" y="358"/>
                      <a:pt x="0" y="358"/>
                      <a:pt x="0" y="358"/>
                    </a:cubicBezTo>
                    <a:cubicBezTo>
                      <a:pt x="7" y="354"/>
                      <a:pt x="14" y="350"/>
                      <a:pt x="22" y="348"/>
                    </a:cubicBezTo>
                    <a:cubicBezTo>
                      <a:pt x="31" y="345"/>
                      <a:pt x="31" y="345"/>
                      <a:pt x="31" y="345"/>
                    </a:cubicBezTo>
                    <a:cubicBezTo>
                      <a:pt x="20" y="344"/>
                      <a:pt x="10" y="341"/>
                      <a:pt x="0" y="336"/>
                    </a:cubicBezTo>
                    <a:moveTo>
                      <a:pt x="0" y="169"/>
                    </a:move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4"/>
                      <a:pt x="8" y="182"/>
                      <a:pt x="12" y="181"/>
                    </a:cubicBezTo>
                    <a:cubicBezTo>
                      <a:pt x="25" y="177"/>
                      <a:pt x="25" y="177"/>
                      <a:pt x="25" y="177"/>
                    </a:cubicBezTo>
                    <a:cubicBezTo>
                      <a:pt x="16" y="175"/>
                      <a:pt x="8" y="173"/>
                      <a:pt x="0" y="169"/>
                    </a:cubicBezTo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" y="17"/>
                      <a:pt x="8" y="15"/>
                      <a:pt x="12" y="1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solidFill>
                <a:srgbClr val="A2B969">
                  <a:lumMod val="50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7" name="Freeform 26"/>
              <p:cNvSpPr>
                <a:spLocks noEditPoints="1"/>
              </p:cNvSpPr>
              <p:nvPr/>
            </p:nvSpPr>
            <p:spPr bwMode="auto">
              <a:xfrm>
                <a:off x="6626185" y="5330825"/>
                <a:ext cx="172714" cy="411033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6013654" y="4304458"/>
                <a:ext cx="793278" cy="49129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9" name="Freeform 29"/>
              <p:cNvSpPr/>
              <p:nvPr/>
            </p:nvSpPr>
            <p:spPr bwMode="auto">
              <a:xfrm>
                <a:off x="6013654" y="4606045"/>
                <a:ext cx="793278" cy="493726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0" name="Freeform 30"/>
              <p:cNvSpPr/>
              <p:nvPr/>
            </p:nvSpPr>
            <p:spPr bwMode="auto">
              <a:xfrm>
                <a:off x="6031728" y="5209218"/>
                <a:ext cx="793279" cy="491294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5 h 273"/>
                  <a:gd name="T4" fmla="*/ 121 w 440"/>
                  <a:gd name="T5" fmla="*/ 259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1" name="Freeform 31"/>
              <p:cNvSpPr/>
              <p:nvPr/>
            </p:nvSpPr>
            <p:spPr bwMode="auto">
              <a:xfrm>
                <a:off x="6013654" y="4907631"/>
                <a:ext cx="793278" cy="493726"/>
              </a:xfrm>
              <a:custGeom>
                <a:avLst/>
                <a:gdLst>
                  <a:gd name="T0" fmla="*/ 425 w 440"/>
                  <a:gd name="T1" fmla="*/ 68 h 274"/>
                  <a:gd name="T2" fmla="*/ 372 w 440"/>
                  <a:gd name="T3" fmla="*/ 175 h 274"/>
                  <a:gd name="T4" fmla="*/ 121 w 440"/>
                  <a:gd name="T5" fmla="*/ 259 h 274"/>
                  <a:gd name="T6" fmla="*/ 15 w 440"/>
                  <a:gd name="T7" fmla="*/ 206 h 274"/>
                  <a:gd name="T8" fmla="*/ 68 w 440"/>
                  <a:gd name="T9" fmla="*/ 99 h 274"/>
                  <a:gd name="T10" fmla="*/ 319 w 440"/>
                  <a:gd name="T11" fmla="*/ 15 h 274"/>
                  <a:gd name="T12" fmla="*/ 425 w 440"/>
                  <a:gd name="T13" fmla="*/ 6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4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4"/>
                      <a:pt x="29" y="250"/>
                      <a:pt x="15" y="206"/>
                    </a:cubicBezTo>
                    <a:cubicBezTo>
                      <a:pt x="0" y="162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2" name="Freeform 32"/>
              <p:cNvSpPr/>
              <p:nvPr/>
            </p:nvSpPr>
            <p:spPr bwMode="auto">
              <a:xfrm>
                <a:off x="6031728" y="4321482"/>
                <a:ext cx="757130" cy="454813"/>
              </a:xfrm>
              <a:custGeom>
                <a:avLst/>
                <a:gdLst>
                  <a:gd name="T0" fmla="*/ 335 w 420"/>
                  <a:gd name="T1" fmla="*/ 0 h 252"/>
                  <a:gd name="T2" fmla="*/ 309 w 420"/>
                  <a:gd name="T3" fmla="*/ 4 h 252"/>
                  <a:gd name="T4" fmla="*/ 145 w 420"/>
                  <a:gd name="T5" fmla="*/ 59 h 252"/>
                  <a:gd name="T6" fmla="*/ 58 w 420"/>
                  <a:gd name="T7" fmla="*/ 88 h 252"/>
                  <a:gd name="T8" fmla="*/ 11 w 420"/>
                  <a:gd name="T9" fmla="*/ 126 h 252"/>
                  <a:gd name="T10" fmla="*/ 0 w 420"/>
                  <a:gd name="T11" fmla="*/ 168 h 252"/>
                  <a:gd name="T12" fmla="*/ 5 w 420"/>
                  <a:gd name="T13" fmla="*/ 195 h 252"/>
                  <a:gd name="T14" fmla="*/ 73 w 420"/>
                  <a:gd name="T15" fmla="*/ 252 h 252"/>
                  <a:gd name="T16" fmla="*/ 309 w 420"/>
                  <a:gd name="T17" fmla="*/ 173 h 252"/>
                  <a:gd name="T18" fmla="*/ 335 w 420"/>
                  <a:gd name="T19" fmla="*/ 168 h 252"/>
                  <a:gd name="T20" fmla="*/ 347 w 420"/>
                  <a:gd name="T21" fmla="*/ 169 h 252"/>
                  <a:gd name="T22" fmla="*/ 362 w 420"/>
                  <a:gd name="T23" fmla="*/ 164 h 252"/>
                  <a:gd name="T24" fmla="*/ 420 w 420"/>
                  <a:gd name="T25" fmla="*/ 84 h 252"/>
                  <a:gd name="T26" fmla="*/ 415 w 420"/>
                  <a:gd name="T27" fmla="*/ 57 h 252"/>
                  <a:gd name="T28" fmla="*/ 335 w 420"/>
                  <a:gd name="T2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2">
                    <a:moveTo>
                      <a:pt x="335" y="0"/>
                    </a:moveTo>
                    <a:cubicBezTo>
                      <a:pt x="326" y="0"/>
                      <a:pt x="317" y="1"/>
                      <a:pt x="309" y="4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37" y="95"/>
                      <a:pt x="21" y="109"/>
                      <a:pt x="11" y="126"/>
                    </a:cubicBezTo>
                    <a:cubicBezTo>
                      <a:pt x="4" y="139"/>
                      <a:pt x="0" y="153"/>
                      <a:pt x="0" y="168"/>
                    </a:cubicBezTo>
                    <a:cubicBezTo>
                      <a:pt x="0" y="177"/>
                      <a:pt x="2" y="186"/>
                      <a:pt x="5" y="195"/>
                    </a:cubicBezTo>
                    <a:cubicBezTo>
                      <a:pt x="15" y="226"/>
                      <a:pt x="42" y="247"/>
                      <a:pt x="73" y="252"/>
                    </a:cubicBezTo>
                    <a:cubicBezTo>
                      <a:pt x="309" y="173"/>
                      <a:pt x="309" y="173"/>
                      <a:pt x="309" y="173"/>
                    </a:cubicBezTo>
                    <a:cubicBezTo>
                      <a:pt x="317" y="170"/>
                      <a:pt x="326" y="168"/>
                      <a:pt x="335" y="168"/>
                    </a:cubicBezTo>
                    <a:cubicBezTo>
                      <a:pt x="339" y="168"/>
                      <a:pt x="343" y="169"/>
                      <a:pt x="347" y="169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3" y="22"/>
                      <a:pt x="371" y="0"/>
                      <a:pt x="335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3" name="Freeform 33"/>
              <p:cNvSpPr/>
              <p:nvPr/>
            </p:nvSpPr>
            <p:spPr bwMode="auto">
              <a:xfrm>
                <a:off x="6031728" y="4625502"/>
                <a:ext cx="757130" cy="454811"/>
              </a:xfrm>
              <a:custGeom>
                <a:avLst/>
                <a:gdLst>
                  <a:gd name="T0" fmla="*/ 347 w 420"/>
                  <a:gd name="T1" fmla="*/ 0 h 251"/>
                  <a:gd name="T2" fmla="*/ 111 w 420"/>
                  <a:gd name="T3" fmla="*/ 79 h 251"/>
                  <a:gd name="T4" fmla="*/ 84 w 420"/>
                  <a:gd name="T5" fmla="*/ 83 h 251"/>
                  <a:gd name="T6" fmla="*/ 73 w 420"/>
                  <a:gd name="T7" fmla="*/ 83 h 251"/>
                  <a:gd name="T8" fmla="*/ 58 w 420"/>
                  <a:gd name="T9" fmla="*/ 88 h 251"/>
                  <a:gd name="T10" fmla="*/ 0 w 420"/>
                  <a:gd name="T11" fmla="*/ 168 h 251"/>
                  <a:gd name="T12" fmla="*/ 5 w 420"/>
                  <a:gd name="T13" fmla="*/ 194 h 251"/>
                  <a:gd name="T14" fmla="*/ 71 w 420"/>
                  <a:gd name="T15" fmla="*/ 251 h 251"/>
                  <a:gd name="T16" fmla="*/ 309 w 420"/>
                  <a:gd name="T17" fmla="*/ 171 h 251"/>
                  <a:gd name="T18" fmla="*/ 335 w 420"/>
                  <a:gd name="T19" fmla="*/ 167 h 251"/>
                  <a:gd name="T20" fmla="*/ 349 w 420"/>
                  <a:gd name="T21" fmla="*/ 168 h 251"/>
                  <a:gd name="T22" fmla="*/ 362 w 420"/>
                  <a:gd name="T23" fmla="*/ 163 h 251"/>
                  <a:gd name="T24" fmla="*/ 420 w 420"/>
                  <a:gd name="T25" fmla="*/ 84 h 251"/>
                  <a:gd name="T26" fmla="*/ 415 w 420"/>
                  <a:gd name="T27" fmla="*/ 57 h 251"/>
                  <a:gd name="T28" fmla="*/ 347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7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3"/>
                      <a:pt x="84" y="83"/>
                    </a:cubicBezTo>
                    <a:cubicBezTo>
                      <a:pt x="81" y="83"/>
                      <a:pt x="77" y="83"/>
                      <a:pt x="73" y="83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3" y="100"/>
                      <a:pt x="0" y="132"/>
                      <a:pt x="0" y="168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5" y="225"/>
                      <a:pt x="41" y="246"/>
                      <a:pt x="71" y="251"/>
                    </a:cubicBezTo>
                    <a:cubicBezTo>
                      <a:pt x="309" y="171"/>
                      <a:pt x="309" y="171"/>
                      <a:pt x="309" y="171"/>
                    </a:cubicBezTo>
                    <a:cubicBezTo>
                      <a:pt x="317" y="168"/>
                      <a:pt x="326" y="167"/>
                      <a:pt x="335" y="167"/>
                    </a:cubicBezTo>
                    <a:cubicBezTo>
                      <a:pt x="340" y="167"/>
                      <a:pt x="344" y="167"/>
                      <a:pt x="349" y="168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5" y="25"/>
                      <a:pt x="377" y="4"/>
                      <a:pt x="347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6164276" y="4625502"/>
                <a:ext cx="494042" cy="150793"/>
              </a:xfrm>
              <a:custGeom>
                <a:avLst/>
                <a:gdLst>
                  <a:gd name="T0" fmla="*/ 262 w 274"/>
                  <a:gd name="T1" fmla="*/ 0 h 84"/>
                  <a:gd name="T2" fmla="*/ 236 w 274"/>
                  <a:gd name="T3" fmla="*/ 5 h 84"/>
                  <a:gd name="T4" fmla="*/ 0 w 274"/>
                  <a:gd name="T5" fmla="*/ 84 h 84"/>
                  <a:gd name="T6" fmla="*/ 11 w 274"/>
                  <a:gd name="T7" fmla="*/ 84 h 84"/>
                  <a:gd name="T8" fmla="*/ 38 w 274"/>
                  <a:gd name="T9" fmla="*/ 80 h 84"/>
                  <a:gd name="T10" fmla="*/ 274 w 274"/>
                  <a:gd name="T11" fmla="*/ 1 h 84"/>
                  <a:gd name="T12" fmla="*/ 262 w 274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84">
                    <a:moveTo>
                      <a:pt x="262" y="0"/>
                    </a:moveTo>
                    <a:cubicBezTo>
                      <a:pt x="253" y="0"/>
                      <a:pt x="244" y="2"/>
                      <a:pt x="236" y="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8" y="84"/>
                      <a:pt x="11" y="84"/>
                    </a:cubicBezTo>
                    <a:cubicBezTo>
                      <a:pt x="20" y="84"/>
                      <a:pt x="29" y="83"/>
                      <a:pt x="38" y="80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0" y="1"/>
                      <a:pt x="266" y="0"/>
                      <a:pt x="262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5" name="Freeform 35"/>
              <p:cNvSpPr/>
              <p:nvPr/>
            </p:nvSpPr>
            <p:spPr bwMode="auto">
              <a:xfrm>
                <a:off x="6049803" y="5228675"/>
                <a:ext cx="757128" cy="454811"/>
              </a:xfrm>
              <a:custGeom>
                <a:avLst/>
                <a:gdLst>
                  <a:gd name="T0" fmla="*/ 343 w 420"/>
                  <a:gd name="T1" fmla="*/ 0 h 252"/>
                  <a:gd name="T2" fmla="*/ 101 w 420"/>
                  <a:gd name="T3" fmla="*/ 81 h 252"/>
                  <a:gd name="T4" fmla="*/ 74 w 420"/>
                  <a:gd name="T5" fmla="*/ 85 h 252"/>
                  <a:gd name="T6" fmla="*/ 67 w 420"/>
                  <a:gd name="T7" fmla="*/ 85 h 252"/>
                  <a:gd name="T8" fmla="*/ 58 w 420"/>
                  <a:gd name="T9" fmla="*/ 88 h 252"/>
                  <a:gd name="T10" fmla="*/ 0 w 420"/>
                  <a:gd name="T11" fmla="*/ 168 h 252"/>
                  <a:gd name="T12" fmla="*/ 5 w 420"/>
                  <a:gd name="T13" fmla="*/ 194 h 252"/>
                  <a:gd name="T14" fmla="*/ 84 w 420"/>
                  <a:gd name="T15" fmla="*/ 252 h 252"/>
                  <a:gd name="T16" fmla="*/ 111 w 420"/>
                  <a:gd name="T17" fmla="*/ 248 h 252"/>
                  <a:gd name="T18" fmla="*/ 362 w 420"/>
                  <a:gd name="T19" fmla="*/ 164 h 252"/>
                  <a:gd name="T20" fmla="*/ 420 w 420"/>
                  <a:gd name="T21" fmla="*/ 84 h 252"/>
                  <a:gd name="T22" fmla="*/ 415 w 420"/>
                  <a:gd name="T23" fmla="*/ 57 h 252"/>
                  <a:gd name="T24" fmla="*/ 343 w 420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0" h="252">
                    <a:moveTo>
                      <a:pt x="343" y="0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92" y="84"/>
                      <a:pt x="83" y="85"/>
                      <a:pt x="74" y="85"/>
                    </a:cubicBezTo>
                    <a:cubicBezTo>
                      <a:pt x="72" y="85"/>
                      <a:pt x="69" y="85"/>
                      <a:pt x="67" y="85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2" y="100"/>
                      <a:pt x="0" y="132"/>
                      <a:pt x="0" y="168"/>
                    </a:cubicBezTo>
                    <a:cubicBezTo>
                      <a:pt x="0" y="177"/>
                      <a:pt x="2" y="186"/>
                      <a:pt x="5" y="194"/>
                    </a:cubicBezTo>
                    <a:cubicBezTo>
                      <a:pt x="16" y="230"/>
                      <a:pt x="49" y="252"/>
                      <a:pt x="84" y="252"/>
                    </a:cubicBezTo>
                    <a:cubicBezTo>
                      <a:pt x="93" y="252"/>
                      <a:pt x="102" y="250"/>
                      <a:pt x="111" y="248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4" y="24"/>
                      <a:pt x="375" y="3"/>
                      <a:pt x="343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6" name="Freeform 36"/>
              <p:cNvSpPr/>
              <p:nvPr/>
            </p:nvSpPr>
            <p:spPr bwMode="auto">
              <a:xfrm>
                <a:off x="6031728" y="4929520"/>
                <a:ext cx="757130" cy="452380"/>
              </a:xfrm>
              <a:custGeom>
                <a:avLst/>
                <a:gdLst>
                  <a:gd name="T0" fmla="*/ 349 w 420"/>
                  <a:gd name="T1" fmla="*/ 0 h 251"/>
                  <a:gd name="T2" fmla="*/ 111 w 420"/>
                  <a:gd name="T3" fmla="*/ 79 h 251"/>
                  <a:gd name="T4" fmla="*/ 84 w 420"/>
                  <a:gd name="T5" fmla="*/ 84 h 251"/>
                  <a:gd name="T6" fmla="*/ 71 w 420"/>
                  <a:gd name="T7" fmla="*/ 83 h 251"/>
                  <a:gd name="T8" fmla="*/ 58 w 420"/>
                  <a:gd name="T9" fmla="*/ 87 h 251"/>
                  <a:gd name="T10" fmla="*/ 0 w 420"/>
                  <a:gd name="T11" fmla="*/ 167 h 251"/>
                  <a:gd name="T12" fmla="*/ 5 w 420"/>
                  <a:gd name="T13" fmla="*/ 194 h 251"/>
                  <a:gd name="T14" fmla="*/ 77 w 420"/>
                  <a:gd name="T15" fmla="*/ 251 h 251"/>
                  <a:gd name="T16" fmla="*/ 319 w 420"/>
                  <a:gd name="T17" fmla="*/ 170 h 251"/>
                  <a:gd name="T18" fmla="*/ 345 w 420"/>
                  <a:gd name="T19" fmla="*/ 165 h 251"/>
                  <a:gd name="T20" fmla="*/ 353 w 420"/>
                  <a:gd name="T21" fmla="*/ 166 h 251"/>
                  <a:gd name="T22" fmla="*/ 362 w 420"/>
                  <a:gd name="T23" fmla="*/ 163 h 251"/>
                  <a:gd name="T24" fmla="*/ 420 w 420"/>
                  <a:gd name="T25" fmla="*/ 83 h 251"/>
                  <a:gd name="T26" fmla="*/ 415 w 420"/>
                  <a:gd name="T27" fmla="*/ 56 h 251"/>
                  <a:gd name="T28" fmla="*/ 349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9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4"/>
                      <a:pt x="84" y="84"/>
                    </a:cubicBezTo>
                    <a:cubicBezTo>
                      <a:pt x="80" y="84"/>
                      <a:pt x="75" y="83"/>
                      <a:pt x="71" y="83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23" y="99"/>
                      <a:pt x="0" y="132"/>
                      <a:pt x="0" y="167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6" y="226"/>
                      <a:pt x="44" y="248"/>
                      <a:pt x="77" y="251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7" y="167"/>
                      <a:pt x="336" y="165"/>
                      <a:pt x="345" y="165"/>
                    </a:cubicBezTo>
                    <a:cubicBezTo>
                      <a:pt x="348" y="165"/>
                      <a:pt x="351" y="166"/>
                      <a:pt x="353" y="166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1"/>
                      <a:pt x="420" y="118"/>
                      <a:pt x="420" y="83"/>
                    </a:cubicBezTo>
                    <a:cubicBezTo>
                      <a:pt x="420" y="74"/>
                      <a:pt x="418" y="65"/>
                      <a:pt x="415" y="56"/>
                    </a:cubicBezTo>
                    <a:cubicBezTo>
                      <a:pt x="405" y="26"/>
                      <a:pt x="379" y="5"/>
                      <a:pt x="349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7" name="Freeform 37"/>
              <p:cNvSpPr/>
              <p:nvPr/>
            </p:nvSpPr>
            <p:spPr bwMode="auto">
              <a:xfrm>
                <a:off x="6160259" y="4927088"/>
                <a:ext cx="500067" cy="153225"/>
              </a:xfrm>
              <a:custGeom>
                <a:avLst/>
                <a:gdLst>
                  <a:gd name="T0" fmla="*/ 264 w 278"/>
                  <a:gd name="T1" fmla="*/ 0 h 85"/>
                  <a:gd name="T2" fmla="*/ 238 w 278"/>
                  <a:gd name="T3" fmla="*/ 4 h 85"/>
                  <a:gd name="T4" fmla="*/ 0 w 278"/>
                  <a:gd name="T5" fmla="*/ 84 h 85"/>
                  <a:gd name="T6" fmla="*/ 13 w 278"/>
                  <a:gd name="T7" fmla="*/ 85 h 85"/>
                  <a:gd name="T8" fmla="*/ 40 w 278"/>
                  <a:gd name="T9" fmla="*/ 80 h 85"/>
                  <a:gd name="T10" fmla="*/ 278 w 278"/>
                  <a:gd name="T11" fmla="*/ 1 h 85"/>
                  <a:gd name="T12" fmla="*/ 264 w 278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85">
                    <a:moveTo>
                      <a:pt x="264" y="0"/>
                    </a:moveTo>
                    <a:cubicBezTo>
                      <a:pt x="255" y="0"/>
                      <a:pt x="246" y="1"/>
                      <a:pt x="238" y="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9" y="85"/>
                      <a:pt x="13" y="85"/>
                    </a:cubicBezTo>
                    <a:cubicBezTo>
                      <a:pt x="22" y="85"/>
                      <a:pt x="31" y="83"/>
                      <a:pt x="40" y="80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69" y="0"/>
                      <a:pt x="264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8" name="Freeform 38"/>
              <p:cNvSpPr/>
              <p:nvPr/>
            </p:nvSpPr>
            <p:spPr bwMode="auto">
              <a:xfrm>
                <a:off x="6170301" y="5226242"/>
                <a:ext cx="498058" cy="155658"/>
              </a:xfrm>
              <a:custGeom>
                <a:avLst/>
                <a:gdLst>
                  <a:gd name="T0" fmla="*/ 268 w 276"/>
                  <a:gd name="T1" fmla="*/ 0 h 86"/>
                  <a:gd name="T2" fmla="*/ 242 w 276"/>
                  <a:gd name="T3" fmla="*/ 5 h 86"/>
                  <a:gd name="T4" fmla="*/ 0 w 276"/>
                  <a:gd name="T5" fmla="*/ 86 h 86"/>
                  <a:gd name="T6" fmla="*/ 7 w 276"/>
                  <a:gd name="T7" fmla="*/ 86 h 86"/>
                  <a:gd name="T8" fmla="*/ 34 w 276"/>
                  <a:gd name="T9" fmla="*/ 82 h 86"/>
                  <a:gd name="T10" fmla="*/ 276 w 276"/>
                  <a:gd name="T11" fmla="*/ 1 h 86"/>
                  <a:gd name="T12" fmla="*/ 268 w 276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86">
                    <a:moveTo>
                      <a:pt x="268" y="0"/>
                    </a:moveTo>
                    <a:cubicBezTo>
                      <a:pt x="259" y="0"/>
                      <a:pt x="250" y="2"/>
                      <a:pt x="242" y="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5" y="86"/>
                      <a:pt x="7" y="86"/>
                    </a:cubicBezTo>
                    <a:cubicBezTo>
                      <a:pt x="16" y="86"/>
                      <a:pt x="25" y="85"/>
                      <a:pt x="34" y="82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4" y="1"/>
                      <a:pt x="271" y="0"/>
                      <a:pt x="268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6047794" y="5114363"/>
                <a:ext cx="154640" cy="235919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8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8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6077919" y="5420814"/>
                <a:ext cx="154638" cy="235919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1" name="Freeform 42"/>
              <p:cNvSpPr/>
              <p:nvPr/>
            </p:nvSpPr>
            <p:spPr bwMode="auto">
              <a:xfrm>
                <a:off x="6065870" y="4513623"/>
                <a:ext cx="154638" cy="235918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2" name="Freeform 43"/>
              <p:cNvSpPr/>
              <p:nvPr/>
            </p:nvSpPr>
            <p:spPr bwMode="auto">
              <a:xfrm>
                <a:off x="5381039" y="4550104"/>
                <a:ext cx="779220" cy="304020"/>
              </a:xfrm>
              <a:custGeom>
                <a:avLst/>
                <a:gdLst>
                  <a:gd name="T0" fmla="*/ 432 w 432"/>
                  <a:gd name="T1" fmla="*/ 84 h 169"/>
                  <a:gd name="T2" fmla="*/ 348 w 432"/>
                  <a:gd name="T3" fmla="*/ 169 h 169"/>
                  <a:gd name="T4" fmla="*/ 84 w 432"/>
                  <a:gd name="T5" fmla="*/ 169 h 169"/>
                  <a:gd name="T6" fmla="*/ 0 w 432"/>
                  <a:gd name="T7" fmla="*/ 84 h 169"/>
                  <a:gd name="T8" fmla="*/ 84 w 432"/>
                  <a:gd name="T9" fmla="*/ 0 h 169"/>
                  <a:gd name="T10" fmla="*/ 348 w 432"/>
                  <a:gd name="T11" fmla="*/ 0 h 169"/>
                  <a:gd name="T12" fmla="*/ 432 w 432"/>
                  <a:gd name="T13" fmla="*/ 8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169">
                    <a:moveTo>
                      <a:pt x="432" y="84"/>
                    </a:moveTo>
                    <a:cubicBezTo>
                      <a:pt x="432" y="131"/>
                      <a:pt x="395" y="169"/>
                      <a:pt x="348" y="169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37" y="169"/>
                      <a:pt x="0" y="131"/>
                      <a:pt x="0" y="84"/>
                    </a:cubicBezTo>
                    <a:cubicBezTo>
                      <a:pt x="0" y="38"/>
                      <a:pt x="37" y="0"/>
                      <a:pt x="84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95" y="0"/>
                      <a:pt x="432" y="38"/>
                      <a:pt x="432" y="84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3" name="Freeform 44"/>
              <p:cNvSpPr/>
              <p:nvPr/>
            </p:nvSpPr>
            <p:spPr bwMode="auto">
              <a:xfrm>
                <a:off x="5865040" y="4533080"/>
                <a:ext cx="532199" cy="566690"/>
              </a:xfrm>
              <a:custGeom>
                <a:avLst/>
                <a:gdLst>
                  <a:gd name="T0" fmla="*/ 258 w 295"/>
                  <a:gd name="T1" fmla="*/ 283 h 314"/>
                  <a:gd name="T2" fmla="*/ 139 w 295"/>
                  <a:gd name="T3" fmla="*/ 277 h 314"/>
                  <a:gd name="T4" fmla="*/ 31 w 295"/>
                  <a:gd name="T5" fmla="*/ 150 h 314"/>
                  <a:gd name="T6" fmla="*/ 37 w 295"/>
                  <a:gd name="T7" fmla="*/ 31 h 314"/>
                  <a:gd name="T8" fmla="*/ 156 w 295"/>
                  <a:gd name="T9" fmla="*/ 37 h 314"/>
                  <a:gd name="T10" fmla="*/ 264 w 295"/>
                  <a:gd name="T11" fmla="*/ 164 h 314"/>
                  <a:gd name="T12" fmla="*/ 258 w 295"/>
                  <a:gd name="T13" fmla="*/ 28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314">
                    <a:moveTo>
                      <a:pt x="258" y="283"/>
                    </a:moveTo>
                    <a:cubicBezTo>
                      <a:pt x="223" y="314"/>
                      <a:pt x="170" y="311"/>
                      <a:pt x="139" y="277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0" y="115"/>
                      <a:pt x="3" y="62"/>
                      <a:pt x="37" y="31"/>
                    </a:cubicBezTo>
                    <a:cubicBezTo>
                      <a:pt x="72" y="0"/>
                      <a:pt x="125" y="2"/>
                      <a:pt x="156" y="37"/>
                    </a:cubicBezTo>
                    <a:cubicBezTo>
                      <a:pt x="264" y="164"/>
                      <a:pt x="264" y="164"/>
                      <a:pt x="264" y="164"/>
                    </a:cubicBezTo>
                    <a:cubicBezTo>
                      <a:pt x="295" y="199"/>
                      <a:pt x="292" y="252"/>
                      <a:pt x="258" y="283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4" name="Freeform 45"/>
              <p:cNvSpPr/>
              <p:nvPr/>
            </p:nvSpPr>
            <p:spPr bwMode="auto">
              <a:xfrm>
                <a:off x="6128126" y="4854124"/>
                <a:ext cx="224930" cy="189708"/>
              </a:xfrm>
              <a:custGeom>
                <a:avLst/>
                <a:gdLst>
                  <a:gd name="T0" fmla="*/ 0 w 125"/>
                  <a:gd name="T1" fmla="*/ 68 h 106"/>
                  <a:gd name="T2" fmla="*/ 87 w 125"/>
                  <a:gd name="T3" fmla="*/ 87 h 106"/>
                  <a:gd name="T4" fmla="*/ 106 w 125"/>
                  <a:gd name="T5" fmla="*/ 0 h 106"/>
                  <a:gd name="T6" fmla="*/ 0 w 125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06">
                    <a:moveTo>
                      <a:pt x="0" y="68"/>
                    </a:moveTo>
                    <a:cubicBezTo>
                      <a:pt x="19" y="97"/>
                      <a:pt x="58" y="106"/>
                      <a:pt x="87" y="87"/>
                    </a:cubicBezTo>
                    <a:cubicBezTo>
                      <a:pt x="117" y="68"/>
                      <a:pt x="125" y="29"/>
                      <a:pt x="106" y="0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>
                <a:spLocks noEditPoints="1"/>
              </p:cNvSpPr>
              <p:nvPr/>
            </p:nvSpPr>
            <p:spPr bwMode="auto">
              <a:xfrm>
                <a:off x="6553886" y="5279749"/>
                <a:ext cx="277145" cy="479134"/>
              </a:xfrm>
              <a:custGeom>
                <a:avLst/>
                <a:gdLst>
                  <a:gd name="T0" fmla="*/ 136 w 154"/>
                  <a:gd name="T1" fmla="*/ 28 h 265"/>
                  <a:gd name="T2" fmla="*/ 141 w 154"/>
                  <a:gd name="T3" fmla="*/ 55 h 265"/>
                  <a:gd name="T4" fmla="*/ 83 w 154"/>
                  <a:gd name="T5" fmla="*/ 135 h 265"/>
                  <a:gd name="T6" fmla="*/ 0 w 154"/>
                  <a:gd name="T7" fmla="*/ 162 h 265"/>
                  <a:gd name="T8" fmla="*/ 10 w 154"/>
                  <a:gd name="T9" fmla="*/ 197 h 265"/>
                  <a:gd name="T10" fmla="*/ 27 w 154"/>
                  <a:gd name="T11" fmla="*/ 253 h 265"/>
                  <a:gd name="T12" fmla="*/ 30 w 154"/>
                  <a:gd name="T13" fmla="*/ 265 h 265"/>
                  <a:gd name="T14" fmla="*/ 31 w 154"/>
                  <a:gd name="T15" fmla="*/ 265 h 265"/>
                  <a:gd name="T16" fmla="*/ 31 w 154"/>
                  <a:gd name="T17" fmla="*/ 265 h 265"/>
                  <a:gd name="T18" fmla="*/ 40 w 154"/>
                  <a:gd name="T19" fmla="*/ 256 h 265"/>
                  <a:gd name="T20" fmla="*/ 103 w 154"/>
                  <a:gd name="T21" fmla="*/ 176 h 265"/>
                  <a:gd name="T22" fmla="*/ 103 w 154"/>
                  <a:gd name="T23" fmla="*/ 176 h 265"/>
                  <a:gd name="T24" fmla="*/ 103 w 154"/>
                  <a:gd name="T25" fmla="*/ 176 h 265"/>
                  <a:gd name="T26" fmla="*/ 103 w 154"/>
                  <a:gd name="T27" fmla="*/ 176 h 265"/>
                  <a:gd name="T28" fmla="*/ 103 w 154"/>
                  <a:gd name="T29" fmla="*/ 176 h 265"/>
                  <a:gd name="T30" fmla="*/ 136 w 154"/>
                  <a:gd name="T31" fmla="*/ 29 h 265"/>
                  <a:gd name="T32" fmla="*/ 136 w 154"/>
                  <a:gd name="T33" fmla="*/ 29 h 265"/>
                  <a:gd name="T34" fmla="*/ 136 w 154"/>
                  <a:gd name="T35" fmla="*/ 28 h 265"/>
                  <a:gd name="T36" fmla="*/ 136 w 154"/>
                  <a:gd name="T37" fmla="*/ 28 h 265"/>
                  <a:gd name="T38" fmla="*/ 136 w 154"/>
                  <a:gd name="T39" fmla="*/ 28 h 265"/>
                  <a:gd name="T40" fmla="*/ 136 w 154"/>
                  <a:gd name="T41" fmla="*/ 28 h 265"/>
                  <a:gd name="T42" fmla="*/ 136 w 154"/>
                  <a:gd name="T43" fmla="*/ 28 h 265"/>
                  <a:gd name="T44" fmla="*/ 136 w 154"/>
                  <a:gd name="T45" fmla="*/ 28 h 265"/>
                  <a:gd name="T46" fmla="*/ 136 w 154"/>
                  <a:gd name="T47" fmla="*/ 28 h 265"/>
                  <a:gd name="T48" fmla="*/ 136 w 154"/>
                  <a:gd name="T49" fmla="*/ 28 h 265"/>
                  <a:gd name="T50" fmla="*/ 121 w 154"/>
                  <a:gd name="T51" fmla="*/ 0 h 265"/>
                  <a:gd name="T52" fmla="*/ 124 w 154"/>
                  <a:gd name="T53" fmla="*/ 4 h 265"/>
                  <a:gd name="T54" fmla="*/ 121 w 154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65">
                    <a:moveTo>
                      <a:pt x="136" y="28"/>
                    </a:moveTo>
                    <a:cubicBezTo>
                      <a:pt x="139" y="37"/>
                      <a:pt x="141" y="46"/>
                      <a:pt x="141" y="55"/>
                    </a:cubicBezTo>
                    <a:cubicBezTo>
                      <a:pt x="141" y="90"/>
                      <a:pt x="118" y="123"/>
                      <a:pt x="83" y="135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0" y="197"/>
                      <a:pt x="10" y="197"/>
                      <a:pt x="10" y="197"/>
                    </a:cubicBezTo>
                    <a:cubicBezTo>
                      <a:pt x="27" y="253"/>
                      <a:pt x="27" y="253"/>
                      <a:pt x="27" y="253"/>
                    </a:cubicBezTo>
                    <a:cubicBezTo>
                      <a:pt x="30" y="265"/>
                      <a:pt x="30" y="265"/>
                      <a:pt x="30" y="265"/>
                    </a:cubicBezTo>
                    <a:cubicBezTo>
                      <a:pt x="30" y="265"/>
                      <a:pt x="31" y="265"/>
                      <a:pt x="31" y="265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2" y="264"/>
                      <a:pt x="35" y="260"/>
                      <a:pt x="40" y="256"/>
                    </a:cubicBezTo>
                    <a:cubicBezTo>
                      <a:pt x="53" y="241"/>
                      <a:pt x="80" y="212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31" y="130"/>
                      <a:pt x="154" y="75"/>
                      <a:pt x="136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6" y="29"/>
                      <a:pt x="136" y="29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moveTo>
                      <a:pt x="121" y="0"/>
                    </a:moveTo>
                    <a:cubicBezTo>
                      <a:pt x="122" y="2"/>
                      <a:pt x="123" y="3"/>
                      <a:pt x="124" y="4"/>
                    </a:cubicBezTo>
                    <a:cubicBezTo>
                      <a:pt x="123" y="3"/>
                      <a:pt x="122" y="2"/>
                      <a:pt x="121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lIns="68580" tIns="34290" rIns="68580" bIns="3429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282"/>
            <p:cNvSpPr/>
            <p:nvPr/>
          </p:nvSpPr>
          <p:spPr>
            <a:xfrm>
              <a:off x="3368525" y="2412883"/>
              <a:ext cx="445843" cy="425019"/>
            </a:xfrm>
            <a:custGeom>
              <a:avLst/>
              <a:gdLst/>
              <a:ahLst/>
              <a:cxnLst/>
              <a:rect l="l" t="t" r="r" b="b"/>
              <a:pathLst>
                <a:path w="468765" h="447074">
                  <a:moveTo>
                    <a:pt x="234382" y="0"/>
                  </a:moveTo>
                  <a:cubicBezTo>
                    <a:pt x="240017" y="0"/>
                    <a:pt x="244618" y="3850"/>
                    <a:pt x="248186" y="11550"/>
                  </a:cubicBezTo>
                  <a:lnTo>
                    <a:pt x="311571" y="139728"/>
                  </a:lnTo>
                  <a:lnTo>
                    <a:pt x="452990" y="160293"/>
                  </a:lnTo>
                  <a:cubicBezTo>
                    <a:pt x="463507" y="161983"/>
                    <a:pt x="468765" y="166303"/>
                    <a:pt x="468765" y="173252"/>
                  </a:cubicBezTo>
                  <a:cubicBezTo>
                    <a:pt x="468765" y="177383"/>
                    <a:pt x="466324" y="181891"/>
                    <a:pt x="461441" y="186774"/>
                  </a:cubicBezTo>
                  <a:lnTo>
                    <a:pt x="359180" y="286499"/>
                  </a:lnTo>
                  <a:lnTo>
                    <a:pt x="383407" y="427354"/>
                  </a:lnTo>
                  <a:cubicBezTo>
                    <a:pt x="383595" y="428669"/>
                    <a:pt x="383689" y="430547"/>
                    <a:pt x="383689" y="432989"/>
                  </a:cubicBezTo>
                  <a:cubicBezTo>
                    <a:pt x="383689" y="436933"/>
                    <a:pt x="382703" y="440266"/>
                    <a:pt x="380731" y="442989"/>
                  </a:cubicBezTo>
                  <a:cubicBezTo>
                    <a:pt x="378759" y="445713"/>
                    <a:pt x="375895" y="447074"/>
                    <a:pt x="372139" y="447074"/>
                  </a:cubicBezTo>
                  <a:cubicBezTo>
                    <a:pt x="368571" y="447074"/>
                    <a:pt x="364814" y="445947"/>
                    <a:pt x="360870" y="443694"/>
                  </a:cubicBezTo>
                  <a:lnTo>
                    <a:pt x="234382" y="377210"/>
                  </a:lnTo>
                  <a:lnTo>
                    <a:pt x="107894" y="443694"/>
                  </a:lnTo>
                  <a:cubicBezTo>
                    <a:pt x="103763" y="445947"/>
                    <a:pt x="100006" y="447074"/>
                    <a:pt x="96626" y="447074"/>
                  </a:cubicBezTo>
                  <a:cubicBezTo>
                    <a:pt x="92682" y="447074"/>
                    <a:pt x="89724" y="445713"/>
                    <a:pt x="87752" y="442989"/>
                  </a:cubicBezTo>
                  <a:cubicBezTo>
                    <a:pt x="85780" y="440266"/>
                    <a:pt x="84794" y="436933"/>
                    <a:pt x="84794" y="432989"/>
                  </a:cubicBezTo>
                  <a:cubicBezTo>
                    <a:pt x="84794" y="431862"/>
                    <a:pt x="84982" y="429984"/>
                    <a:pt x="85358" y="427354"/>
                  </a:cubicBezTo>
                  <a:lnTo>
                    <a:pt x="109585" y="286499"/>
                  </a:lnTo>
                  <a:lnTo>
                    <a:pt x="7043" y="186774"/>
                  </a:lnTo>
                  <a:cubicBezTo>
                    <a:pt x="2347" y="181703"/>
                    <a:pt x="0" y="177196"/>
                    <a:pt x="0" y="173252"/>
                  </a:cubicBezTo>
                  <a:cubicBezTo>
                    <a:pt x="0" y="166303"/>
                    <a:pt x="5258" y="161983"/>
                    <a:pt x="15775" y="160293"/>
                  </a:cubicBezTo>
                  <a:lnTo>
                    <a:pt x="157194" y="139728"/>
                  </a:lnTo>
                  <a:lnTo>
                    <a:pt x="220579" y="11550"/>
                  </a:lnTo>
                  <a:cubicBezTo>
                    <a:pt x="224147" y="3850"/>
                    <a:pt x="228748" y="0"/>
                    <a:pt x="23438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9" name="Freeform 299"/>
            <p:cNvSpPr/>
            <p:nvPr/>
          </p:nvSpPr>
          <p:spPr>
            <a:xfrm>
              <a:off x="5364275" y="2418356"/>
              <a:ext cx="378063" cy="412250"/>
            </a:xfrm>
            <a:custGeom>
              <a:avLst/>
              <a:gdLst>
                <a:gd name="connsiteX0" fmla="*/ 73103 w 297485"/>
                <a:gd name="connsiteY0" fmla="*/ 148745 h 324532"/>
                <a:gd name="connsiteX1" fmla="*/ 81977 w 297485"/>
                <a:gd name="connsiteY1" fmla="*/ 153288 h 324532"/>
                <a:gd name="connsiteX2" fmla="*/ 97718 w 297485"/>
                <a:gd name="connsiteY2" fmla="*/ 163429 h 324532"/>
                <a:gd name="connsiteX3" fmla="*/ 120536 w 297485"/>
                <a:gd name="connsiteY3" fmla="*/ 173571 h 324532"/>
                <a:gd name="connsiteX4" fmla="*/ 148743 w 297485"/>
                <a:gd name="connsiteY4" fmla="*/ 178114 h 324532"/>
                <a:gd name="connsiteX5" fmla="*/ 176949 w 297485"/>
                <a:gd name="connsiteY5" fmla="*/ 173571 h 324532"/>
                <a:gd name="connsiteX6" fmla="*/ 199768 w 297485"/>
                <a:gd name="connsiteY6" fmla="*/ 163429 h 324532"/>
                <a:gd name="connsiteX7" fmla="*/ 215508 w 297485"/>
                <a:gd name="connsiteY7" fmla="*/ 153288 h 324532"/>
                <a:gd name="connsiteX8" fmla="*/ 224382 w 297485"/>
                <a:gd name="connsiteY8" fmla="*/ 148745 h 324532"/>
                <a:gd name="connsiteX9" fmla="*/ 247940 w 297485"/>
                <a:gd name="connsiteY9" fmla="*/ 152971 h 324532"/>
                <a:gd name="connsiteX10" fmla="*/ 266005 w 297485"/>
                <a:gd name="connsiteY10" fmla="*/ 164275 h 324532"/>
                <a:gd name="connsiteX11" fmla="*/ 279104 w 297485"/>
                <a:gd name="connsiteY11" fmla="*/ 181388 h 324532"/>
                <a:gd name="connsiteX12" fmla="*/ 288189 w 297485"/>
                <a:gd name="connsiteY12" fmla="*/ 201988 h 324532"/>
                <a:gd name="connsiteX13" fmla="*/ 293788 w 297485"/>
                <a:gd name="connsiteY13" fmla="*/ 224913 h 324532"/>
                <a:gd name="connsiteX14" fmla="*/ 296746 w 297485"/>
                <a:gd name="connsiteY14" fmla="*/ 247942 h 324532"/>
                <a:gd name="connsiteX15" fmla="*/ 297485 w 297485"/>
                <a:gd name="connsiteY15" fmla="*/ 269810 h 324532"/>
                <a:gd name="connsiteX16" fmla="*/ 282061 w 297485"/>
                <a:gd name="connsiteY16" fmla="*/ 309848 h 324532"/>
                <a:gd name="connsiteX17" fmla="*/ 241073 w 297485"/>
                <a:gd name="connsiteY17" fmla="*/ 324532 h 324532"/>
                <a:gd name="connsiteX18" fmla="*/ 56412 w 297485"/>
                <a:gd name="connsiteY18" fmla="*/ 324532 h 324532"/>
                <a:gd name="connsiteX19" fmla="*/ 15423 w 297485"/>
                <a:gd name="connsiteY19" fmla="*/ 309848 h 324532"/>
                <a:gd name="connsiteX20" fmla="*/ 0 w 297485"/>
                <a:gd name="connsiteY20" fmla="*/ 269810 h 324532"/>
                <a:gd name="connsiteX21" fmla="*/ 740 w 297485"/>
                <a:gd name="connsiteY21" fmla="*/ 247942 h 324532"/>
                <a:gd name="connsiteX22" fmla="*/ 3698 w 297485"/>
                <a:gd name="connsiteY22" fmla="*/ 224913 h 324532"/>
                <a:gd name="connsiteX23" fmla="*/ 9296 w 297485"/>
                <a:gd name="connsiteY23" fmla="*/ 201988 h 324532"/>
                <a:gd name="connsiteX24" fmla="*/ 18382 w 297485"/>
                <a:gd name="connsiteY24" fmla="*/ 181388 h 324532"/>
                <a:gd name="connsiteX25" fmla="*/ 31481 w 297485"/>
                <a:gd name="connsiteY25" fmla="*/ 164275 h 324532"/>
                <a:gd name="connsiteX26" fmla="*/ 49546 w 297485"/>
                <a:gd name="connsiteY26" fmla="*/ 152971 h 324532"/>
                <a:gd name="connsiteX27" fmla="*/ 73103 w 297485"/>
                <a:gd name="connsiteY27" fmla="*/ 148745 h 324532"/>
                <a:gd name="connsiteX28" fmla="*/ 148743 w 297485"/>
                <a:gd name="connsiteY28" fmla="*/ 0 h 324532"/>
                <a:gd name="connsiteX29" fmla="*/ 206106 w 297485"/>
                <a:gd name="connsiteY29" fmla="*/ 23770 h 324532"/>
                <a:gd name="connsiteX30" fmla="*/ 229875 w 297485"/>
                <a:gd name="connsiteY30" fmla="*/ 81133 h 324532"/>
                <a:gd name="connsiteX31" fmla="*/ 206106 w 297485"/>
                <a:gd name="connsiteY31" fmla="*/ 138496 h 324532"/>
                <a:gd name="connsiteX32" fmla="*/ 148743 w 297485"/>
                <a:gd name="connsiteY32" fmla="*/ 162266 h 324532"/>
                <a:gd name="connsiteX33" fmla="*/ 91379 w 297485"/>
                <a:gd name="connsiteY33" fmla="*/ 138496 h 324532"/>
                <a:gd name="connsiteX34" fmla="*/ 67610 w 297485"/>
                <a:gd name="connsiteY34" fmla="*/ 81133 h 324532"/>
                <a:gd name="connsiteX35" fmla="*/ 91379 w 297485"/>
                <a:gd name="connsiteY35" fmla="*/ 23770 h 324532"/>
                <a:gd name="connsiteX36" fmla="*/ 148743 w 297485"/>
                <a:gd name="connsiteY36" fmla="*/ 0 h 32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7485" h="324532">
                  <a:moveTo>
                    <a:pt x="73103" y="148745"/>
                  </a:moveTo>
                  <a:cubicBezTo>
                    <a:pt x="74372" y="148745"/>
                    <a:pt x="77330" y="150259"/>
                    <a:pt x="81977" y="153288"/>
                  </a:cubicBezTo>
                  <a:cubicBezTo>
                    <a:pt x="86626" y="156316"/>
                    <a:pt x="91872" y="159697"/>
                    <a:pt x="97718" y="163429"/>
                  </a:cubicBezTo>
                  <a:cubicBezTo>
                    <a:pt x="103564" y="167162"/>
                    <a:pt x="111170" y="170542"/>
                    <a:pt x="120536" y="173571"/>
                  </a:cubicBezTo>
                  <a:cubicBezTo>
                    <a:pt x="129903" y="176599"/>
                    <a:pt x="139306" y="178114"/>
                    <a:pt x="148743" y="178114"/>
                  </a:cubicBezTo>
                  <a:cubicBezTo>
                    <a:pt x="158180" y="178114"/>
                    <a:pt x="167582" y="176599"/>
                    <a:pt x="176949" y="173571"/>
                  </a:cubicBezTo>
                  <a:cubicBezTo>
                    <a:pt x="186315" y="170542"/>
                    <a:pt x="193922" y="167162"/>
                    <a:pt x="199768" y="163429"/>
                  </a:cubicBezTo>
                  <a:cubicBezTo>
                    <a:pt x="205613" y="159697"/>
                    <a:pt x="210860" y="156316"/>
                    <a:pt x="215508" y="153288"/>
                  </a:cubicBezTo>
                  <a:cubicBezTo>
                    <a:pt x="220157" y="150259"/>
                    <a:pt x="223115" y="148745"/>
                    <a:pt x="224382" y="148745"/>
                  </a:cubicBezTo>
                  <a:cubicBezTo>
                    <a:pt x="232974" y="148745"/>
                    <a:pt x="240827" y="150154"/>
                    <a:pt x="247940" y="152971"/>
                  </a:cubicBezTo>
                  <a:cubicBezTo>
                    <a:pt x="255053" y="155788"/>
                    <a:pt x="261074" y="159556"/>
                    <a:pt x="266005" y="164275"/>
                  </a:cubicBezTo>
                  <a:cubicBezTo>
                    <a:pt x="270935" y="168993"/>
                    <a:pt x="275301" y="174697"/>
                    <a:pt x="279104" y="181388"/>
                  </a:cubicBezTo>
                  <a:cubicBezTo>
                    <a:pt x="282907" y="188079"/>
                    <a:pt x="285935" y="194946"/>
                    <a:pt x="288189" y="201988"/>
                  </a:cubicBezTo>
                  <a:cubicBezTo>
                    <a:pt x="290443" y="209031"/>
                    <a:pt x="292309" y="216673"/>
                    <a:pt x="293788" y="224913"/>
                  </a:cubicBezTo>
                  <a:cubicBezTo>
                    <a:pt x="295267" y="233152"/>
                    <a:pt x="296253" y="240829"/>
                    <a:pt x="296746" y="247942"/>
                  </a:cubicBezTo>
                  <a:cubicBezTo>
                    <a:pt x="297238" y="255056"/>
                    <a:pt x="297485" y="262344"/>
                    <a:pt x="297485" y="269810"/>
                  </a:cubicBezTo>
                  <a:cubicBezTo>
                    <a:pt x="297485" y="286713"/>
                    <a:pt x="292344" y="300059"/>
                    <a:pt x="282061" y="309848"/>
                  </a:cubicBezTo>
                  <a:cubicBezTo>
                    <a:pt x="271779" y="319638"/>
                    <a:pt x="258116" y="324532"/>
                    <a:pt x="241073" y="324532"/>
                  </a:cubicBezTo>
                  <a:lnTo>
                    <a:pt x="56412" y="324532"/>
                  </a:lnTo>
                  <a:cubicBezTo>
                    <a:pt x="39368" y="324532"/>
                    <a:pt x="25706" y="319638"/>
                    <a:pt x="15423" y="309848"/>
                  </a:cubicBezTo>
                  <a:cubicBezTo>
                    <a:pt x="5141" y="300059"/>
                    <a:pt x="0" y="286713"/>
                    <a:pt x="0" y="269810"/>
                  </a:cubicBezTo>
                  <a:cubicBezTo>
                    <a:pt x="0" y="262344"/>
                    <a:pt x="246" y="255056"/>
                    <a:pt x="740" y="247942"/>
                  </a:cubicBezTo>
                  <a:cubicBezTo>
                    <a:pt x="1232" y="240829"/>
                    <a:pt x="2219" y="233152"/>
                    <a:pt x="3698" y="224913"/>
                  </a:cubicBezTo>
                  <a:cubicBezTo>
                    <a:pt x="5177" y="216673"/>
                    <a:pt x="7043" y="209031"/>
                    <a:pt x="9296" y="201988"/>
                  </a:cubicBezTo>
                  <a:cubicBezTo>
                    <a:pt x="11550" y="194946"/>
                    <a:pt x="14579" y="188079"/>
                    <a:pt x="18382" y="181388"/>
                  </a:cubicBezTo>
                  <a:cubicBezTo>
                    <a:pt x="22184" y="174697"/>
                    <a:pt x="26551" y="168993"/>
                    <a:pt x="31481" y="164275"/>
                  </a:cubicBezTo>
                  <a:cubicBezTo>
                    <a:pt x="36411" y="159556"/>
                    <a:pt x="42432" y="155788"/>
                    <a:pt x="49546" y="152971"/>
                  </a:cubicBezTo>
                  <a:cubicBezTo>
                    <a:pt x="56659" y="150154"/>
                    <a:pt x="64511" y="148745"/>
                    <a:pt x="73103" y="148745"/>
                  </a:cubicBezTo>
                  <a:close/>
                  <a:moveTo>
                    <a:pt x="148743" y="0"/>
                  </a:moveTo>
                  <a:cubicBezTo>
                    <a:pt x="171139" y="0"/>
                    <a:pt x="190259" y="7923"/>
                    <a:pt x="206106" y="23770"/>
                  </a:cubicBezTo>
                  <a:cubicBezTo>
                    <a:pt x="221952" y="39616"/>
                    <a:pt x="229875" y="58736"/>
                    <a:pt x="229875" y="81133"/>
                  </a:cubicBezTo>
                  <a:cubicBezTo>
                    <a:pt x="229875" y="103529"/>
                    <a:pt x="221952" y="122650"/>
                    <a:pt x="206106" y="138496"/>
                  </a:cubicBezTo>
                  <a:cubicBezTo>
                    <a:pt x="190259" y="154342"/>
                    <a:pt x="171139" y="162266"/>
                    <a:pt x="148743" y="162266"/>
                  </a:cubicBezTo>
                  <a:cubicBezTo>
                    <a:pt x="126347" y="162266"/>
                    <a:pt x="107226" y="154342"/>
                    <a:pt x="91379" y="138496"/>
                  </a:cubicBezTo>
                  <a:cubicBezTo>
                    <a:pt x="75533" y="122650"/>
                    <a:pt x="67610" y="103529"/>
                    <a:pt x="67610" y="81133"/>
                  </a:cubicBezTo>
                  <a:cubicBezTo>
                    <a:pt x="67610" y="58736"/>
                    <a:pt x="75533" y="39616"/>
                    <a:pt x="91379" y="23770"/>
                  </a:cubicBezTo>
                  <a:cubicBezTo>
                    <a:pt x="107226" y="7923"/>
                    <a:pt x="126347" y="0"/>
                    <a:pt x="1487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0" name="Freeform 304"/>
            <p:cNvSpPr/>
            <p:nvPr/>
          </p:nvSpPr>
          <p:spPr>
            <a:xfrm>
              <a:off x="2966362" y="3392433"/>
              <a:ext cx="411200" cy="412250"/>
            </a:xfrm>
            <a:custGeom>
              <a:avLst/>
              <a:gdLst/>
              <a:ahLst/>
              <a:cxnLst/>
              <a:rect l="l" t="t" r="r" b="b"/>
              <a:pathLst>
                <a:path w="432707" h="432707">
                  <a:moveTo>
                    <a:pt x="185084" y="0"/>
                  </a:moveTo>
                  <a:lnTo>
                    <a:pt x="247624" y="0"/>
                  </a:lnTo>
                  <a:cubicBezTo>
                    <a:pt x="250253" y="0"/>
                    <a:pt x="252554" y="798"/>
                    <a:pt x="254525" y="2394"/>
                  </a:cubicBezTo>
                  <a:cubicBezTo>
                    <a:pt x="256498" y="3991"/>
                    <a:pt x="257578" y="6010"/>
                    <a:pt x="257765" y="8451"/>
                  </a:cubicBezTo>
                  <a:lnTo>
                    <a:pt x="265653" y="60286"/>
                  </a:lnTo>
                  <a:cubicBezTo>
                    <a:pt x="274855" y="63291"/>
                    <a:pt x="283306" y="66765"/>
                    <a:pt x="291006" y="70709"/>
                  </a:cubicBezTo>
                  <a:lnTo>
                    <a:pt x="331010" y="40566"/>
                  </a:lnTo>
                  <a:cubicBezTo>
                    <a:pt x="332700" y="38876"/>
                    <a:pt x="334953" y="38031"/>
                    <a:pt x="337771" y="38031"/>
                  </a:cubicBezTo>
                  <a:cubicBezTo>
                    <a:pt x="340212" y="38031"/>
                    <a:pt x="342560" y="38970"/>
                    <a:pt x="344814" y="40848"/>
                  </a:cubicBezTo>
                  <a:cubicBezTo>
                    <a:pt x="369041" y="63197"/>
                    <a:pt x="384535" y="79161"/>
                    <a:pt x="391295" y="88739"/>
                  </a:cubicBezTo>
                  <a:cubicBezTo>
                    <a:pt x="392610" y="90241"/>
                    <a:pt x="393268" y="92307"/>
                    <a:pt x="393268" y="94936"/>
                  </a:cubicBezTo>
                  <a:cubicBezTo>
                    <a:pt x="393268" y="97190"/>
                    <a:pt x="392516" y="99350"/>
                    <a:pt x="391014" y="101416"/>
                  </a:cubicBezTo>
                  <a:cubicBezTo>
                    <a:pt x="388197" y="105360"/>
                    <a:pt x="383408" y="111604"/>
                    <a:pt x="376647" y="120149"/>
                  </a:cubicBezTo>
                  <a:cubicBezTo>
                    <a:pt x="369885" y="128695"/>
                    <a:pt x="364815" y="135315"/>
                    <a:pt x="361434" y="140010"/>
                  </a:cubicBezTo>
                  <a:cubicBezTo>
                    <a:pt x="366317" y="149400"/>
                    <a:pt x="370168" y="158603"/>
                    <a:pt x="372985" y="167618"/>
                  </a:cubicBezTo>
                  <a:lnTo>
                    <a:pt x="424537" y="175506"/>
                  </a:lnTo>
                  <a:cubicBezTo>
                    <a:pt x="426979" y="175881"/>
                    <a:pt x="428951" y="177055"/>
                    <a:pt x="430453" y="179027"/>
                  </a:cubicBezTo>
                  <a:cubicBezTo>
                    <a:pt x="431956" y="180999"/>
                    <a:pt x="432707" y="183206"/>
                    <a:pt x="432707" y="185647"/>
                  </a:cubicBezTo>
                  <a:lnTo>
                    <a:pt x="432707" y="248187"/>
                  </a:lnTo>
                  <a:cubicBezTo>
                    <a:pt x="432707" y="250440"/>
                    <a:pt x="431956" y="252600"/>
                    <a:pt x="430453" y="254666"/>
                  </a:cubicBezTo>
                  <a:cubicBezTo>
                    <a:pt x="428951" y="256732"/>
                    <a:pt x="427072" y="257953"/>
                    <a:pt x="424819" y="258328"/>
                  </a:cubicBezTo>
                  <a:lnTo>
                    <a:pt x="372703" y="266216"/>
                  </a:lnTo>
                  <a:cubicBezTo>
                    <a:pt x="369134" y="276358"/>
                    <a:pt x="365472" y="284903"/>
                    <a:pt x="361716" y="291852"/>
                  </a:cubicBezTo>
                  <a:cubicBezTo>
                    <a:pt x="368289" y="301242"/>
                    <a:pt x="378337" y="314201"/>
                    <a:pt x="391859" y="330728"/>
                  </a:cubicBezTo>
                  <a:cubicBezTo>
                    <a:pt x="393737" y="332982"/>
                    <a:pt x="394676" y="335329"/>
                    <a:pt x="394676" y="337771"/>
                  </a:cubicBezTo>
                  <a:cubicBezTo>
                    <a:pt x="394676" y="340212"/>
                    <a:pt x="393832" y="342372"/>
                    <a:pt x="392140" y="344250"/>
                  </a:cubicBezTo>
                  <a:cubicBezTo>
                    <a:pt x="387070" y="351199"/>
                    <a:pt x="377773" y="361340"/>
                    <a:pt x="364251" y="374675"/>
                  </a:cubicBezTo>
                  <a:cubicBezTo>
                    <a:pt x="350729" y="388009"/>
                    <a:pt x="341903" y="394676"/>
                    <a:pt x="337771" y="394676"/>
                  </a:cubicBezTo>
                  <a:cubicBezTo>
                    <a:pt x="335517" y="394676"/>
                    <a:pt x="333075" y="393831"/>
                    <a:pt x="330446" y="392141"/>
                  </a:cubicBezTo>
                  <a:lnTo>
                    <a:pt x="291570" y="361716"/>
                  </a:lnTo>
                  <a:cubicBezTo>
                    <a:pt x="283306" y="366036"/>
                    <a:pt x="274762" y="369604"/>
                    <a:pt x="265934" y="372421"/>
                  </a:cubicBezTo>
                  <a:cubicBezTo>
                    <a:pt x="262929" y="397963"/>
                    <a:pt x="260206" y="415429"/>
                    <a:pt x="257765" y="424819"/>
                  </a:cubicBezTo>
                  <a:cubicBezTo>
                    <a:pt x="256450" y="430078"/>
                    <a:pt x="253070" y="432707"/>
                    <a:pt x="247624" y="432707"/>
                  </a:cubicBezTo>
                  <a:lnTo>
                    <a:pt x="185084" y="432707"/>
                  </a:lnTo>
                  <a:cubicBezTo>
                    <a:pt x="182454" y="432707"/>
                    <a:pt x="180153" y="431909"/>
                    <a:pt x="178182" y="430313"/>
                  </a:cubicBezTo>
                  <a:cubicBezTo>
                    <a:pt x="176210" y="428716"/>
                    <a:pt x="175130" y="426697"/>
                    <a:pt x="174942" y="424256"/>
                  </a:cubicBezTo>
                  <a:lnTo>
                    <a:pt x="167054" y="372421"/>
                  </a:lnTo>
                  <a:cubicBezTo>
                    <a:pt x="157852" y="369416"/>
                    <a:pt x="149401" y="365942"/>
                    <a:pt x="141700" y="361998"/>
                  </a:cubicBezTo>
                  <a:lnTo>
                    <a:pt x="101979" y="392141"/>
                  </a:lnTo>
                  <a:cubicBezTo>
                    <a:pt x="100101" y="393831"/>
                    <a:pt x="97753" y="394676"/>
                    <a:pt x="94936" y="394676"/>
                  </a:cubicBezTo>
                  <a:cubicBezTo>
                    <a:pt x="92307" y="394676"/>
                    <a:pt x="89959" y="393643"/>
                    <a:pt x="87893" y="391577"/>
                  </a:cubicBezTo>
                  <a:cubicBezTo>
                    <a:pt x="64230" y="370167"/>
                    <a:pt x="48735" y="354392"/>
                    <a:pt x="41411" y="344250"/>
                  </a:cubicBezTo>
                  <a:cubicBezTo>
                    <a:pt x="40097" y="342372"/>
                    <a:pt x="39439" y="340212"/>
                    <a:pt x="39439" y="337771"/>
                  </a:cubicBezTo>
                  <a:cubicBezTo>
                    <a:pt x="39439" y="335517"/>
                    <a:pt x="40191" y="333357"/>
                    <a:pt x="41694" y="331291"/>
                  </a:cubicBezTo>
                  <a:cubicBezTo>
                    <a:pt x="44510" y="327347"/>
                    <a:pt x="49299" y="321103"/>
                    <a:pt x="56060" y="312558"/>
                  </a:cubicBezTo>
                  <a:cubicBezTo>
                    <a:pt x="62821" y="304012"/>
                    <a:pt x="67892" y="297392"/>
                    <a:pt x="71273" y="292697"/>
                  </a:cubicBezTo>
                  <a:cubicBezTo>
                    <a:pt x="66202" y="283307"/>
                    <a:pt x="62352" y="274010"/>
                    <a:pt x="59723" y="264808"/>
                  </a:cubicBezTo>
                  <a:lnTo>
                    <a:pt x="8169" y="257202"/>
                  </a:lnTo>
                  <a:cubicBezTo>
                    <a:pt x="5728" y="256826"/>
                    <a:pt x="3756" y="255652"/>
                    <a:pt x="2254" y="253680"/>
                  </a:cubicBezTo>
                  <a:cubicBezTo>
                    <a:pt x="751" y="251708"/>
                    <a:pt x="0" y="249501"/>
                    <a:pt x="0" y="247060"/>
                  </a:cubicBezTo>
                  <a:lnTo>
                    <a:pt x="0" y="184520"/>
                  </a:lnTo>
                  <a:cubicBezTo>
                    <a:pt x="0" y="182267"/>
                    <a:pt x="751" y="180107"/>
                    <a:pt x="2254" y="178041"/>
                  </a:cubicBezTo>
                  <a:cubicBezTo>
                    <a:pt x="3756" y="175975"/>
                    <a:pt x="5540" y="174754"/>
                    <a:pt x="7606" y="174379"/>
                  </a:cubicBezTo>
                  <a:lnTo>
                    <a:pt x="60004" y="166491"/>
                  </a:lnTo>
                  <a:cubicBezTo>
                    <a:pt x="62633" y="157852"/>
                    <a:pt x="66295" y="149213"/>
                    <a:pt x="70991" y="140573"/>
                  </a:cubicBezTo>
                  <a:cubicBezTo>
                    <a:pt x="63478" y="129868"/>
                    <a:pt x="53431" y="116910"/>
                    <a:pt x="40848" y="101697"/>
                  </a:cubicBezTo>
                  <a:cubicBezTo>
                    <a:pt x="38970" y="99444"/>
                    <a:pt x="38030" y="97190"/>
                    <a:pt x="38030" y="94936"/>
                  </a:cubicBezTo>
                  <a:cubicBezTo>
                    <a:pt x="38030" y="93058"/>
                    <a:pt x="38876" y="90898"/>
                    <a:pt x="40567" y="88457"/>
                  </a:cubicBezTo>
                  <a:cubicBezTo>
                    <a:pt x="45449" y="81696"/>
                    <a:pt x="54699" y="71601"/>
                    <a:pt x="68314" y="58173"/>
                  </a:cubicBezTo>
                  <a:cubicBezTo>
                    <a:pt x="81931" y="44745"/>
                    <a:pt x="90805" y="38031"/>
                    <a:pt x="94936" y="38031"/>
                  </a:cubicBezTo>
                  <a:cubicBezTo>
                    <a:pt x="97377" y="38031"/>
                    <a:pt x="99819" y="38970"/>
                    <a:pt x="102260" y="40848"/>
                  </a:cubicBezTo>
                  <a:lnTo>
                    <a:pt x="141137" y="70991"/>
                  </a:lnTo>
                  <a:cubicBezTo>
                    <a:pt x="149401" y="66671"/>
                    <a:pt x="157945" y="63103"/>
                    <a:pt x="166773" y="60286"/>
                  </a:cubicBezTo>
                  <a:cubicBezTo>
                    <a:pt x="169777" y="34744"/>
                    <a:pt x="172501" y="17278"/>
                    <a:pt x="174942" y="7888"/>
                  </a:cubicBezTo>
                  <a:cubicBezTo>
                    <a:pt x="176257" y="2629"/>
                    <a:pt x="179637" y="0"/>
                    <a:pt x="185084" y="0"/>
                  </a:cubicBezTo>
                  <a:close/>
                  <a:moveTo>
                    <a:pt x="216354" y="144236"/>
                  </a:moveTo>
                  <a:cubicBezTo>
                    <a:pt x="196446" y="144236"/>
                    <a:pt x="179449" y="151278"/>
                    <a:pt x="165364" y="165364"/>
                  </a:cubicBezTo>
                  <a:cubicBezTo>
                    <a:pt x="151278" y="179449"/>
                    <a:pt x="144235" y="196446"/>
                    <a:pt x="144235" y="216354"/>
                  </a:cubicBezTo>
                  <a:cubicBezTo>
                    <a:pt x="144235" y="236261"/>
                    <a:pt x="151278" y="253258"/>
                    <a:pt x="165364" y="267343"/>
                  </a:cubicBezTo>
                  <a:cubicBezTo>
                    <a:pt x="179449" y="281429"/>
                    <a:pt x="196446" y="288471"/>
                    <a:pt x="216354" y="288471"/>
                  </a:cubicBezTo>
                  <a:cubicBezTo>
                    <a:pt x="236261" y="288471"/>
                    <a:pt x="253258" y="281429"/>
                    <a:pt x="267343" y="267343"/>
                  </a:cubicBezTo>
                  <a:cubicBezTo>
                    <a:pt x="281429" y="253258"/>
                    <a:pt x="288471" y="236261"/>
                    <a:pt x="288471" y="216354"/>
                  </a:cubicBezTo>
                  <a:cubicBezTo>
                    <a:pt x="288471" y="196446"/>
                    <a:pt x="281429" y="179449"/>
                    <a:pt x="267343" y="165364"/>
                  </a:cubicBezTo>
                  <a:cubicBezTo>
                    <a:pt x="253258" y="151278"/>
                    <a:pt x="236261" y="144236"/>
                    <a:pt x="216354" y="144236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1" name="Freeform 312"/>
            <p:cNvSpPr/>
            <p:nvPr/>
          </p:nvSpPr>
          <p:spPr>
            <a:xfrm>
              <a:off x="4368660" y="2026171"/>
              <a:ext cx="411199" cy="410426"/>
            </a:xfrm>
            <a:custGeom>
              <a:avLst/>
              <a:gdLst>
                <a:gd name="connsiteX0" fmla="*/ 225369 w 432708"/>
                <a:gd name="connsiteY0" fmla="*/ 108177 h 432707"/>
                <a:gd name="connsiteX1" fmla="*/ 243399 w 432708"/>
                <a:gd name="connsiteY1" fmla="*/ 108177 h 432707"/>
                <a:gd name="connsiteX2" fmla="*/ 249878 w 432708"/>
                <a:gd name="connsiteY2" fmla="*/ 110712 h 432707"/>
                <a:gd name="connsiteX3" fmla="*/ 252414 w 432708"/>
                <a:gd name="connsiteY3" fmla="*/ 117191 h 432707"/>
                <a:gd name="connsiteX4" fmla="*/ 252414 w 432708"/>
                <a:gd name="connsiteY4" fmla="*/ 243398 h 432707"/>
                <a:gd name="connsiteX5" fmla="*/ 249878 w 432708"/>
                <a:gd name="connsiteY5" fmla="*/ 249877 h 432707"/>
                <a:gd name="connsiteX6" fmla="*/ 243399 w 432708"/>
                <a:gd name="connsiteY6" fmla="*/ 252412 h 432707"/>
                <a:gd name="connsiteX7" fmla="*/ 153252 w 432708"/>
                <a:gd name="connsiteY7" fmla="*/ 252412 h 432707"/>
                <a:gd name="connsiteX8" fmla="*/ 146772 w 432708"/>
                <a:gd name="connsiteY8" fmla="*/ 249877 h 432707"/>
                <a:gd name="connsiteX9" fmla="*/ 144237 w 432708"/>
                <a:gd name="connsiteY9" fmla="*/ 243398 h 432707"/>
                <a:gd name="connsiteX10" fmla="*/ 144237 w 432708"/>
                <a:gd name="connsiteY10" fmla="*/ 225368 h 432707"/>
                <a:gd name="connsiteX11" fmla="*/ 146772 w 432708"/>
                <a:gd name="connsiteY11" fmla="*/ 218889 h 432707"/>
                <a:gd name="connsiteX12" fmla="*/ 153252 w 432708"/>
                <a:gd name="connsiteY12" fmla="*/ 216354 h 432707"/>
                <a:gd name="connsiteX13" fmla="*/ 216355 w 432708"/>
                <a:gd name="connsiteY13" fmla="*/ 216354 h 432707"/>
                <a:gd name="connsiteX14" fmla="*/ 216355 w 432708"/>
                <a:gd name="connsiteY14" fmla="*/ 117191 h 432707"/>
                <a:gd name="connsiteX15" fmla="*/ 218890 w 432708"/>
                <a:gd name="connsiteY15" fmla="*/ 110712 h 432707"/>
                <a:gd name="connsiteX16" fmla="*/ 225369 w 432708"/>
                <a:gd name="connsiteY16" fmla="*/ 108177 h 432707"/>
                <a:gd name="connsiteX17" fmla="*/ 216354 w 432708"/>
                <a:gd name="connsiteY17" fmla="*/ 63103 h 432707"/>
                <a:gd name="connsiteX18" fmla="*/ 139447 w 432708"/>
                <a:gd name="connsiteY18" fmla="*/ 83668 h 432707"/>
                <a:gd name="connsiteX19" fmla="*/ 83668 w 432708"/>
                <a:gd name="connsiteY19" fmla="*/ 139447 h 432707"/>
                <a:gd name="connsiteX20" fmla="*/ 63103 w 432708"/>
                <a:gd name="connsiteY20" fmla="*/ 216354 h 432707"/>
                <a:gd name="connsiteX21" fmla="*/ 83668 w 432708"/>
                <a:gd name="connsiteY21" fmla="*/ 293260 h 432707"/>
                <a:gd name="connsiteX22" fmla="*/ 139447 w 432708"/>
                <a:gd name="connsiteY22" fmla="*/ 349039 h 432707"/>
                <a:gd name="connsiteX23" fmla="*/ 216354 w 432708"/>
                <a:gd name="connsiteY23" fmla="*/ 369604 h 432707"/>
                <a:gd name="connsiteX24" fmla="*/ 293261 w 432708"/>
                <a:gd name="connsiteY24" fmla="*/ 349039 h 432707"/>
                <a:gd name="connsiteX25" fmla="*/ 349039 w 432708"/>
                <a:gd name="connsiteY25" fmla="*/ 293260 h 432707"/>
                <a:gd name="connsiteX26" fmla="*/ 369604 w 432708"/>
                <a:gd name="connsiteY26" fmla="*/ 216354 h 432707"/>
                <a:gd name="connsiteX27" fmla="*/ 349039 w 432708"/>
                <a:gd name="connsiteY27" fmla="*/ 139447 h 432707"/>
                <a:gd name="connsiteX28" fmla="*/ 293261 w 432708"/>
                <a:gd name="connsiteY28" fmla="*/ 83668 h 432707"/>
                <a:gd name="connsiteX29" fmla="*/ 216354 w 432708"/>
                <a:gd name="connsiteY29" fmla="*/ 63103 h 432707"/>
                <a:gd name="connsiteX30" fmla="*/ 216354 w 432708"/>
                <a:gd name="connsiteY30" fmla="*/ 0 h 432707"/>
                <a:gd name="connsiteX31" fmla="*/ 324953 w 432708"/>
                <a:gd name="connsiteY31" fmla="*/ 29016 h 432707"/>
                <a:gd name="connsiteX32" fmla="*/ 403692 w 432708"/>
                <a:gd name="connsiteY32" fmla="*/ 107754 h 432707"/>
                <a:gd name="connsiteX33" fmla="*/ 432708 w 432708"/>
                <a:gd name="connsiteY33" fmla="*/ 216354 h 432707"/>
                <a:gd name="connsiteX34" fmla="*/ 403692 w 432708"/>
                <a:gd name="connsiteY34" fmla="*/ 324953 h 432707"/>
                <a:gd name="connsiteX35" fmla="*/ 324953 w 432708"/>
                <a:gd name="connsiteY35" fmla="*/ 403691 h 432707"/>
                <a:gd name="connsiteX36" fmla="*/ 216354 w 432708"/>
                <a:gd name="connsiteY36" fmla="*/ 432707 h 432707"/>
                <a:gd name="connsiteX37" fmla="*/ 107755 w 432708"/>
                <a:gd name="connsiteY37" fmla="*/ 403691 h 432707"/>
                <a:gd name="connsiteX38" fmla="*/ 29016 w 432708"/>
                <a:gd name="connsiteY38" fmla="*/ 324953 h 432707"/>
                <a:gd name="connsiteX39" fmla="*/ 0 w 432708"/>
                <a:gd name="connsiteY39" fmla="*/ 216354 h 432707"/>
                <a:gd name="connsiteX40" fmla="*/ 29016 w 432708"/>
                <a:gd name="connsiteY40" fmla="*/ 107754 h 432707"/>
                <a:gd name="connsiteX41" fmla="*/ 107755 w 432708"/>
                <a:gd name="connsiteY41" fmla="*/ 29016 h 432707"/>
                <a:gd name="connsiteX42" fmla="*/ 216354 w 432708"/>
                <a:gd name="connsiteY42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32708" h="432707">
                  <a:moveTo>
                    <a:pt x="225369" y="108177"/>
                  </a:moveTo>
                  <a:lnTo>
                    <a:pt x="243399" y="108177"/>
                  </a:lnTo>
                  <a:cubicBezTo>
                    <a:pt x="246028" y="108177"/>
                    <a:pt x="248188" y="109022"/>
                    <a:pt x="249878" y="110712"/>
                  </a:cubicBezTo>
                  <a:cubicBezTo>
                    <a:pt x="251568" y="112402"/>
                    <a:pt x="252414" y="114562"/>
                    <a:pt x="252414" y="117191"/>
                  </a:cubicBezTo>
                  <a:lnTo>
                    <a:pt x="252414" y="243398"/>
                  </a:lnTo>
                  <a:cubicBezTo>
                    <a:pt x="252414" y="246027"/>
                    <a:pt x="251568" y="248187"/>
                    <a:pt x="249878" y="249877"/>
                  </a:cubicBezTo>
                  <a:cubicBezTo>
                    <a:pt x="248188" y="251567"/>
                    <a:pt x="246028" y="252412"/>
                    <a:pt x="243399" y="252412"/>
                  </a:cubicBezTo>
                  <a:lnTo>
                    <a:pt x="153252" y="252412"/>
                  </a:lnTo>
                  <a:cubicBezTo>
                    <a:pt x="150623" y="252412"/>
                    <a:pt x="148462" y="251567"/>
                    <a:pt x="146772" y="249877"/>
                  </a:cubicBezTo>
                  <a:cubicBezTo>
                    <a:pt x="145082" y="248187"/>
                    <a:pt x="144237" y="246027"/>
                    <a:pt x="144237" y="243398"/>
                  </a:cubicBezTo>
                  <a:lnTo>
                    <a:pt x="144237" y="225368"/>
                  </a:lnTo>
                  <a:cubicBezTo>
                    <a:pt x="144237" y="222739"/>
                    <a:pt x="145082" y="220579"/>
                    <a:pt x="146772" y="218889"/>
                  </a:cubicBezTo>
                  <a:cubicBezTo>
                    <a:pt x="148462" y="217199"/>
                    <a:pt x="150623" y="216354"/>
                    <a:pt x="153252" y="216354"/>
                  </a:cubicBezTo>
                  <a:lnTo>
                    <a:pt x="216355" y="216354"/>
                  </a:lnTo>
                  <a:lnTo>
                    <a:pt x="216355" y="117191"/>
                  </a:lnTo>
                  <a:cubicBezTo>
                    <a:pt x="216355" y="114562"/>
                    <a:pt x="217200" y="112402"/>
                    <a:pt x="218890" y="110712"/>
                  </a:cubicBezTo>
                  <a:cubicBezTo>
                    <a:pt x="220581" y="109022"/>
                    <a:pt x="222740" y="108177"/>
                    <a:pt x="225369" y="108177"/>
                  </a:cubicBezTo>
                  <a:close/>
                  <a:moveTo>
                    <a:pt x="216354" y="63103"/>
                  </a:moveTo>
                  <a:cubicBezTo>
                    <a:pt x="188558" y="63103"/>
                    <a:pt x="162923" y="69958"/>
                    <a:pt x="139447" y="83668"/>
                  </a:cubicBezTo>
                  <a:cubicBezTo>
                    <a:pt x="115971" y="97378"/>
                    <a:pt x="97378" y="115971"/>
                    <a:pt x="83668" y="139447"/>
                  </a:cubicBezTo>
                  <a:cubicBezTo>
                    <a:pt x="69958" y="162922"/>
                    <a:pt x="63103" y="188558"/>
                    <a:pt x="63103" y="216354"/>
                  </a:cubicBezTo>
                  <a:cubicBezTo>
                    <a:pt x="63103" y="244149"/>
                    <a:pt x="69958" y="269785"/>
                    <a:pt x="83668" y="293260"/>
                  </a:cubicBezTo>
                  <a:cubicBezTo>
                    <a:pt x="97378" y="316736"/>
                    <a:pt x="115971" y="335329"/>
                    <a:pt x="139447" y="349039"/>
                  </a:cubicBezTo>
                  <a:cubicBezTo>
                    <a:pt x="162923" y="362749"/>
                    <a:pt x="188558" y="369604"/>
                    <a:pt x="216354" y="369604"/>
                  </a:cubicBezTo>
                  <a:cubicBezTo>
                    <a:pt x="244150" y="369604"/>
                    <a:pt x="269785" y="362749"/>
                    <a:pt x="293261" y="349039"/>
                  </a:cubicBezTo>
                  <a:cubicBezTo>
                    <a:pt x="316737" y="335329"/>
                    <a:pt x="335330" y="316736"/>
                    <a:pt x="349039" y="293260"/>
                  </a:cubicBezTo>
                  <a:cubicBezTo>
                    <a:pt x="362750" y="269785"/>
                    <a:pt x="369604" y="244149"/>
                    <a:pt x="369604" y="216354"/>
                  </a:cubicBezTo>
                  <a:cubicBezTo>
                    <a:pt x="369604" y="188558"/>
                    <a:pt x="362750" y="162922"/>
                    <a:pt x="349039" y="139447"/>
                  </a:cubicBezTo>
                  <a:cubicBezTo>
                    <a:pt x="335330" y="115971"/>
                    <a:pt x="316737" y="97378"/>
                    <a:pt x="293261" y="83668"/>
                  </a:cubicBezTo>
                  <a:cubicBezTo>
                    <a:pt x="269785" y="69958"/>
                    <a:pt x="244150" y="63103"/>
                    <a:pt x="216354" y="63103"/>
                  </a:cubicBezTo>
                  <a:close/>
                  <a:moveTo>
                    <a:pt x="216354" y="0"/>
                  </a:moveTo>
                  <a:cubicBezTo>
                    <a:pt x="255606" y="0"/>
                    <a:pt x="291806" y="9672"/>
                    <a:pt x="324953" y="29016"/>
                  </a:cubicBezTo>
                  <a:cubicBezTo>
                    <a:pt x="358101" y="48360"/>
                    <a:pt x="384347" y="74606"/>
                    <a:pt x="403692" y="107754"/>
                  </a:cubicBezTo>
                  <a:cubicBezTo>
                    <a:pt x="423036" y="140902"/>
                    <a:pt x="432708" y="177102"/>
                    <a:pt x="432708" y="216354"/>
                  </a:cubicBezTo>
                  <a:cubicBezTo>
                    <a:pt x="432708" y="255605"/>
                    <a:pt x="423036" y="291805"/>
                    <a:pt x="403692" y="324953"/>
                  </a:cubicBezTo>
                  <a:cubicBezTo>
                    <a:pt x="384347" y="358101"/>
                    <a:pt x="358101" y="384347"/>
                    <a:pt x="324953" y="403691"/>
                  </a:cubicBezTo>
                  <a:cubicBezTo>
                    <a:pt x="291806" y="423035"/>
                    <a:pt x="255606" y="432707"/>
                    <a:pt x="216354" y="432707"/>
                  </a:cubicBezTo>
                  <a:cubicBezTo>
                    <a:pt x="177102" y="432707"/>
                    <a:pt x="140902" y="423035"/>
                    <a:pt x="107755" y="403691"/>
                  </a:cubicBezTo>
                  <a:cubicBezTo>
                    <a:pt x="74607" y="384347"/>
                    <a:pt x="48361" y="358101"/>
                    <a:pt x="29016" y="324953"/>
                  </a:cubicBezTo>
                  <a:cubicBezTo>
                    <a:pt x="9673" y="291805"/>
                    <a:pt x="0" y="255605"/>
                    <a:pt x="0" y="216354"/>
                  </a:cubicBezTo>
                  <a:cubicBezTo>
                    <a:pt x="0" y="177102"/>
                    <a:pt x="9673" y="140902"/>
                    <a:pt x="29016" y="107754"/>
                  </a:cubicBezTo>
                  <a:cubicBezTo>
                    <a:pt x="48361" y="74606"/>
                    <a:pt x="74607" y="48360"/>
                    <a:pt x="107755" y="29016"/>
                  </a:cubicBezTo>
                  <a:cubicBezTo>
                    <a:pt x="140902" y="9672"/>
                    <a:pt x="177102" y="0"/>
                    <a:pt x="2163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2" name="Freeform 449"/>
            <p:cNvSpPr/>
            <p:nvPr/>
          </p:nvSpPr>
          <p:spPr>
            <a:xfrm>
              <a:off x="5724264" y="3376016"/>
              <a:ext cx="481993" cy="445084"/>
            </a:xfrm>
            <a:custGeom>
              <a:avLst/>
              <a:gdLst/>
              <a:ahLst/>
              <a:cxnLst/>
              <a:rect l="l" t="t" r="r" b="b"/>
              <a:pathLst>
                <a:path w="505396" h="468766">
                  <a:moveTo>
                    <a:pt x="252699" y="0"/>
                  </a:moveTo>
                  <a:cubicBezTo>
                    <a:pt x="259272" y="0"/>
                    <a:pt x="265376" y="1690"/>
                    <a:pt x="271010" y="5071"/>
                  </a:cubicBezTo>
                  <a:cubicBezTo>
                    <a:pt x="276644" y="8451"/>
                    <a:pt x="281058" y="13053"/>
                    <a:pt x="284251" y="18875"/>
                  </a:cubicBezTo>
                  <a:lnTo>
                    <a:pt x="500604" y="415523"/>
                  </a:lnTo>
                  <a:cubicBezTo>
                    <a:pt x="507177" y="427355"/>
                    <a:pt x="506989" y="439187"/>
                    <a:pt x="500040" y="451019"/>
                  </a:cubicBezTo>
                  <a:cubicBezTo>
                    <a:pt x="496848" y="456465"/>
                    <a:pt x="492482" y="460784"/>
                    <a:pt x="486941" y="463977"/>
                  </a:cubicBezTo>
                  <a:cubicBezTo>
                    <a:pt x="481400" y="467170"/>
                    <a:pt x="475438" y="468766"/>
                    <a:pt x="469052" y="468766"/>
                  </a:cubicBezTo>
                  <a:lnTo>
                    <a:pt x="36345" y="468766"/>
                  </a:lnTo>
                  <a:cubicBezTo>
                    <a:pt x="29960" y="468766"/>
                    <a:pt x="23997" y="467170"/>
                    <a:pt x="18457" y="463977"/>
                  </a:cubicBezTo>
                  <a:cubicBezTo>
                    <a:pt x="12916" y="460784"/>
                    <a:pt x="8550" y="456465"/>
                    <a:pt x="5357" y="451019"/>
                  </a:cubicBezTo>
                  <a:cubicBezTo>
                    <a:pt x="-1592" y="439187"/>
                    <a:pt x="-1780" y="427355"/>
                    <a:pt x="4794" y="415523"/>
                  </a:cubicBezTo>
                  <a:lnTo>
                    <a:pt x="221148" y="18875"/>
                  </a:lnTo>
                  <a:cubicBezTo>
                    <a:pt x="224340" y="13053"/>
                    <a:pt x="228753" y="8451"/>
                    <a:pt x="234387" y="5071"/>
                  </a:cubicBezTo>
                  <a:cubicBezTo>
                    <a:pt x="240021" y="1690"/>
                    <a:pt x="246126" y="0"/>
                    <a:pt x="252699" y="0"/>
                  </a:cubicBezTo>
                  <a:close/>
                  <a:moveTo>
                    <a:pt x="221711" y="144236"/>
                  </a:moveTo>
                  <a:cubicBezTo>
                    <a:pt x="219645" y="144236"/>
                    <a:pt x="217391" y="145269"/>
                    <a:pt x="214950" y="147335"/>
                  </a:cubicBezTo>
                  <a:cubicBezTo>
                    <a:pt x="213072" y="148649"/>
                    <a:pt x="212133" y="150621"/>
                    <a:pt x="212133" y="153251"/>
                  </a:cubicBezTo>
                  <a:lnTo>
                    <a:pt x="216922" y="281992"/>
                  </a:lnTo>
                  <a:cubicBezTo>
                    <a:pt x="216922" y="283870"/>
                    <a:pt x="217861" y="285419"/>
                    <a:pt x="219739" y="286640"/>
                  </a:cubicBezTo>
                  <a:cubicBezTo>
                    <a:pt x="221617" y="287861"/>
                    <a:pt x="223871" y="288471"/>
                    <a:pt x="226500" y="288471"/>
                  </a:cubicBezTo>
                  <a:lnTo>
                    <a:pt x="278616" y="288471"/>
                  </a:lnTo>
                  <a:cubicBezTo>
                    <a:pt x="281246" y="288471"/>
                    <a:pt x="283452" y="287861"/>
                    <a:pt x="285236" y="286640"/>
                  </a:cubicBezTo>
                  <a:cubicBezTo>
                    <a:pt x="287020" y="285419"/>
                    <a:pt x="288007" y="283870"/>
                    <a:pt x="288195" y="281992"/>
                  </a:cubicBezTo>
                  <a:lnTo>
                    <a:pt x="293265" y="152687"/>
                  </a:lnTo>
                  <a:cubicBezTo>
                    <a:pt x="293265" y="150433"/>
                    <a:pt x="292326" y="148649"/>
                    <a:pt x="290448" y="147335"/>
                  </a:cubicBezTo>
                  <a:cubicBezTo>
                    <a:pt x="288007" y="145269"/>
                    <a:pt x="285753" y="144236"/>
                    <a:pt x="283687" y="144236"/>
                  </a:cubicBezTo>
                  <a:lnTo>
                    <a:pt x="221711" y="144236"/>
                  </a:lnTo>
                  <a:close/>
                  <a:moveTo>
                    <a:pt x="225654" y="324530"/>
                  </a:moveTo>
                  <a:cubicBezTo>
                    <a:pt x="223213" y="324530"/>
                    <a:pt x="221100" y="325422"/>
                    <a:pt x="219316" y="327206"/>
                  </a:cubicBezTo>
                  <a:cubicBezTo>
                    <a:pt x="217533" y="328991"/>
                    <a:pt x="216640" y="331198"/>
                    <a:pt x="216640" y="333827"/>
                  </a:cubicBezTo>
                  <a:lnTo>
                    <a:pt x="216640" y="387352"/>
                  </a:lnTo>
                  <a:cubicBezTo>
                    <a:pt x="216640" y="389981"/>
                    <a:pt x="217533" y="392188"/>
                    <a:pt x="219316" y="393972"/>
                  </a:cubicBezTo>
                  <a:cubicBezTo>
                    <a:pt x="221100" y="395756"/>
                    <a:pt x="223213" y="396648"/>
                    <a:pt x="225654" y="396648"/>
                  </a:cubicBezTo>
                  <a:lnTo>
                    <a:pt x="279743" y="396648"/>
                  </a:lnTo>
                  <a:cubicBezTo>
                    <a:pt x="282185" y="396648"/>
                    <a:pt x="284298" y="395756"/>
                    <a:pt x="286081" y="393972"/>
                  </a:cubicBezTo>
                  <a:cubicBezTo>
                    <a:pt x="287866" y="392188"/>
                    <a:pt x="288757" y="389981"/>
                    <a:pt x="288757" y="387352"/>
                  </a:cubicBezTo>
                  <a:lnTo>
                    <a:pt x="288757" y="333827"/>
                  </a:lnTo>
                  <a:cubicBezTo>
                    <a:pt x="288757" y="331198"/>
                    <a:pt x="287866" y="328991"/>
                    <a:pt x="286081" y="327206"/>
                  </a:cubicBezTo>
                  <a:cubicBezTo>
                    <a:pt x="284298" y="325422"/>
                    <a:pt x="282185" y="324530"/>
                    <a:pt x="279743" y="324530"/>
                  </a:cubicBezTo>
                  <a:lnTo>
                    <a:pt x="225654" y="32453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74" name="Freeform 312"/>
          <p:cNvSpPr/>
          <p:nvPr/>
        </p:nvSpPr>
        <p:spPr>
          <a:xfrm>
            <a:off x="5210175" y="1000125"/>
            <a:ext cx="466725" cy="465138"/>
          </a:xfrm>
          <a:custGeom>
            <a:avLst/>
            <a:gdLst>
              <a:gd name="connsiteX0" fmla="*/ 225369 w 432708"/>
              <a:gd name="connsiteY0" fmla="*/ 108177 h 432707"/>
              <a:gd name="connsiteX1" fmla="*/ 243399 w 432708"/>
              <a:gd name="connsiteY1" fmla="*/ 108177 h 432707"/>
              <a:gd name="connsiteX2" fmla="*/ 249878 w 432708"/>
              <a:gd name="connsiteY2" fmla="*/ 110712 h 432707"/>
              <a:gd name="connsiteX3" fmla="*/ 252414 w 432708"/>
              <a:gd name="connsiteY3" fmla="*/ 117191 h 432707"/>
              <a:gd name="connsiteX4" fmla="*/ 252414 w 432708"/>
              <a:gd name="connsiteY4" fmla="*/ 243398 h 432707"/>
              <a:gd name="connsiteX5" fmla="*/ 249878 w 432708"/>
              <a:gd name="connsiteY5" fmla="*/ 249877 h 432707"/>
              <a:gd name="connsiteX6" fmla="*/ 243399 w 432708"/>
              <a:gd name="connsiteY6" fmla="*/ 252412 h 432707"/>
              <a:gd name="connsiteX7" fmla="*/ 153252 w 432708"/>
              <a:gd name="connsiteY7" fmla="*/ 252412 h 432707"/>
              <a:gd name="connsiteX8" fmla="*/ 146772 w 432708"/>
              <a:gd name="connsiteY8" fmla="*/ 249877 h 432707"/>
              <a:gd name="connsiteX9" fmla="*/ 144237 w 432708"/>
              <a:gd name="connsiteY9" fmla="*/ 243398 h 432707"/>
              <a:gd name="connsiteX10" fmla="*/ 144237 w 432708"/>
              <a:gd name="connsiteY10" fmla="*/ 225368 h 432707"/>
              <a:gd name="connsiteX11" fmla="*/ 146772 w 432708"/>
              <a:gd name="connsiteY11" fmla="*/ 218889 h 432707"/>
              <a:gd name="connsiteX12" fmla="*/ 153252 w 432708"/>
              <a:gd name="connsiteY12" fmla="*/ 216354 h 432707"/>
              <a:gd name="connsiteX13" fmla="*/ 216355 w 432708"/>
              <a:gd name="connsiteY13" fmla="*/ 216354 h 432707"/>
              <a:gd name="connsiteX14" fmla="*/ 216355 w 432708"/>
              <a:gd name="connsiteY14" fmla="*/ 117191 h 432707"/>
              <a:gd name="connsiteX15" fmla="*/ 218890 w 432708"/>
              <a:gd name="connsiteY15" fmla="*/ 110712 h 432707"/>
              <a:gd name="connsiteX16" fmla="*/ 225369 w 432708"/>
              <a:gd name="connsiteY16" fmla="*/ 108177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3 w 432708"/>
              <a:gd name="connsiteY20" fmla="*/ 216354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4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4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6 w 432708"/>
              <a:gd name="connsiteY38" fmla="*/ 324953 h 432707"/>
              <a:gd name="connsiteX39" fmla="*/ 0 w 432708"/>
              <a:gd name="connsiteY39" fmla="*/ 216354 h 432707"/>
              <a:gd name="connsiteX40" fmla="*/ 29016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25369" y="108177"/>
                </a:moveTo>
                <a:lnTo>
                  <a:pt x="243399" y="108177"/>
                </a:lnTo>
                <a:cubicBezTo>
                  <a:pt x="246028" y="108177"/>
                  <a:pt x="248188" y="109022"/>
                  <a:pt x="249878" y="110712"/>
                </a:cubicBezTo>
                <a:cubicBezTo>
                  <a:pt x="251568" y="112402"/>
                  <a:pt x="252414" y="114562"/>
                  <a:pt x="252414" y="117191"/>
                </a:cubicBezTo>
                <a:lnTo>
                  <a:pt x="252414" y="243398"/>
                </a:lnTo>
                <a:cubicBezTo>
                  <a:pt x="252414" y="246027"/>
                  <a:pt x="251568" y="248187"/>
                  <a:pt x="249878" y="249877"/>
                </a:cubicBezTo>
                <a:cubicBezTo>
                  <a:pt x="248188" y="251567"/>
                  <a:pt x="246028" y="252412"/>
                  <a:pt x="243399" y="252412"/>
                </a:cubicBezTo>
                <a:lnTo>
                  <a:pt x="153252" y="252412"/>
                </a:lnTo>
                <a:cubicBezTo>
                  <a:pt x="150623" y="252412"/>
                  <a:pt x="148462" y="251567"/>
                  <a:pt x="146772" y="249877"/>
                </a:cubicBezTo>
                <a:cubicBezTo>
                  <a:pt x="145082" y="248187"/>
                  <a:pt x="144237" y="246027"/>
                  <a:pt x="144237" y="243398"/>
                </a:cubicBezTo>
                <a:lnTo>
                  <a:pt x="144237" y="225368"/>
                </a:lnTo>
                <a:cubicBezTo>
                  <a:pt x="144237" y="222739"/>
                  <a:pt x="145082" y="220579"/>
                  <a:pt x="146772" y="218889"/>
                </a:cubicBezTo>
                <a:cubicBezTo>
                  <a:pt x="148462" y="217199"/>
                  <a:pt x="150623" y="216354"/>
                  <a:pt x="153252" y="216354"/>
                </a:cubicBezTo>
                <a:lnTo>
                  <a:pt x="216355" y="216354"/>
                </a:lnTo>
                <a:lnTo>
                  <a:pt x="216355" y="117191"/>
                </a:lnTo>
                <a:cubicBezTo>
                  <a:pt x="216355" y="114562"/>
                  <a:pt x="217200" y="112402"/>
                  <a:pt x="218890" y="110712"/>
                </a:cubicBezTo>
                <a:cubicBezTo>
                  <a:pt x="220581" y="109022"/>
                  <a:pt x="222740" y="108177"/>
                  <a:pt x="225369" y="108177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3" y="188558"/>
                  <a:pt x="63103" y="216354"/>
                </a:cubicBezTo>
                <a:cubicBezTo>
                  <a:pt x="63103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50" y="369604"/>
                  <a:pt x="269785" y="362749"/>
                  <a:pt x="293261" y="349039"/>
                </a:cubicBezTo>
                <a:cubicBezTo>
                  <a:pt x="316737" y="335329"/>
                  <a:pt x="335330" y="316736"/>
                  <a:pt x="349039" y="293260"/>
                </a:cubicBezTo>
                <a:cubicBezTo>
                  <a:pt x="362750" y="269785"/>
                  <a:pt x="369604" y="244149"/>
                  <a:pt x="369604" y="216354"/>
                </a:cubicBezTo>
                <a:cubicBezTo>
                  <a:pt x="369604" y="188558"/>
                  <a:pt x="362750" y="162922"/>
                  <a:pt x="349039" y="139447"/>
                </a:cubicBezTo>
                <a:cubicBezTo>
                  <a:pt x="335330" y="115971"/>
                  <a:pt x="316737" y="97378"/>
                  <a:pt x="293261" y="83668"/>
                </a:cubicBezTo>
                <a:cubicBezTo>
                  <a:pt x="269785" y="69958"/>
                  <a:pt x="244150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4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6" y="324953"/>
                </a:cubicBezTo>
                <a:cubicBezTo>
                  <a:pt x="9673" y="291805"/>
                  <a:pt x="0" y="255605"/>
                  <a:pt x="0" y="216354"/>
                </a:cubicBezTo>
                <a:cubicBezTo>
                  <a:pt x="0" y="177102"/>
                  <a:pt x="9673" y="140902"/>
                  <a:pt x="29016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5210175" y="1730375"/>
            <a:ext cx="2497138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Χρονική περίοδος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Μάρτιος – Μάιος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Freeform 299"/>
          <p:cNvSpPr/>
          <p:nvPr/>
        </p:nvSpPr>
        <p:spPr>
          <a:xfrm>
            <a:off x="8832850" y="1231900"/>
            <a:ext cx="315913" cy="346075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EB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8" name="Ορθογώνιο 77"/>
          <p:cNvSpPr/>
          <p:nvPr/>
        </p:nvSpPr>
        <p:spPr>
          <a:xfrm>
            <a:off x="7942263" y="741363"/>
            <a:ext cx="3948112" cy="222885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Είδος της έρευνας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Μικτή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Ερωτήσεις κλειστού τύπου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PASW (SPSS) 20.0 για Windows, σύγκριση Μ.Ο με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Ανοικτού τύπου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Ως μονάδα ανάλυσης ορίστηκε η νοηματική περίοδος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5" name="TextBox 8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4062" y="4617531"/>
            <a:ext cx="3314701" cy="1877437"/>
          </a:xfrm>
          <a:prstGeom prst="rect">
            <a:avLst/>
          </a:prstGeom>
          <a:noFill/>
          <a:ln w="9525">
            <a:solidFill>
              <a:srgbClr val="00B09B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/>
          <a:p>
            <a:pPr algn="ctr" defTabSz="914400" eaLnBrk="1" hangingPunct="1"/>
            <a:r>
              <a:rPr lang="el-GR" altLang="el-GR" sz="2400" b="1" dirty="0">
                <a:latin typeface="Calibri" pitchFamily="34" charset="0"/>
              </a:rPr>
              <a:t>Δείγμα της έρευνας</a:t>
            </a:r>
          </a:p>
          <a:p>
            <a:pPr defTabSz="914400" eaLnBrk="1" hangingPunct="1"/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b="1" dirty="0">
                <a:latin typeface="Calibri" pitchFamily="34" charset="0"/>
                <a:cs typeface="Calibri" pitchFamily="34" charset="0"/>
              </a:rPr>
              <a:t>Σύνολο</a:t>
            </a:r>
            <a:r>
              <a:rPr lang="en-US" altLang="el-GR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altLang="el-GR" b="1" dirty="0">
                <a:latin typeface="Calibri" pitchFamily="34" charset="0"/>
                <a:cs typeface="Calibri" pitchFamily="34" charset="0"/>
              </a:rPr>
              <a:t>54 μαθητές </a:t>
            </a:r>
          </a:p>
          <a:p>
            <a:pPr defTabSz="914400" eaLnBrk="1" hangingPunct="1"/>
            <a:r>
              <a:rPr lang="en-US" altLang="el-GR" b="1" dirty="0">
                <a:latin typeface="Calibri" pitchFamily="34" charset="0"/>
                <a:cs typeface="Calibri" pitchFamily="34" charset="0"/>
              </a:rPr>
              <a:t> 27</a:t>
            </a:r>
            <a:r>
              <a:rPr lang="el-GR" altLang="el-GR" b="1" dirty="0">
                <a:latin typeface="Calibri" pitchFamily="34" charset="0"/>
                <a:cs typeface="Calibri" pitchFamily="34" charset="0"/>
              </a:rPr>
              <a:t> μαθητές πειραματική ομάδα</a:t>
            </a:r>
          </a:p>
          <a:p>
            <a:pPr defTabSz="914400" eaLnBrk="1" hangingPunct="1"/>
            <a:r>
              <a:rPr lang="el-GR" altLang="el-GR" b="1" dirty="0">
                <a:latin typeface="Calibri" pitchFamily="34" charset="0"/>
                <a:cs typeface="Calibri" pitchFamily="34" charset="0"/>
              </a:rPr>
              <a:t>27 μαθητές ομάδα ελέγχου</a:t>
            </a:r>
            <a:br>
              <a:rPr lang="el-GR" altLang="el-GR" sz="2800" b="1" dirty="0">
                <a:solidFill>
                  <a:srgbClr val="FFFFFF"/>
                </a:solidFill>
                <a:latin typeface="Calibri" pitchFamily="34" charset="0"/>
              </a:rPr>
            </a:br>
            <a:endParaRPr lang="en-US" altLang="el-GR" sz="2800" b="1" dirty="0">
              <a:latin typeface="Calibri" pitchFamily="34" charset="0"/>
            </a:endParaRPr>
          </a:p>
        </p:txBody>
      </p:sp>
      <p:sp>
        <p:nvSpPr>
          <p:cNvPr id="80" name="Freeform 304"/>
          <p:cNvSpPr/>
          <p:nvPr/>
        </p:nvSpPr>
        <p:spPr>
          <a:xfrm>
            <a:off x="211492" y="4882005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1" name="TextBox 97"/>
          <p:cNvSpPr txBox="1"/>
          <p:nvPr/>
        </p:nvSpPr>
        <p:spPr>
          <a:xfrm>
            <a:off x="8462963" y="3482975"/>
            <a:ext cx="3587750" cy="30464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l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Calibri" panose="020F0502020204030204"/>
              </a:rPr>
              <a:t>Περιορισμοί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εφαρμογή της σε μία και μόνο τάξη του Γυμνασίου (Α3)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Εφαρμογή σε μία μόνο σχολική μονάδα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 συγκεκριμενοποίηση της ερευνητικής παρέμβασης (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Οικιακής Οικονομίας)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 περιορισμός του χρόνου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Calibri" panose="020F0502020204030204"/>
              </a:rPr>
              <a:t> </a:t>
            </a:r>
          </a:p>
        </p:txBody>
      </p:sp>
      <p:sp>
        <p:nvSpPr>
          <p:cNvPr id="82" name="Freeform 449"/>
          <p:cNvSpPr/>
          <p:nvPr/>
        </p:nvSpPr>
        <p:spPr>
          <a:xfrm>
            <a:off x="7951788" y="3546475"/>
            <a:ext cx="403225" cy="376238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3" name="Freeform 299"/>
          <p:cNvSpPr/>
          <p:nvPr/>
        </p:nvSpPr>
        <p:spPr>
          <a:xfrm>
            <a:off x="7586663" y="798513"/>
            <a:ext cx="317500" cy="346075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EB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1760" name="Ορθογώνιο 83"/>
          <p:cNvSpPr>
            <a:spLocks noChangeArrowheads="1"/>
          </p:cNvSpPr>
          <p:nvPr/>
        </p:nvSpPr>
        <p:spPr bwMode="auto">
          <a:xfrm>
            <a:off x="1403350" y="131763"/>
            <a:ext cx="664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8. Μεθοδολογία Έρευνας</a:t>
            </a:r>
            <a:endParaRPr lang="el-GR" altLang="el-G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5C36550-C7BD-4858-93ED-652F07BA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4793" y="5588552"/>
            <a:ext cx="995732" cy="108705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A12F8919-A06F-4CCF-9D4C-7910215CC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51" y="3025626"/>
            <a:ext cx="593725" cy="660186"/>
          </a:xfrm>
          <a:prstGeom prst="rect">
            <a:avLst/>
          </a:prstGeom>
        </p:spPr>
      </p:pic>
      <p:sp>
        <p:nvSpPr>
          <p:cNvPr id="85" name="TextBox 88">
            <a:hlinkClick r:id="rId2" action="ppaction://hlinksldjump"/>
            <a:extLst>
              <a:ext uri="{FF2B5EF4-FFF2-40B4-BE49-F238E27FC236}">
                <a16:creationId xmlns:a16="http://schemas.microsoft.com/office/drawing/2014/main" id="{78667F0E-048B-4815-AF61-75A590E4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09" y="2701056"/>
            <a:ext cx="3876285" cy="1723549"/>
          </a:xfrm>
          <a:prstGeom prst="rect">
            <a:avLst/>
          </a:prstGeom>
          <a:noFill/>
          <a:ln w="9525">
            <a:solidFill>
              <a:srgbClr val="00B09B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/>
          <a:p>
            <a:pPr algn="ctr" defTabSz="914400" eaLnBrk="1" hangingPunct="1"/>
            <a:r>
              <a:rPr lang="el-GR" altLang="el-GR" sz="2400" b="1" dirty="0">
                <a:latin typeface="Calibri" pitchFamily="34" charset="0"/>
              </a:rPr>
              <a:t>Εγκυρότητα</a:t>
            </a:r>
          </a:p>
          <a:p>
            <a:pPr defTabSz="914400" eaLnBrk="1" hangingPunct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δομημένο ερωτηματολόγιο  που χρησιμοποίησαν σε έρευνά τους (2014) οι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Ματζάκος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Καλογιαννάκης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alt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/>
            <a:endParaRPr lang="en-US" altLang="el-GR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EF3BE-A730-4D1A-BCC8-71D8B9620C38}"/>
              </a:ext>
            </a:extLst>
          </p:cNvPr>
          <p:cNvSpPr txBox="1"/>
          <p:nvPr/>
        </p:nvSpPr>
        <p:spPr>
          <a:xfrm>
            <a:off x="143433" y="190661"/>
            <a:ext cx="9184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Στάσεις και αντιλήψεις (αρχικές)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1)Διαφωνώ, (2) Μάλλον διαφωνώ, (3)Ούτε συμφωνώ, ούτε διαφωνώ,</a:t>
            </a:r>
            <a:endParaRPr lang="en-US" sz="16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16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(4) Μάλλον συμφωνώ, (5)Συμφωνώ</a:t>
            </a:r>
            <a:endParaRPr lang="el-G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A93056-FF1E-4F35-B5EC-16B14CCCBCC5}"/>
              </a:ext>
            </a:extLst>
          </p:cNvPr>
          <p:cNvSpPr/>
          <p:nvPr/>
        </p:nvSpPr>
        <p:spPr>
          <a:xfrm>
            <a:off x="-564776" y="1140283"/>
            <a:ext cx="9708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Εκφράζονται θετικά (3.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4.4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στα 5)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προτιμώ/αισθάνομαι άνετα,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δεν φοβάμαι/βρίσκω ενδιαφέρουσα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9484EC-C868-44CF-B627-EC8E09204D30}"/>
              </a:ext>
            </a:extLst>
          </p:cNvPr>
          <p:cNvSpPr/>
          <p:nvPr/>
        </p:nvSpPr>
        <p:spPr>
          <a:xfrm>
            <a:off x="-564776" y="2622176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Δηλώνουν την πεποίθησή τους (3.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-4.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στα 5) ότι θα επωφεληθούν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θα κατανοήσω την ενότητα,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θα ενισχύσει την επίδοσή μου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Θα ενισχύσει τη συμμετοχή μου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θα με βοηθήσει να αποκτήσω χρήσιμες γνώσεις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Θα εξοικειωθώ με τη χρήση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H/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61F96F6-4C4F-41CA-AA78-44FA98A1E9E0}"/>
              </a:ext>
            </a:extLst>
          </p:cNvPr>
          <p:cNvCxnSpPr/>
          <p:nvPr/>
        </p:nvCxnSpPr>
        <p:spPr>
          <a:xfrm>
            <a:off x="6618508" y="161365"/>
            <a:ext cx="0" cy="6535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9A951F-4309-443E-9AC9-78DA16363EF8}"/>
              </a:ext>
            </a:extLst>
          </p:cNvPr>
          <p:cNvSpPr txBox="1"/>
          <p:nvPr/>
        </p:nvSpPr>
        <p:spPr>
          <a:xfrm>
            <a:off x="7113553" y="142402"/>
            <a:ext cx="493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Στάσεις και απόψεις (τελικές)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D432E37-E6AF-4042-9870-6EED42E82E37}"/>
              </a:ext>
            </a:extLst>
          </p:cNvPr>
          <p:cNvSpPr/>
          <p:nvPr/>
        </p:nvSpPr>
        <p:spPr>
          <a:xfrm>
            <a:off x="6791393" y="1297217"/>
            <a:ext cx="5400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Οι ήδη θετικές στάσεις που από την αρχή εξέφρασαν φαίνεται να παραμένουν θετικές και να ενισχύονται και άλλο στο  τελικό κριτήριο.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609FB-EA88-486E-88A2-BCD777704B72}"/>
              </a:ext>
            </a:extLst>
          </p:cNvPr>
          <p:cNvSpPr txBox="1"/>
          <p:nvPr/>
        </p:nvSpPr>
        <p:spPr>
          <a:xfrm>
            <a:off x="11322449" y="618566"/>
            <a:ext cx="2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ABF5F-9650-4EED-89E9-DE89FEE456C9}"/>
              </a:ext>
            </a:extLst>
          </p:cNvPr>
          <p:cNvSpPr txBox="1"/>
          <p:nvPr/>
        </p:nvSpPr>
        <p:spPr>
          <a:xfrm>
            <a:off x="6874645" y="604067"/>
            <a:ext cx="490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</a:t>
            </a:r>
            <a:r>
              <a:rPr lang="el-GR" b="1" dirty="0"/>
              <a:t>1) Αρνητικές , (2) ουδέτερες, (3) θετικές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30B9916-6BC1-4B64-AD41-C2746D5F30DC}"/>
              </a:ext>
            </a:extLst>
          </p:cNvPr>
          <p:cNvSpPr/>
          <p:nvPr/>
        </p:nvSpPr>
        <p:spPr>
          <a:xfrm>
            <a:off x="6445624" y="2913697"/>
            <a:ext cx="5878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Παρατηρείται ελαφρώς θετική ενίσχυση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95E004F-1609-4483-828F-9F41E232340B}"/>
              </a:ext>
            </a:extLst>
          </p:cNvPr>
          <p:cNvSpPr/>
          <p:nvPr/>
        </p:nvSpPr>
        <p:spPr>
          <a:xfrm>
            <a:off x="6445624" y="37401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στις στάσεις κατά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0.07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(2.81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2.88)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στις αντιλήψεις κατά 0.29 (2.60  2.89)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1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658938" y="638175"/>
            <a:ext cx="6996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l-GR" altLang="el-GR" sz="2800" b="1" baseline="30000" dirty="0">
                <a:latin typeface="Calibri" pitchFamily="34" charset="0"/>
                <a:cs typeface="Calibri" pitchFamily="34" charset="0"/>
              </a:rPr>
              <a:t>ο</a:t>
            </a:r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 Ερευνητικό Ερώτημα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1489075" y="1222375"/>
            <a:ext cx="10058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Πίνακας 9"/>
          <p:cNvGraphicFramePr>
            <a:graphicFrameLocks noGrp="1"/>
          </p:cNvGraphicFramePr>
          <p:nvPr/>
        </p:nvGraphicFramePr>
        <p:xfrm>
          <a:off x="808038" y="1477963"/>
          <a:ext cx="9612312" cy="2265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4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59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ομάδα (27 μαθητές)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pretest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Ομάδα ελέγχου (27 μαθητές)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pretest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Μ.Ο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=9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Μ.Ο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9,59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 =2,263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Std=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2,485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4" name="Rectangle 3"/>
          <p:cNvSpPr>
            <a:spLocks noChangeArrowheads="1"/>
          </p:cNvSpPr>
          <p:nvPr/>
        </p:nvSpPr>
        <p:spPr bwMode="auto">
          <a:xfrm>
            <a:off x="4570413" y="34353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l-GR" altLang="el-GR"/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73169"/>
              </p:ext>
            </p:extLst>
          </p:nvPr>
        </p:nvGraphicFramePr>
        <p:xfrm>
          <a:off x="808038" y="4159250"/>
          <a:ext cx="9612313" cy="2546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48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ομάδα (27 μαθητές)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Ομάδα ελέγχου (27 μαθητές)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Μ.Ο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15,11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Μ.Ο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14,15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 =</a:t>
                      </a:r>
                      <a:r>
                        <a:rPr lang="el-G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3,598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Std=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2,381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Ορθογώνιο 1"/>
          <p:cNvSpPr>
            <a:spLocks noChangeArrowheads="1"/>
          </p:cNvSpPr>
          <p:nvPr/>
        </p:nvSpPr>
        <p:spPr bwMode="auto">
          <a:xfrm>
            <a:off x="1465729" y="121024"/>
            <a:ext cx="107262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el-GR" altLang="el-GR" sz="2800" b="1" baseline="30000" dirty="0">
                <a:latin typeface="Calibri" pitchFamily="34" charset="0"/>
                <a:cs typeface="Calibri" pitchFamily="34" charset="0"/>
              </a:rPr>
              <a:t>ο</a:t>
            </a:r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 Ερευνητικό Ερώτημα </a:t>
            </a:r>
            <a:r>
              <a:rPr lang="el-GR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(1)Διαφωνώ, (2) Μάλλον διαφωνώ, (3)Ούτε συμφωνώ, ούτε διαφωνώ, (4) Μάλλον συμφωνώ, (5)Συμφωνώ </a:t>
            </a:r>
            <a:endParaRPr lang="el-GR" altLang="el-GR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03817"/>
              </p:ext>
            </p:extLst>
          </p:nvPr>
        </p:nvGraphicFramePr>
        <p:xfrm>
          <a:off x="1" y="970559"/>
          <a:ext cx="12191999" cy="5887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Ερωτήσεις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M.O.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S.D.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8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Ε1/Ε1_ΜΕΤΑ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 χρήση του ΕΥ μου κινεί το ενδιαφέρον να συμμετάσχω ενεργά στο μάθημα της Οικιακής Οικονομίας.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1,086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4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0,553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48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Ε2/Ε2_ΜΕΤΑ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 ΕΥ με κάλυψε γνωστικά και με βοήθησε να μάθω με εύκολο και διασκεδαστικό τρόπο τις διδακτικές ενότητες.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3,04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1,160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89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4,15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0,662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78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Ε3/Ε3_ΜΕΤΑ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Νοιώθω ικανοποιημένος από τον τρόπο παρουσίασης των πληροφοριών στο ΕΥ   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1,014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41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0,620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78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Ε4_Ε4_ΜΕΤΑ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Νοιώθω ικανοποιημένος από τις δραστηριότητες που εμπεριέχει το ΕΥ.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0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4,26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0,656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78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Ε5_Ε5_ΜΕΤΑ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Νοιώθω ικανοποιημένος από τις εικόνες, τα σχεδιαγράμματα και το οπτικοακουστικό υλικό που εμπεριέχει το ΕΥ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2,33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0,734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978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0,557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38" marR="60138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96FB05F7-DC46-4C38-A052-1DBBA572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1" y="945931"/>
          <a:ext cx="12191998" cy="5912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2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Ερωτήσεις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M.O.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S.D.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44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Α6/Α6_ΜΕΤΑ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Γνωρίζεις να χρησιμοποιείς το </a:t>
                      </a:r>
                      <a:r>
                        <a:rPr lang="el-G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youtube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movie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maker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0,888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39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0,480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44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Α7/Α7_ΜΕΤΑ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Γνωρίζεις να χρησιμοποιείς το </a:t>
                      </a:r>
                      <a:r>
                        <a:rPr lang="el-G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Mindmup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0,192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44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0492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44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Α8/Α8_ΜΕΤΑ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Γνωρίζεις να χρησιμοποιείς το </a:t>
                      </a:r>
                      <a:r>
                        <a:rPr lang="el-G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storyjumper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0,609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44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0,679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44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Α9/Α9_ΜΕΤΑ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Γνωρίζεις να χρησιμοποιείς το </a:t>
                      </a:r>
                      <a:r>
                        <a:rPr lang="el-G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padlet</a:t>
                      </a: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.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EXANTE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0,622</a:t>
                      </a:r>
                      <a:endParaRPr lang="el-G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44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EXPOST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0,698</a:t>
                      </a:r>
                      <a:endParaRPr lang="el-G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67" name="Ορθογώνιο 2"/>
          <p:cNvSpPr>
            <a:spLocks noChangeArrowheads="1"/>
          </p:cNvSpPr>
          <p:nvPr/>
        </p:nvSpPr>
        <p:spPr bwMode="auto">
          <a:xfrm>
            <a:off x="1497013" y="473075"/>
            <a:ext cx="1053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l-GR" sz="2800" b="1">
                <a:latin typeface="Calibri" pitchFamily="34" charset="0"/>
                <a:cs typeface="Calibri" pitchFamily="34" charset="0"/>
              </a:rPr>
              <a:t>4</a:t>
            </a:r>
            <a:r>
              <a:rPr lang="el-GR" altLang="el-GR" sz="2800" b="1" baseline="30000">
                <a:latin typeface="Calibri" pitchFamily="34" charset="0"/>
                <a:cs typeface="Calibri" pitchFamily="34" charset="0"/>
              </a:rPr>
              <a:t>ο</a:t>
            </a:r>
            <a:r>
              <a:rPr lang="el-GR" altLang="el-GR" sz="2800" b="1">
                <a:latin typeface="Calibri" pitchFamily="34" charset="0"/>
                <a:cs typeface="Calibri" pitchFamily="34" charset="0"/>
              </a:rPr>
              <a:t> Ερευνητικό Ερώτημα </a:t>
            </a:r>
            <a:r>
              <a:rPr lang="el-GR" altLang="el-GR" b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(1)καθόλου, (2) λίγο, (3) μέτρια (4)πολύ (5) πάρα πολύ </a:t>
            </a:r>
            <a:endParaRPr lang="el-GR" altLang="el-GR" b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713B6841-09A3-4320-9AFE-55DE4BFAEBB0}"/>
              </a:ext>
            </a:extLst>
          </p:cNvPr>
          <p:cNvCxnSpPr>
            <a:cxnSpLocks/>
          </p:cNvCxnSpPr>
          <p:nvPr/>
        </p:nvCxnSpPr>
        <p:spPr>
          <a:xfrm flipV="1">
            <a:off x="1497013" y="945931"/>
            <a:ext cx="10420167" cy="510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4BDC0-491C-454C-969E-2C4102C78414}"/>
              </a:ext>
            </a:extLst>
          </p:cNvPr>
          <p:cNvSpPr txBox="1"/>
          <p:nvPr/>
        </p:nvSpPr>
        <p:spPr>
          <a:xfrm>
            <a:off x="1561171" y="735980"/>
            <a:ext cx="840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Ψηφιακός εγγραματισμός</a:t>
            </a: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93B61383-826D-4DDD-8B4B-73CDA4E7D9AA}"/>
              </a:ext>
            </a:extLst>
          </p:cNvPr>
          <p:cNvCxnSpPr>
            <a:cxnSpLocks/>
          </p:cNvCxnSpPr>
          <p:nvPr/>
        </p:nvCxnSpPr>
        <p:spPr>
          <a:xfrm>
            <a:off x="1561171" y="1259200"/>
            <a:ext cx="103260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C15162-CCD1-439F-B8BC-F17ABEDBB6D2}"/>
              </a:ext>
            </a:extLst>
          </p:cNvPr>
          <p:cNvSpPr txBox="1"/>
          <p:nvPr/>
        </p:nvSpPr>
        <p:spPr>
          <a:xfrm>
            <a:off x="1182029" y="1518795"/>
            <a:ext cx="10036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Αρχάριο επίπεδο, (2) Μέτριο επίπεδο, (3) Άριστο επίπεδο</a:t>
            </a:r>
          </a:p>
          <a:p>
            <a:pPr marL="457200" indent="-457200">
              <a:buAutoNum type="arabicParenBoth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Both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μαθητές δηλώνουν ότι μέσα από το Πρόγραμμα έμαθαν να να χρησιμοποιούν τις προαναφερθείσες ψηφιακές εκπαιδευτικές εφαρμογές και λογισμικά και με τον ΜΟ </a:t>
            </a:r>
          </a:p>
          <a:p>
            <a:pPr algn="just"/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Από 1,074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2,26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6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871663" y="531813"/>
            <a:ext cx="2247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1. Σκοπός</a:t>
            </a:r>
          </a:p>
        </p:txBody>
      </p:sp>
      <p:cxnSp>
        <p:nvCxnSpPr>
          <p:cNvPr id="4" name="Ευθεία γραμμή σύνδεσης 3"/>
          <p:cNvCxnSpPr>
            <a:cxnSpLocks/>
          </p:cNvCxnSpPr>
          <p:nvPr/>
        </p:nvCxnSpPr>
        <p:spPr>
          <a:xfrm>
            <a:off x="1608138" y="1054100"/>
            <a:ext cx="98853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0125" y="1501775"/>
            <a:ext cx="1119187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Σχεδιασμός και δημιουργία εξ αποστάσεως εκπαιδευτικού υλικού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Υλοποίηση προγράμματος σχολικής ΕξΑΕ στο μάθημα της Οικιακής Οικονομίας.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η διερεύνηση των  στάσεων και των αντιλήψεων των μαθητών σε σχέση με τη συμμετοχή τους στο Πρόγραμμα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Αποτίμηση εκπαιδευτικής παρέμβασης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441325" y="1501775"/>
            <a:ext cx="1047750" cy="917575"/>
            <a:chOff x="4865222" y="2198222"/>
            <a:chExt cx="2461556" cy="2461556"/>
          </a:xfrm>
        </p:grpSpPr>
        <p:sp>
          <p:nvSpPr>
            <p:cNvPr id="7" name="Oval 4"/>
            <p:cNvSpPr/>
            <p:nvPr/>
          </p:nvSpPr>
          <p:spPr>
            <a:xfrm>
              <a:off x="4865222" y="2198222"/>
              <a:ext cx="2461556" cy="2461556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8" name="Oval 5"/>
            <p:cNvSpPr/>
            <p:nvPr/>
          </p:nvSpPr>
          <p:spPr>
            <a:xfrm>
              <a:off x="5130027" y="2466524"/>
              <a:ext cx="1931948" cy="192495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9" name="Oval 6"/>
            <p:cNvSpPr/>
            <p:nvPr/>
          </p:nvSpPr>
          <p:spPr>
            <a:xfrm>
              <a:off x="5357533" y="2692237"/>
              <a:ext cx="1476934" cy="1473527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0" name="Oval 7"/>
            <p:cNvSpPr/>
            <p:nvPr/>
          </p:nvSpPr>
          <p:spPr>
            <a:xfrm>
              <a:off x="5603689" y="2934987"/>
              <a:ext cx="984622" cy="988029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1" name="Oval 8"/>
            <p:cNvSpPr/>
            <p:nvPr/>
          </p:nvSpPr>
          <p:spPr>
            <a:xfrm>
              <a:off x="5846116" y="3177734"/>
              <a:ext cx="499770" cy="502532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</p:grp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404813" y="2970213"/>
            <a:ext cx="1047750" cy="917575"/>
            <a:chOff x="4865222" y="2198222"/>
            <a:chExt cx="2461556" cy="2461556"/>
          </a:xfrm>
        </p:grpSpPr>
        <p:sp>
          <p:nvSpPr>
            <p:cNvPr id="13" name="Oval 4"/>
            <p:cNvSpPr/>
            <p:nvPr/>
          </p:nvSpPr>
          <p:spPr>
            <a:xfrm>
              <a:off x="4865222" y="2198222"/>
              <a:ext cx="2461556" cy="2461556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4" name="Oval 5"/>
            <p:cNvSpPr/>
            <p:nvPr/>
          </p:nvSpPr>
          <p:spPr>
            <a:xfrm>
              <a:off x="5130025" y="2466522"/>
              <a:ext cx="1931948" cy="192495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5" name="Oval 6"/>
            <p:cNvSpPr/>
            <p:nvPr/>
          </p:nvSpPr>
          <p:spPr>
            <a:xfrm>
              <a:off x="5357533" y="2692237"/>
              <a:ext cx="1476934" cy="1473527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6" name="Oval 7"/>
            <p:cNvSpPr/>
            <p:nvPr/>
          </p:nvSpPr>
          <p:spPr>
            <a:xfrm>
              <a:off x="5603689" y="2934984"/>
              <a:ext cx="984622" cy="988029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7" name="Oval 8"/>
            <p:cNvSpPr/>
            <p:nvPr/>
          </p:nvSpPr>
          <p:spPr>
            <a:xfrm>
              <a:off x="5846114" y="3177734"/>
              <a:ext cx="499770" cy="502532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</p:grpSp>
      <p:grpSp>
        <p:nvGrpSpPr>
          <p:cNvPr id="19463" name="Group 3"/>
          <p:cNvGrpSpPr>
            <a:grpSpLocks/>
          </p:cNvGrpSpPr>
          <p:nvPr/>
        </p:nvGrpSpPr>
        <p:grpSpPr bwMode="auto">
          <a:xfrm>
            <a:off x="404813" y="4427538"/>
            <a:ext cx="1047750" cy="919162"/>
            <a:chOff x="4865222" y="2198222"/>
            <a:chExt cx="2461556" cy="2461556"/>
          </a:xfrm>
        </p:grpSpPr>
        <p:sp>
          <p:nvSpPr>
            <p:cNvPr id="19" name="Oval 4"/>
            <p:cNvSpPr/>
            <p:nvPr/>
          </p:nvSpPr>
          <p:spPr>
            <a:xfrm>
              <a:off x="4865222" y="2198222"/>
              <a:ext cx="2461556" cy="2461556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0" name="Oval 5"/>
            <p:cNvSpPr/>
            <p:nvPr/>
          </p:nvSpPr>
          <p:spPr>
            <a:xfrm>
              <a:off x="5130025" y="2466059"/>
              <a:ext cx="1931948" cy="192588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1" name="Oval 6"/>
            <p:cNvSpPr/>
            <p:nvPr/>
          </p:nvSpPr>
          <p:spPr>
            <a:xfrm>
              <a:off x="5357533" y="2691384"/>
              <a:ext cx="1476934" cy="1475233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2" name="Oval 7"/>
            <p:cNvSpPr/>
            <p:nvPr/>
          </p:nvSpPr>
          <p:spPr>
            <a:xfrm>
              <a:off x="5603689" y="2937965"/>
              <a:ext cx="984622" cy="98207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3" name="Oval 8"/>
            <p:cNvSpPr/>
            <p:nvPr/>
          </p:nvSpPr>
          <p:spPr>
            <a:xfrm>
              <a:off x="5846114" y="3180293"/>
              <a:ext cx="499770" cy="497414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</p:grpSp>
      <p:grpSp>
        <p:nvGrpSpPr>
          <p:cNvPr id="19464" name="Group 3"/>
          <p:cNvGrpSpPr>
            <a:grpSpLocks/>
          </p:cNvGrpSpPr>
          <p:nvPr/>
        </p:nvGrpSpPr>
        <p:grpSpPr bwMode="auto">
          <a:xfrm>
            <a:off x="404813" y="5886450"/>
            <a:ext cx="1047750" cy="917575"/>
            <a:chOff x="4865222" y="2198222"/>
            <a:chExt cx="2461556" cy="2461556"/>
          </a:xfrm>
        </p:grpSpPr>
        <p:sp>
          <p:nvSpPr>
            <p:cNvPr id="25" name="Oval 4"/>
            <p:cNvSpPr/>
            <p:nvPr/>
          </p:nvSpPr>
          <p:spPr>
            <a:xfrm>
              <a:off x="4865222" y="2198222"/>
              <a:ext cx="2461556" cy="2461556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6" name="Oval 5"/>
            <p:cNvSpPr/>
            <p:nvPr/>
          </p:nvSpPr>
          <p:spPr>
            <a:xfrm>
              <a:off x="5130025" y="2466524"/>
              <a:ext cx="1931948" cy="192495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7" name="Oval 6"/>
            <p:cNvSpPr/>
            <p:nvPr/>
          </p:nvSpPr>
          <p:spPr>
            <a:xfrm>
              <a:off x="5357533" y="2692237"/>
              <a:ext cx="1476934" cy="1473527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8" name="Oval 7"/>
            <p:cNvSpPr/>
            <p:nvPr/>
          </p:nvSpPr>
          <p:spPr>
            <a:xfrm>
              <a:off x="5603689" y="2934987"/>
              <a:ext cx="984622" cy="988029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29" name="Oval 8"/>
            <p:cNvSpPr/>
            <p:nvPr/>
          </p:nvSpPr>
          <p:spPr>
            <a:xfrm>
              <a:off x="5846114" y="3177734"/>
              <a:ext cx="499770" cy="502532"/>
            </a:xfrm>
            <a:prstGeom prst="ellipse">
              <a:avLst/>
            </a:prstGeom>
            <a:solidFill>
              <a:srgbClr val="E9292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63500" dir="2700000" algn="tl" rotWithShape="0">
                <a:prstClr val="black">
                  <a:alpha val="5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Ευθεία γραμμή σύνδεσης 3"/>
          <p:cNvCxnSpPr/>
          <p:nvPr/>
        </p:nvCxnSpPr>
        <p:spPr>
          <a:xfrm>
            <a:off x="1506538" y="1236663"/>
            <a:ext cx="103139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09843"/>
              </p:ext>
            </p:extLst>
          </p:nvPr>
        </p:nvGraphicFramePr>
        <p:xfrm>
          <a:off x="304800" y="1262063"/>
          <a:ext cx="10933113" cy="50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1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Πίνακας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ερώτηση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Καθόλου (1), λίγο (2), αρκετά (3), πολύ (4), πάρα πολύ (5)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M.O.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S.D.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4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Πόσο ενδιαφέρουσα σου φάνηκε η συγκεκριμένη διδακτική ενότητα;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OG1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3,65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0,689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0,009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17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OG2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3,85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0,732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42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OG3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4,29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0,751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4" marR="68584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24" name="Ορθογώνιο 5"/>
          <p:cNvSpPr>
            <a:spLocks noChangeArrowheads="1"/>
          </p:cNvSpPr>
          <p:nvPr/>
        </p:nvSpPr>
        <p:spPr bwMode="auto">
          <a:xfrm>
            <a:off x="1681163" y="688975"/>
            <a:ext cx="1013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>
                <a:latin typeface="Calibri" pitchFamily="34" charset="0"/>
                <a:cs typeface="Calibri" pitchFamily="34" charset="0"/>
              </a:rPr>
              <a:t>5</a:t>
            </a:r>
            <a:r>
              <a:rPr lang="el-GR" altLang="el-GR" sz="2800" b="1" baseline="30000">
                <a:latin typeface="Calibri" pitchFamily="34" charset="0"/>
                <a:cs typeface="Calibri" pitchFamily="34" charset="0"/>
              </a:rPr>
              <a:t>ο</a:t>
            </a:r>
            <a:r>
              <a:rPr lang="el-GR" altLang="el-GR" sz="2800" b="1">
                <a:latin typeface="Calibri" pitchFamily="34" charset="0"/>
                <a:cs typeface="Calibri" pitchFamily="34" charset="0"/>
              </a:rPr>
              <a:t> Ερευνητικό Ερώτημα </a:t>
            </a:r>
            <a:r>
              <a:rPr lang="el-GR" altLang="el-GR" b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1)καθόλου, (2) λίγο, (3) αρκετά (4)πολύ (5) πάρα πολύ </a:t>
            </a:r>
            <a:endParaRPr lang="el-GR" altLang="el-GR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A9307C5-ECEF-4CDC-8070-51657FF5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60476"/>
            <a:ext cx="10933113" cy="5056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693863" y="658813"/>
            <a:ext cx="892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>
                <a:latin typeface="Calibri" pitchFamily="34" charset="0"/>
                <a:cs typeface="Calibri" pitchFamily="34" charset="0"/>
              </a:rPr>
              <a:t>Ευρήματα της έρευνας από τους μαθητές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1693863" y="1243013"/>
            <a:ext cx="9790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Ορθογώνιο: Στρογγύλεμα γωνιών 4"/>
          <p:cNvSpPr/>
          <p:nvPr/>
        </p:nvSpPr>
        <p:spPr>
          <a:xfrm>
            <a:off x="1331913" y="1922463"/>
            <a:ext cx="4235450" cy="44640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Καταγραφή προβλημάτων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Τεχνικά προβλήματα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Προβλήματα με την πλατφόρμα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Προβλήματα με τον ήχο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Άλλο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Κανένα πρόβλημα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/>
          <p:cNvSpPr/>
          <p:nvPr/>
        </p:nvSpPr>
        <p:spPr>
          <a:xfrm>
            <a:off x="6454775" y="1828800"/>
            <a:ext cx="5338763" cy="46799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</a:rPr>
              <a:t>«</a:t>
            </a:r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Δυσκολεύτηκα λίγο στο </a:t>
            </a:r>
            <a:r>
              <a:rPr lang="el-GR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mindmup</a:t>
            </a:r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γιατί έβαζα εικόνες όπως μας δείχνατε στο βίντεο με οδηγίες αλλά μου έλεγε ότι είναι πολύ μεγάλο το αρχείο για να το αποθηκεύσω»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«Η σύνδεση στη πλατφόρμα ήταν μερικές φορές κάπως αργή»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«Στην κατασκευή τροφικής αλυσίδας δεν μπόρεσα να ακούσω τις οδηγίες γιατί ο ήχος ήταν χαμηλός αλλά από το βίντεο κατάλαβα τι έπρεπε να κάνω»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Όλα ήταν πολύ ωραία</a:t>
            </a:r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«Δεν αντιμετώπισα κανένα πρόβλημα»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: Στρογγύλεμα γωνιών 6"/>
          <p:cNvSpPr/>
          <p:nvPr/>
        </p:nvSpPr>
        <p:spPr>
          <a:xfrm>
            <a:off x="1331913" y="2016125"/>
            <a:ext cx="4235450" cy="427672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Προτάσεις βελτίωσης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Βελτίωση της πλατφόρμας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Βελτίωση ήχου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Βελτίωση δραστηριοτήτων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Βελτίωση Βίντεο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Καμία βελτίωση</a:t>
            </a:r>
          </a:p>
        </p:txBody>
      </p:sp>
      <p:pic>
        <p:nvPicPr>
          <p:cNvPr id="3" name="Εικόνα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775" y="1828798"/>
            <a:ext cx="5338763" cy="46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792074" y="1412444"/>
            <a:ext cx="2770934" cy="1236163"/>
            <a:chOff x="129921" y="1215159"/>
            <a:chExt cx="3427187" cy="201655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" name="Freeform: Shape 24"/>
            <p:cNvSpPr/>
            <p:nvPr/>
          </p:nvSpPr>
          <p:spPr>
            <a:xfrm>
              <a:off x="531024" y="1215159"/>
              <a:ext cx="3026084" cy="2016556"/>
            </a:xfrm>
            <a:custGeom>
              <a:avLst/>
              <a:gdLst/>
              <a:ahLst/>
              <a:cxnLst/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30432"/>
                  </a:lnTo>
                  <a:lnTo>
                    <a:pt x="213681" y="1730432"/>
                  </a:lnTo>
                  <a:lnTo>
                    <a:pt x="213681" y="220347"/>
                  </a:lnTo>
                  <a:lnTo>
                    <a:pt x="181530" y="220347"/>
                  </a:lnTo>
                  <a:lnTo>
                    <a:pt x="0" y="2831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20" tIns="34290" rIns="68580" bIns="3429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975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  <a:endParaRPr lang="en-US" sz="3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Freeform: Shape 15"/>
            <p:cNvSpPr/>
            <p:nvPr/>
          </p:nvSpPr>
          <p:spPr>
            <a:xfrm>
              <a:off x="129921" y="1395976"/>
              <a:ext cx="888600" cy="1547858"/>
            </a:xfrm>
            <a:custGeom>
              <a:avLst/>
              <a:gdLst/>
              <a:ahLst/>
              <a:cxnLst/>
              <a:rect l="l" t="t" r="r" b="b"/>
              <a:pathLst>
                <a:path w="694888" h="1510085">
                  <a:moveTo>
                    <a:pt x="662737" y="0"/>
                  </a:moveTo>
                  <a:lnTo>
                    <a:pt x="694888" y="0"/>
                  </a:lnTo>
                  <a:lnTo>
                    <a:pt x="694888" y="1510085"/>
                  </a:lnTo>
                  <a:lnTo>
                    <a:pt x="344333" y="1510085"/>
                  </a:lnTo>
                  <a:lnTo>
                    <a:pt x="344333" y="394116"/>
                  </a:lnTo>
                  <a:lnTo>
                    <a:pt x="0" y="494719"/>
                  </a:lnTo>
                  <a:lnTo>
                    <a:pt x="0" y="229209"/>
                  </a:lnTo>
                  <a:lnTo>
                    <a:pt x="662737" y="0"/>
                  </a:lnTo>
                  <a:close/>
                </a:path>
              </a:pathLst>
            </a:custGeom>
            <a:grpFill/>
            <a:ln w="101600">
              <a:solidFill>
                <a:srgbClr val="2B3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4480" y="1395976"/>
              <a:ext cx="2372628" cy="125519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Στάσεις και αντιλήψεις</a:t>
              </a:r>
            </a:p>
          </p:txBody>
        </p:sp>
      </p:grpSp>
      <p:grpSp>
        <p:nvGrpSpPr>
          <p:cNvPr id="6" name="Ομάδα 6"/>
          <p:cNvGrpSpPr>
            <a:grpSpLocks/>
          </p:cNvGrpSpPr>
          <p:nvPr/>
        </p:nvGrpSpPr>
        <p:grpSpPr bwMode="auto">
          <a:xfrm>
            <a:off x="4067175" y="1412875"/>
            <a:ext cx="3263900" cy="1362075"/>
            <a:chOff x="3751509" y="1215159"/>
            <a:chExt cx="4189395" cy="2016556"/>
          </a:xfrm>
        </p:grpSpPr>
        <p:sp>
          <p:nvSpPr>
            <p:cNvPr id="8" name="Freeform: Shape 42"/>
            <p:cNvSpPr/>
            <p:nvPr/>
          </p:nvSpPr>
          <p:spPr>
            <a:xfrm>
              <a:off x="4112173" y="1215159"/>
              <a:ext cx="3828731" cy="2016556"/>
            </a:xfrm>
            <a:custGeom>
              <a:avLst/>
              <a:gdLst>
                <a:gd name="connsiteX0" fmla="*/ 0 w 2684318"/>
                <a:gd name="connsiteY0" fmla="*/ 0 h 1967345"/>
                <a:gd name="connsiteX1" fmla="*/ 2684318 w 2684318"/>
                <a:gd name="connsiteY1" fmla="*/ 0 h 1967345"/>
                <a:gd name="connsiteX2" fmla="*/ 2684318 w 2684318"/>
                <a:gd name="connsiteY2" fmla="*/ 1967345 h 1967345"/>
                <a:gd name="connsiteX3" fmla="*/ 0 w 2684318"/>
                <a:gd name="connsiteY3" fmla="*/ 1967345 h 1967345"/>
                <a:gd name="connsiteX4" fmla="*/ 0 w 2684318"/>
                <a:gd name="connsiteY4" fmla="*/ 1730432 h 1967345"/>
                <a:gd name="connsiteX5" fmla="*/ 591659 w 2684318"/>
                <a:gd name="connsiteY5" fmla="*/ 1730432 h 1967345"/>
                <a:gd name="connsiteX6" fmla="*/ 591659 w 2684318"/>
                <a:gd name="connsiteY6" fmla="*/ 1460774 h 1967345"/>
                <a:gd name="connsiteX7" fmla="*/ 0 w 2684318"/>
                <a:gd name="connsiteY7" fmla="*/ 1460774 h 1967345"/>
                <a:gd name="connsiteX8" fmla="*/ 0 w 2684318"/>
                <a:gd name="connsiteY8" fmla="*/ 1457742 h 1967345"/>
                <a:gd name="connsiteX9" fmla="*/ 192357 w 2684318"/>
                <a:gd name="connsiteY9" fmla="*/ 1235713 h 1967345"/>
                <a:gd name="connsiteX10" fmla="*/ 417937 w 2684318"/>
                <a:gd name="connsiteY10" fmla="*/ 987317 h 1967345"/>
                <a:gd name="connsiteX11" fmla="*/ 521133 w 2684318"/>
                <a:gd name="connsiteY11" fmla="*/ 809965 h 1967345"/>
                <a:gd name="connsiteX12" fmla="*/ 554321 w 2684318"/>
                <a:gd name="connsiteY12" fmla="*/ 636243 h 1967345"/>
                <a:gd name="connsiteX13" fmla="*/ 422085 w 2684318"/>
                <a:gd name="connsiteY13" fmla="*/ 311616 h 1967345"/>
                <a:gd name="connsiteX14" fmla="*/ 45083 w 2684318"/>
                <a:gd name="connsiteY14" fmla="*/ 198567 h 1967345"/>
                <a:gd name="connsiteX15" fmla="*/ 0 w 2684318"/>
                <a:gd name="connsiteY15" fmla="*/ 201080 h 19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30432"/>
                  </a:lnTo>
                  <a:lnTo>
                    <a:pt x="591659" y="1730432"/>
                  </a:lnTo>
                  <a:lnTo>
                    <a:pt x="591659" y="1460774"/>
                  </a:lnTo>
                  <a:lnTo>
                    <a:pt x="0" y="1460774"/>
                  </a:lnTo>
                  <a:lnTo>
                    <a:pt x="0" y="1457742"/>
                  </a:lnTo>
                  <a:lnTo>
                    <a:pt x="192357" y="1235713"/>
                  </a:lnTo>
                  <a:cubicBezTo>
                    <a:pt x="296072" y="1131998"/>
                    <a:pt x="371265" y="1049200"/>
                    <a:pt x="417937" y="987317"/>
                  </a:cubicBezTo>
                  <a:cubicBezTo>
                    <a:pt x="464608" y="925433"/>
                    <a:pt x="499007" y="866316"/>
                    <a:pt x="521133" y="809965"/>
                  </a:cubicBezTo>
                  <a:cubicBezTo>
                    <a:pt x="543258" y="753613"/>
                    <a:pt x="554321" y="695706"/>
                    <a:pt x="554321" y="636243"/>
                  </a:cubicBezTo>
                  <a:cubicBezTo>
                    <a:pt x="554321" y="495191"/>
                    <a:pt x="510243" y="386982"/>
                    <a:pt x="422085" y="311616"/>
                  </a:cubicBezTo>
                  <a:cubicBezTo>
                    <a:pt x="333928" y="236250"/>
                    <a:pt x="208260" y="198567"/>
                    <a:pt x="45083" y="198567"/>
                  </a:cubicBezTo>
                  <a:lnTo>
                    <a:pt x="0" y="2010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20" tIns="34290" rIns="68580" bIns="3429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975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endParaRPr lang="en-US" sz="15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Freeform: Shape 43"/>
            <p:cNvSpPr/>
            <p:nvPr/>
          </p:nvSpPr>
          <p:spPr>
            <a:xfrm>
              <a:off x="3751509" y="1459590"/>
              <a:ext cx="1126817" cy="1572350"/>
            </a:xfrm>
            <a:custGeom>
              <a:avLst/>
              <a:gdLst/>
              <a:ahLst/>
              <a:cxnLst/>
              <a:rect l="l" t="t" r="r" b="b"/>
              <a:pathLst>
                <a:path w="1084855" h="1531865">
                  <a:moveTo>
                    <a:pt x="538279" y="0"/>
                  </a:moveTo>
                  <a:cubicBezTo>
                    <a:pt x="701456" y="0"/>
                    <a:pt x="827124" y="37683"/>
                    <a:pt x="915281" y="113049"/>
                  </a:cubicBezTo>
                  <a:cubicBezTo>
                    <a:pt x="1003439" y="188415"/>
                    <a:pt x="1047517" y="296624"/>
                    <a:pt x="1047517" y="437676"/>
                  </a:cubicBezTo>
                  <a:cubicBezTo>
                    <a:pt x="1047517" y="497139"/>
                    <a:pt x="1036454" y="555046"/>
                    <a:pt x="1014329" y="611398"/>
                  </a:cubicBezTo>
                  <a:cubicBezTo>
                    <a:pt x="992203" y="667749"/>
                    <a:pt x="957804" y="726866"/>
                    <a:pt x="911133" y="788750"/>
                  </a:cubicBezTo>
                  <a:cubicBezTo>
                    <a:pt x="864461" y="850633"/>
                    <a:pt x="789268" y="933431"/>
                    <a:pt x="685553" y="1037146"/>
                  </a:cubicBezTo>
                  <a:lnTo>
                    <a:pt x="490570" y="1262207"/>
                  </a:lnTo>
                  <a:lnTo>
                    <a:pt x="1084855" y="1262207"/>
                  </a:lnTo>
                  <a:lnTo>
                    <a:pt x="1084855" y="1531865"/>
                  </a:lnTo>
                  <a:lnTo>
                    <a:pt x="31114" y="1531865"/>
                  </a:lnTo>
                  <a:lnTo>
                    <a:pt x="31114" y="1303693"/>
                  </a:lnTo>
                  <a:lnTo>
                    <a:pt x="516499" y="793417"/>
                  </a:lnTo>
                  <a:cubicBezTo>
                    <a:pt x="636116" y="657205"/>
                    <a:pt x="695925" y="548996"/>
                    <a:pt x="695925" y="468790"/>
                  </a:cubicBezTo>
                  <a:cubicBezTo>
                    <a:pt x="695925" y="403796"/>
                    <a:pt x="681750" y="354358"/>
                    <a:pt x="653402" y="320478"/>
                  </a:cubicBezTo>
                  <a:cubicBezTo>
                    <a:pt x="625053" y="286598"/>
                    <a:pt x="583913" y="269658"/>
                    <a:pt x="529981" y="269658"/>
                  </a:cubicBezTo>
                  <a:cubicBezTo>
                    <a:pt x="476741" y="269658"/>
                    <a:pt x="433527" y="292302"/>
                    <a:pt x="400338" y="337591"/>
                  </a:cubicBezTo>
                  <a:cubicBezTo>
                    <a:pt x="367149" y="382880"/>
                    <a:pt x="350555" y="439404"/>
                    <a:pt x="350555" y="507164"/>
                  </a:cubicBezTo>
                  <a:lnTo>
                    <a:pt x="0" y="507164"/>
                  </a:lnTo>
                  <a:cubicBezTo>
                    <a:pt x="0" y="414513"/>
                    <a:pt x="23163" y="328948"/>
                    <a:pt x="69489" y="250471"/>
                  </a:cubicBezTo>
                  <a:cubicBezTo>
                    <a:pt x="115814" y="171993"/>
                    <a:pt x="180117" y="110629"/>
                    <a:pt x="262398" y="66377"/>
                  </a:cubicBezTo>
                  <a:cubicBezTo>
                    <a:pt x="344678" y="22126"/>
                    <a:pt x="436638" y="0"/>
                    <a:pt x="538279" y="0"/>
                  </a:cubicBezTo>
                  <a:close/>
                </a:path>
              </a:pathLst>
            </a:custGeom>
            <a:solidFill>
              <a:schemeClr val="accent2"/>
            </a:solidFill>
            <a:ln w="101600">
              <a:solidFill>
                <a:srgbClr val="2B3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0707" y="1262165"/>
              <a:ext cx="3125745" cy="15036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Βαθμός επίτευξης γνωστικών στόχων</a:t>
              </a:r>
            </a:p>
          </p:txBody>
        </p:sp>
      </p:grpSp>
      <p:sp>
        <p:nvSpPr>
          <p:cNvPr id="11" name="Διάγραμμα ροής: Διεργασία 10"/>
          <p:cNvSpPr/>
          <p:nvPr/>
        </p:nvSpPr>
        <p:spPr>
          <a:xfrm>
            <a:off x="795338" y="3322638"/>
            <a:ext cx="8702675" cy="3184525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 προς τα μαθησιακά αποτελέσματα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πειραματική ομάδα αύξησε την επίδοσή της  συγκριτικά με την ομάδα ελέγχου.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Κατάκτηση γνωστικών στόχων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αποτελέσματα της έρευνάς μας συμπίπτουν με αποτελέσματα άλλων ερευνών (βλέπε 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Σκουλαρίδου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Μαυροειδή, 2018, 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Kazu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Demirkol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2014,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Cavanagh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1999)</a:t>
            </a:r>
          </a:p>
        </p:txBody>
      </p:sp>
      <p:grpSp>
        <p:nvGrpSpPr>
          <p:cNvPr id="7" name="Ομάδα 11"/>
          <p:cNvGrpSpPr/>
          <p:nvPr/>
        </p:nvGrpSpPr>
        <p:grpSpPr>
          <a:xfrm>
            <a:off x="8024529" y="1340270"/>
            <a:ext cx="3559862" cy="1318598"/>
            <a:chOff x="8104303" y="1298425"/>
            <a:chExt cx="3915676" cy="167895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" name="Freeform: Shape 33"/>
            <p:cNvSpPr/>
            <p:nvPr/>
          </p:nvSpPr>
          <p:spPr>
            <a:xfrm>
              <a:off x="8455566" y="1298425"/>
              <a:ext cx="3564413" cy="1678958"/>
            </a:xfrm>
            <a:custGeom>
              <a:avLst/>
              <a:gdLst>
                <a:gd name="connsiteX0" fmla="*/ 0 w 2684318"/>
                <a:gd name="connsiteY0" fmla="*/ 0 h 1967345"/>
                <a:gd name="connsiteX1" fmla="*/ 2684318 w 2684318"/>
                <a:gd name="connsiteY1" fmla="*/ 0 h 1967345"/>
                <a:gd name="connsiteX2" fmla="*/ 2684318 w 2684318"/>
                <a:gd name="connsiteY2" fmla="*/ 1967345 h 1967345"/>
                <a:gd name="connsiteX3" fmla="*/ 0 w 2684318"/>
                <a:gd name="connsiteY3" fmla="*/ 1967345 h 1967345"/>
                <a:gd name="connsiteX4" fmla="*/ 0 w 2684318"/>
                <a:gd name="connsiteY4" fmla="*/ 1746670 h 1967345"/>
                <a:gd name="connsiteX5" fmla="*/ 48905 w 2684318"/>
                <a:gd name="connsiteY5" fmla="*/ 1743591 h 1967345"/>
                <a:gd name="connsiteX6" fmla="*/ 337102 w 2684318"/>
                <a:gd name="connsiteY6" fmla="*/ 1629829 h 1967345"/>
                <a:gd name="connsiteX7" fmla="*/ 492674 w 2684318"/>
                <a:gd name="connsiteY7" fmla="*/ 1306239 h 1967345"/>
                <a:gd name="connsiteX8" fmla="*/ 424222 w 2684318"/>
                <a:gd name="connsiteY8" fmla="*/ 1086883 h 1967345"/>
                <a:gd name="connsiteX9" fmla="*/ 235461 w 2684318"/>
                <a:gd name="connsiteY9" fmla="*/ 954646 h 1967345"/>
                <a:gd name="connsiteX10" fmla="*/ 409183 w 2684318"/>
                <a:gd name="connsiteY10" fmla="*/ 814113 h 1967345"/>
                <a:gd name="connsiteX11" fmla="*/ 468819 w 2684318"/>
                <a:gd name="connsiteY11" fmla="*/ 630020 h 1967345"/>
                <a:gd name="connsiteX12" fmla="*/ 324656 w 2684318"/>
                <a:gd name="connsiteY12" fmla="*/ 313690 h 1967345"/>
                <a:gd name="connsiteX13" fmla="*/ 47738 w 2684318"/>
                <a:gd name="connsiteY13" fmla="*/ 205762 h 1967345"/>
                <a:gd name="connsiteX14" fmla="*/ 0 w 2684318"/>
                <a:gd name="connsiteY14" fmla="*/ 202882 h 19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46670"/>
                  </a:lnTo>
                  <a:lnTo>
                    <a:pt x="48905" y="1743591"/>
                  </a:lnTo>
                  <a:cubicBezTo>
                    <a:pt x="163250" y="1728422"/>
                    <a:pt x="259316" y="1690502"/>
                    <a:pt x="337102" y="1629829"/>
                  </a:cubicBezTo>
                  <a:cubicBezTo>
                    <a:pt x="440816" y="1548931"/>
                    <a:pt x="492674" y="1441068"/>
                    <a:pt x="492674" y="1306239"/>
                  </a:cubicBezTo>
                  <a:cubicBezTo>
                    <a:pt x="492674" y="1219119"/>
                    <a:pt x="469856" y="1146000"/>
                    <a:pt x="424222" y="1086883"/>
                  </a:cubicBezTo>
                  <a:cubicBezTo>
                    <a:pt x="378587" y="1027765"/>
                    <a:pt x="315667" y="983687"/>
                    <a:pt x="235461" y="954646"/>
                  </a:cubicBezTo>
                  <a:cubicBezTo>
                    <a:pt x="311519" y="918692"/>
                    <a:pt x="369426" y="871848"/>
                    <a:pt x="409183" y="814113"/>
                  </a:cubicBezTo>
                  <a:cubicBezTo>
                    <a:pt x="448941" y="756379"/>
                    <a:pt x="468819" y="695014"/>
                    <a:pt x="468819" y="630020"/>
                  </a:cubicBezTo>
                  <a:cubicBezTo>
                    <a:pt x="468819" y="495882"/>
                    <a:pt x="420765" y="390439"/>
                    <a:pt x="324656" y="313690"/>
                  </a:cubicBezTo>
                  <a:cubicBezTo>
                    <a:pt x="252574" y="256129"/>
                    <a:pt x="160268" y="220153"/>
                    <a:pt x="47738" y="205762"/>
                  </a:cubicBezTo>
                  <a:lnTo>
                    <a:pt x="0" y="2028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20" tIns="34290" rIns="68580" bIns="3429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975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l-G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Βαθμός ικανοποίησης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34"/>
            <p:cNvSpPr/>
            <p:nvPr/>
          </p:nvSpPr>
          <p:spPr>
            <a:xfrm>
              <a:off x="8104303" y="1454759"/>
              <a:ext cx="999127" cy="1522624"/>
            </a:xfrm>
            <a:custGeom>
              <a:avLst/>
              <a:gdLst/>
              <a:ahLst/>
              <a:cxnLst/>
              <a:rect l="l" t="t" r="r" b="b"/>
              <a:pathLst>
                <a:path w="1097301" h="1552608">
                  <a:moveTo>
                    <a:pt x="533093" y="0"/>
                  </a:moveTo>
                  <a:cubicBezTo>
                    <a:pt x="701111" y="0"/>
                    <a:pt x="833174" y="38374"/>
                    <a:pt x="929283" y="115123"/>
                  </a:cubicBezTo>
                  <a:cubicBezTo>
                    <a:pt x="1025392" y="191872"/>
                    <a:pt x="1073446" y="297315"/>
                    <a:pt x="1073446" y="431453"/>
                  </a:cubicBezTo>
                  <a:cubicBezTo>
                    <a:pt x="1073446" y="496447"/>
                    <a:pt x="1053568" y="557812"/>
                    <a:pt x="1013810" y="615546"/>
                  </a:cubicBezTo>
                  <a:cubicBezTo>
                    <a:pt x="974053" y="673281"/>
                    <a:pt x="916146" y="720125"/>
                    <a:pt x="840088" y="756079"/>
                  </a:cubicBezTo>
                  <a:cubicBezTo>
                    <a:pt x="920294" y="785120"/>
                    <a:pt x="983214" y="829198"/>
                    <a:pt x="1028849" y="888316"/>
                  </a:cubicBezTo>
                  <a:cubicBezTo>
                    <a:pt x="1074483" y="947433"/>
                    <a:pt x="1097301" y="1020552"/>
                    <a:pt x="1097301" y="1107672"/>
                  </a:cubicBezTo>
                  <a:cubicBezTo>
                    <a:pt x="1097301" y="1242501"/>
                    <a:pt x="1045443" y="1350364"/>
                    <a:pt x="941729" y="1431262"/>
                  </a:cubicBezTo>
                  <a:cubicBezTo>
                    <a:pt x="838014" y="1512159"/>
                    <a:pt x="701802" y="1552608"/>
                    <a:pt x="533093" y="1552608"/>
                  </a:cubicBezTo>
                  <a:cubicBezTo>
                    <a:pt x="434219" y="1552608"/>
                    <a:pt x="342431" y="1533766"/>
                    <a:pt x="257731" y="1496083"/>
                  </a:cubicBezTo>
                  <a:cubicBezTo>
                    <a:pt x="173031" y="1458400"/>
                    <a:pt x="108900" y="1406197"/>
                    <a:pt x="65340" y="1339474"/>
                  </a:cubicBezTo>
                  <a:cubicBezTo>
                    <a:pt x="21780" y="1272751"/>
                    <a:pt x="0" y="1196867"/>
                    <a:pt x="0" y="1111821"/>
                  </a:cubicBezTo>
                  <a:lnTo>
                    <a:pt x="351593" y="1111821"/>
                  </a:lnTo>
                  <a:cubicBezTo>
                    <a:pt x="351593" y="1158146"/>
                    <a:pt x="370261" y="1198249"/>
                    <a:pt x="407598" y="1232130"/>
                  </a:cubicBezTo>
                  <a:cubicBezTo>
                    <a:pt x="444936" y="1266010"/>
                    <a:pt x="490916" y="1282950"/>
                    <a:pt x="545539" y="1282950"/>
                  </a:cubicBezTo>
                  <a:cubicBezTo>
                    <a:pt x="607076" y="1282950"/>
                    <a:pt x="656168" y="1265837"/>
                    <a:pt x="692814" y="1231611"/>
                  </a:cubicBezTo>
                  <a:cubicBezTo>
                    <a:pt x="729459" y="1197385"/>
                    <a:pt x="747782" y="1153652"/>
                    <a:pt x="747782" y="1100412"/>
                  </a:cubicBezTo>
                  <a:cubicBezTo>
                    <a:pt x="747782" y="1024355"/>
                    <a:pt x="728768" y="970423"/>
                    <a:pt x="690739" y="938617"/>
                  </a:cubicBezTo>
                  <a:cubicBezTo>
                    <a:pt x="652711" y="906811"/>
                    <a:pt x="600162" y="890908"/>
                    <a:pt x="533093" y="890908"/>
                  </a:cubicBezTo>
                  <a:lnTo>
                    <a:pt x="363001" y="890908"/>
                  </a:lnTo>
                  <a:lnTo>
                    <a:pt x="363001" y="630585"/>
                  </a:lnTo>
                  <a:lnTo>
                    <a:pt x="527907" y="630585"/>
                  </a:lnTo>
                  <a:cubicBezTo>
                    <a:pt x="658588" y="630585"/>
                    <a:pt x="723928" y="566627"/>
                    <a:pt x="723928" y="438713"/>
                  </a:cubicBezTo>
                  <a:cubicBezTo>
                    <a:pt x="723928" y="388930"/>
                    <a:pt x="708371" y="348308"/>
                    <a:pt x="677256" y="316848"/>
                  </a:cubicBezTo>
                  <a:cubicBezTo>
                    <a:pt x="646142" y="285388"/>
                    <a:pt x="602236" y="269658"/>
                    <a:pt x="545539" y="269658"/>
                  </a:cubicBezTo>
                  <a:cubicBezTo>
                    <a:pt x="499213" y="269658"/>
                    <a:pt x="458937" y="283141"/>
                    <a:pt x="424711" y="310107"/>
                  </a:cubicBezTo>
                  <a:cubicBezTo>
                    <a:pt x="390486" y="337072"/>
                    <a:pt x="373373" y="370607"/>
                    <a:pt x="373373" y="410710"/>
                  </a:cubicBezTo>
                  <a:lnTo>
                    <a:pt x="23854" y="410710"/>
                  </a:lnTo>
                  <a:cubicBezTo>
                    <a:pt x="23854" y="331195"/>
                    <a:pt x="45980" y="260324"/>
                    <a:pt x="90232" y="198095"/>
                  </a:cubicBezTo>
                  <a:cubicBezTo>
                    <a:pt x="134483" y="135866"/>
                    <a:pt x="195848" y="87293"/>
                    <a:pt x="274325" y="52376"/>
                  </a:cubicBezTo>
                  <a:cubicBezTo>
                    <a:pt x="352803" y="17459"/>
                    <a:pt x="439059" y="0"/>
                    <a:pt x="533093" y="0"/>
                  </a:cubicBezTo>
                  <a:close/>
                </a:path>
              </a:pathLst>
            </a:custGeom>
            <a:grpFill/>
            <a:ln w="101600">
              <a:solidFill>
                <a:srgbClr val="2B3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sp>
        <p:nvSpPr>
          <p:cNvPr id="19" name="Διάγραμμα ροής: Διεργασία 18"/>
          <p:cNvSpPr/>
          <p:nvPr/>
        </p:nvSpPr>
        <p:spPr>
          <a:xfrm>
            <a:off x="27781" y="2872971"/>
            <a:ext cx="9698038" cy="427513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μαθητές προτιμούν το μάθημα να γίνεται με τη μέθοδο της συμπληρωματικής ΕξΑΕ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Akbarov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Gonen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Aydogan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2018)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ήδη θετικές τους στάσεις και αντιλήψεις που από την αρχή εξέφρασαν ενισχύθηκαν και άλλο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τελικό κριτήριο αξιολόγησης. Πιο συγκεκριμένα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μαθητές αισθάνονται άνετα και δεν φοβούνται να συμμετάσχουν σε ένα Πρόγραμμα σχολικής ΕξΑΕ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ενδιαφέρον τους μετά το τέλος του Προγράμματος δεν εξασθένισε αλλά αντίθετα αυξήθηκε (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0,024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Φακιολάκη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Παπαδάκη, 2011,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Picciano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Seaman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2007,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Martinsen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Jackson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Whitehouse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2015)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3" name="TextBox 19"/>
          <p:cNvSpPr txBox="1">
            <a:spLocks noChangeArrowheads="1"/>
          </p:cNvSpPr>
          <p:nvPr/>
        </p:nvSpPr>
        <p:spPr bwMode="auto">
          <a:xfrm>
            <a:off x="614363" y="425450"/>
            <a:ext cx="3971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Συμπεράσματα</a:t>
            </a:r>
          </a:p>
          <a:p>
            <a:pPr eaLnBrk="1" hangingPunct="1"/>
            <a:endParaRPr lang="el-GR" altLang="el-GR" dirty="0"/>
          </a:p>
        </p:txBody>
      </p:sp>
      <p:cxnSp>
        <p:nvCxnSpPr>
          <p:cNvPr id="22" name="Ευθεία γραμμή σύνδεσης 21"/>
          <p:cNvCxnSpPr>
            <a:cxnSpLocks/>
          </p:cNvCxnSpPr>
          <p:nvPr/>
        </p:nvCxnSpPr>
        <p:spPr>
          <a:xfrm>
            <a:off x="409575" y="896938"/>
            <a:ext cx="115252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Ομάδα 23"/>
          <p:cNvGrpSpPr/>
          <p:nvPr/>
        </p:nvGrpSpPr>
        <p:grpSpPr>
          <a:xfrm>
            <a:off x="437986" y="4581984"/>
            <a:ext cx="3516785" cy="1925143"/>
            <a:chOff x="60847" y="3598835"/>
            <a:chExt cx="3516785" cy="1925143"/>
          </a:xfrm>
          <a:solidFill>
            <a:srgbClr val="FF9900"/>
          </a:solidFill>
        </p:grpSpPr>
        <p:sp>
          <p:nvSpPr>
            <p:cNvPr id="25" name="Freeform: Shape 27"/>
            <p:cNvSpPr/>
            <p:nvPr/>
          </p:nvSpPr>
          <p:spPr>
            <a:xfrm>
              <a:off x="531024" y="3598835"/>
              <a:ext cx="3026084" cy="1925143"/>
            </a:xfrm>
            <a:custGeom>
              <a:avLst/>
              <a:gdLst/>
              <a:ahLst/>
              <a:cxnLst/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30432"/>
                  </a:lnTo>
                  <a:lnTo>
                    <a:pt x="196175" y="1730432"/>
                  </a:lnTo>
                  <a:lnTo>
                    <a:pt x="196175" y="1409954"/>
                  </a:lnTo>
                  <a:lnTo>
                    <a:pt x="349673" y="1409954"/>
                  </a:lnTo>
                  <a:lnTo>
                    <a:pt x="349673" y="1140296"/>
                  </a:lnTo>
                  <a:lnTo>
                    <a:pt x="196175" y="1140296"/>
                  </a:lnTo>
                  <a:lnTo>
                    <a:pt x="196175" y="220347"/>
                  </a:lnTo>
                  <a:lnTo>
                    <a:pt x="0" y="220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20" tIns="34290" rIns="68580" bIns="3429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975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endParaRPr lang="en-US" sz="15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" name="Freeform: Shape 13"/>
            <p:cNvSpPr/>
            <p:nvPr/>
          </p:nvSpPr>
          <p:spPr>
            <a:xfrm>
              <a:off x="60847" y="3764094"/>
              <a:ext cx="815976" cy="1477692"/>
            </a:xfrm>
            <a:custGeom>
              <a:avLst/>
              <a:gdLst/>
              <a:ahLst/>
              <a:cxnLst/>
              <a:rect l="l" t="t" r="r" b="b"/>
              <a:pathLst>
                <a:path w="1107672" h="1510085">
                  <a:moveTo>
                    <a:pt x="604656" y="0"/>
                  </a:moveTo>
                  <a:lnTo>
                    <a:pt x="954174" y="0"/>
                  </a:lnTo>
                  <a:lnTo>
                    <a:pt x="954174" y="919949"/>
                  </a:lnTo>
                  <a:lnTo>
                    <a:pt x="1107672" y="919949"/>
                  </a:lnTo>
                  <a:lnTo>
                    <a:pt x="1107672" y="1189607"/>
                  </a:lnTo>
                  <a:lnTo>
                    <a:pt x="954174" y="1189607"/>
                  </a:lnTo>
                  <a:lnTo>
                    <a:pt x="954174" y="1510085"/>
                  </a:lnTo>
                  <a:lnTo>
                    <a:pt x="604656" y="1510085"/>
                  </a:lnTo>
                  <a:lnTo>
                    <a:pt x="604656" y="1189607"/>
                  </a:lnTo>
                  <a:lnTo>
                    <a:pt x="20743" y="1189607"/>
                  </a:lnTo>
                  <a:lnTo>
                    <a:pt x="0" y="975955"/>
                  </a:lnTo>
                  <a:lnTo>
                    <a:pt x="604656" y="3112"/>
                  </a:lnTo>
                  <a:lnTo>
                    <a:pt x="604656" y="0"/>
                  </a:lnTo>
                  <a:close/>
                  <a:moveTo>
                    <a:pt x="604656" y="455307"/>
                  </a:moveTo>
                  <a:lnTo>
                    <a:pt x="582876" y="490570"/>
                  </a:lnTo>
                  <a:lnTo>
                    <a:pt x="332924" y="919949"/>
                  </a:lnTo>
                  <a:lnTo>
                    <a:pt x="604656" y="919949"/>
                  </a:lnTo>
                  <a:lnTo>
                    <a:pt x="604656" y="455307"/>
                  </a:lnTo>
                  <a:close/>
                </a:path>
              </a:pathLst>
            </a:custGeom>
            <a:grpFill/>
            <a:ln w="101600">
              <a:solidFill>
                <a:srgbClr val="2B3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7138" y="4087440"/>
              <a:ext cx="2780494" cy="83099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Ψηφιακός εγγραματισμός</a:t>
              </a:r>
            </a:p>
          </p:txBody>
        </p:sp>
      </p:grpSp>
      <p:sp>
        <p:nvSpPr>
          <p:cNvPr id="30" name="Διάγραμμα ροής: Διεργασία 29"/>
          <p:cNvSpPr/>
          <p:nvPr/>
        </p:nvSpPr>
        <p:spPr>
          <a:xfrm>
            <a:off x="79852" y="2886367"/>
            <a:ext cx="9698037" cy="3789362"/>
          </a:xfrm>
          <a:prstGeom prst="flowChartProcess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 προς τις Τεχνολογικές δεξιότητες που απέκτησαν οι μαθητές μετά τη συμμετοχή τους στο Πρόγραμμα από την έρευνα προκύπτει πως οι μαθητές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έμαθαν να χρησιμοποιούν ψηφιακά εκπαιδευτικά εργαλεία όπως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Storyjumper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Mindmup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movie maker</a:t>
            </a:r>
            <a:endParaRPr lang="el-G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Έμαθαν να χρησιμοποιούν τα τεχνολογικά μέσα και το διαδίκτυο όχι μόνο για ψυχαγωγικούς λόγους και για εκπαιδευτικούς.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Εξοικειώθηκαν με τη χρήση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H/Y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Patmanthara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Hidayat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(2018) </a:t>
            </a:r>
          </a:p>
        </p:txBody>
      </p:sp>
      <p:sp>
        <p:nvSpPr>
          <p:cNvPr id="39947" name="Ορθογώνιο 30"/>
          <p:cNvSpPr>
            <a:spLocks noChangeArrowheads="1"/>
          </p:cNvSpPr>
          <p:nvPr/>
        </p:nvSpPr>
        <p:spPr bwMode="auto">
          <a:xfrm>
            <a:off x="1225550" y="1247775"/>
            <a:ext cx="791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8" name="Ορθογώνιο 31"/>
          <p:cNvSpPr>
            <a:spLocks noChangeArrowheads="1"/>
          </p:cNvSpPr>
          <p:nvPr/>
        </p:nvSpPr>
        <p:spPr bwMode="auto">
          <a:xfrm>
            <a:off x="4548188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l-GR" altLang="el-GR"/>
          </a:p>
        </p:txBody>
      </p:sp>
      <p:grpSp>
        <p:nvGrpSpPr>
          <p:cNvPr id="16" name="Ομάδα 32"/>
          <p:cNvGrpSpPr/>
          <p:nvPr/>
        </p:nvGrpSpPr>
        <p:grpSpPr>
          <a:xfrm>
            <a:off x="4877594" y="4545212"/>
            <a:ext cx="4082730" cy="1928275"/>
            <a:chOff x="3833718" y="3595703"/>
            <a:chExt cx="4082730" cy="1928275"/>
          </a:xfrm>
          <a:solidFill>
            <a:srgbClr val="92D050"/>
          </a:solidFill>
        </p:grpSpPr>
        <p:sp>
          <p:nvSpPr>
            <p:cNvPr id="34" name="Freeform: Shape 39"/>
            <p:cNvSpPr/>
            <p:nvPr/>
          </p:nvSpPr>
          <p:spPr>
            <a:xfrm>
              <a:off x="4054201" y="3595703"/>
              <a:ext cx="3862247" cy="1928275"/>
            </a:xfrm>
            <a:custGeom>
              <a:avLst/>
              <a:gdLst>
                <a:gd name="connsiteX0" fmla="*/ 0 w 2684318"/>
                <a:gd name="connsiteY0" fmla="*/ 0 h 1967345"/>
                <a:gd name="connsiteX1" fmla="*/ 2684318 w 2684318"/>
                <a:gd name="connsiteY1" fmla="*/ 0 h 1967345"/>
                <a:gd name="connsiteX2" fmla="*/ 2684318 w 2684318"/>
                <a:gd name="connsiteY2" fmla="*/ 1967345 h 1967345"/>
                <a:gd name="connsiteX3" fmla="*/ 0 w 2684318"/>
                <a:gd name="connsiteY3" fmla="*/ 1967345 h 1967345"/>
                <a:gd name="connsiteX4" fmla="*/ 0 w 2684318"/>
                <a:gd name="connsiteY4" fmla="*/ 1744728 h 1967345"/>
                <a:gd name="connsiteX5" fmla="*/ 60641 w 2684318"/>
                <a:gd name="connsiteY5" fmla="*/ 1751175 h 1967345"/>
                <a:gd name="connsiteX6" fmla="*/ 337559 w 2684318"/>
                <a:gd name="connsiteY6" fmla="*/ 1687909 h 1967345"/>
                <a:gd name="connsiteX7" fmla="*/ 519578 w 2684318"/>
                <a:gd name="connsiteY7" fmla="*/ 1506927 h 1967345"/>
                <a:gd name="connsiteX8" fmla="*/ 584400 w 2684318"/>
                <a:gd name="connsiteY8" fmla="*/ 1244010 h 1967345"/>
                <a:gd name="connsiteX9" fmla="*/ 463572 w 2684318"/>
                <a:gd name="connsiteY9" fmla="*/ 870119 h 1967345"/>
                <a:gd name="connsiteX10" fmla="*/ 117684 w 2684318"/>
                <a:gd name="connsiteY10" fmla="*/ 736846 h 1967345"/>
                <a:gd name="connsiteX11" fmla="*/ 58955 w 2684318"/>
                <a:gd name="connsiteY11" fmla="*/ 741013 h 1967345"/>
                <a:gd name="connsiteX12" fmla="*/ 0 w 2684318"/>
                <a:gd name="connsiteY12" fmla="*/ 753291 h 1967345"/>
                <a:gd name="connsiteX13" fmla="*/ 0 w 2684318"/>
                <a:gd name="connsiteY13" fmla="*/ 490005 h 1967345"/>
                <a:gd name="connsiteX14" fmla="*/ 533579 w 2684318"/>
                <a:gd name="connsiteY14" fmla="*/ 490005 h 1967345"/>
                <a:gd name="connsiteX15" fmla="*/ 533579 w 2684318"/>
                <a:gd name="connsiteY15" fmla="*/ 220347 h 1967345"/>
                <a:gd name="connsiteX16" fmla="*/ 0 w 2684318"/>
                <a:gd name="connsiteY16" fmla="*/ 220347 h 19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4318" h="1967345">
                  <a:moveTo>
                    <a:pt x="0" y="0"/>
                  </a:moveTo>
                  <a:lnTo>
                    <a:pt x="2684318" y="0"/>
                  </a:lnTo>
                  <a:lnTo>
                    <a:pt x="2684318" y="1967345"/>
                  </a:lnTo>
                  <a:lnTo>
                    <a:pt x="0" y="1967345"/>
                  </a:lnTo>
                  <a:lnTo>
                    <a:pt x="0" y="1744728"/>
                  </a:lnTo>
                  <a:lnTo>
                    <a:pt x="60641" y="1751175"/>
                  </a:lnTo>
                  <a:cubicBezTo>
                    <a:pt x="167121" y="1751175"/>
                    <a:pt x="259427" y="1730086"/>
                    <a:pt x="337559" y="1687909"/>
                  </a:cubicBezTo>
                  <a:cubicBezTo>
                    <a:pt x="415690" y="1645731"/>
                    <a:pt x="476363" y="1585404"/>
                    <a:pt x="519578" y="1506927"/>
                  </a:cubicBezTo>
                  <a:cubicBezTo>
                    <a:pt x="562792" y="1428449"/>
                    <a:pt x="584400" y="1340811"/>
                    <a:pt x="584400" y="1244010"/>
                  </a:cubicBezTo>
                  <a:cubicBezTo>
                    <a:pt x="584400" y="1083598"/>
                    <a:pt x="544124" y="958968"/>
                    <a:pt x="463572" y="870119"/>
                  </a:cubicBezTo>
                  <a:cubicBezTo>
                    <a:pt x="383020" y="781270"/>
                    <a:pt x="267724" y="736846"/>
                    <a:pt x="117684" y="736846"/>
                  </a:cubicBezTo>
                  <a:cubicBezTo>
                    <a:pt x="98324" y="736846"/>
                    <a:pt x="78748" y="738235"/>
                    <a:pt x="58955" y="741013"/>
                  </a:cubicBezTo>
                  <a:lnTo>
                    <a:pt x="0" y="753291"/>
                  </a:lnTo>
                  <a:lnTo>
                    <a:pt x="0" y="490005"/>
                  </a:lnTo>
                  <a:lnTo>
                    <a:pt x="533579" y="490005"/>
                  </a:lnTo>
                  <a:lnTo>
                    <a:pt x="533579" y="220347"/>
                  </a:lnTo>
                  <a:lnTo>
                    <a:pt x="0" y="220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20" tIns="34290" rIns="68580" bIns="3429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975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40"/>
            <p:cNvSpPr/>
            <p:nvPr/>
          </p:nvSpPr>
          <p:spPr>
            <a:xfrm>
              <a:off x="3833718" y="3796482"/>
              <a:ext cx="995304" cy="1464908"/>
            </a:xfrm>
            <a:custGeom>
              <a:avLst/>
              <a:gdLst/>
              <a:ahLst/>
              <a:cxnLst/>
              <a:rect l="l" t="t" r="r" b="b"/>
              <a:pathLst>
                <a:path w="1054794" h="1530828">
                  <a:moveTo>
                    <a:pt x="121362" y="0"/>
                  </a:moveTo>
                  <a:lnTo>
                    <a:pt x="1003973" y="0"/>
                  </a:lnTo>
                  <a:lnTo>
                    <a:pt x="1003973" y="269658"/>
                  </a:lnTo>
                  <a:lnTo>
                    <a:pt x="405540" y="269658"/>
                  </a:lnTo>
                  <a:lnTo>
                    <a:pt x="371314" y="571711"/>
                  </a:lnTo>
                  <a:cubicBezTo>
                    <a:pt x="396206" y="557126"/>
                    <a:pt x="428876" y="544278"/>
                    <a:pt x="469325" y="533166"/>
                  </a:cubicBezTo>
                  <a:cubicBezTo>
                    <a:pt x="509773" y="522055"/>
                    <a:pt x="549358" y="516499"/>
                    <a:pt x="588078" y="516499"/>
                  </a:cubicBezTo>
                  <a:cubicBezTo>
                    <a:pt x="738118" y="516499"/>
                    <a:pt x="853414" y="560923"/>
                    <a:pt x="933966" y="649772"/>
                  </a:cubicBezTo>
                  <a:cubicBezTo>
                    <a:pt x="1014518" y="738621"/>
                    <a:pt x="1054794" y="863251"/>
                    <a:pt x="1054794" y="1023663"/>
                  </a:cubicBezTo>
                  <a:cubicBezTo>
                    <a:pt x="1054794" y="1120464"/>
                    <a:pt x="1033186" y="1208102"/>
                    <a:pt x="989972" y="1286580"/>
                  </a:cubicBezTo>
                  <a:cubicBezTo>
                    <a:pt x="946757" y="1365057"/>
                    <a:pt x="886084" y="1425384"/>
                    <a:pt x="807953" y="1467562"/>
                  </a:cubicBezTo>
                  <a:cubicBezTo>
                    <a:pt x="729821" y="1509739"/>
                    <a:pt x="637515" y="1530828"/>
                    <a:pt x="531035" y="1530828"/>
                  </a:cubicBezTo>
                  <a:cubicBezTo>
                    <a:pt x="436309" y="1530828"/>
                    <a:pt x="347460" y="1511311"/>
                    <a:pt x="264488" y="1472277"/>
                  </a:cubicBezTo>
                  <a:cubicBezTo>
                    <a:pt x="181517" y="1433244"/>
                    <a:pt x="116522" y="1379701"/>
                    <a:pt x="69505" y="1311649"/>
                  </a:cubicBezTo>
                  <a:cubicBezTo>
                    <a:pt x="22487" y="1243598"/>
                    <a:pt x="-675" y="1166741"/>
                    <a:pt x="16" y="1081079"/>
                  </a:cubicBezTo>
                  <a:lnTo>
                    <a:pt x="350571" y="1081079"/>
                  </a:lnTo>
                  <a:cubicBezTo>
                    <a:pt x="354029" y="1136275"/>
                    <a:pt x="371660" y="1180089"/>
                    <a:pt x="403466" y="1212521"/>
                  </a:cubicBezTo>
                  <a:cubicBezTo>
                    <a:pt x="435272" y="1244954"/>
                    <a:pt x="477103" y="1261170"/>
                    <a:pt x="528960" y="1261170"/>
                  </a:cubicBezTo>
                  <a:cubicBezTo>
                    <a:pt x="646504" y="1261170"/>
                    <a:pt x="705275" y="1174228"/>
                    <a:pt x="705275" y="1000344"/>
                  </a:cubicBezTo>
                  <a:cubicBezTo>
                    <a:pt x="705275" y="839575"/>
                    <a:pt x="633367" y="759191"/>
                    <a:pt x="489549" y="759191"/>
                  </a:cubicBezTo>
                  <a:cubicBezTo>
                    <a:pt x="407960" y="759191"/>
                    <a:pt x="347114" y="785411"/>
                    <a:pt x="307011" y="837852"/>
                  </a:cubicBezTo>
                  <a:lnTo>
                    <a:pt x="29056" y="772447"/>
                  </a:lnTo>
                  <a:lnTo>
                    <a:pt x="121362" y="0"/>
                  </a:lnTo>
                  <a:close/>
                </a:path>
              </a:pathLst>
            </a:custGeom>
            <a:grpFill/>
            <a:ln w="101600">
              <a:solidFill>
                <a:srgbClr val="2B3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27036" y="3902775"/>
              <a:ext cx="2891398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Αξιολόγηση ΕΥ</a:t>
              </a:r>
            </a:p>
          </p:txBody>
        </p:sp>
      </p:grpSp>
      <p:sp>
        <p:nvSpPr>
          <p:cNvPr id="37" name="Διάγραμμα ροής: Διεργασία 36"/>
          <p:cNvSpPr/>
          <p:nvPr/>
        </p:nvSpPr>
        <p:spPr>
          <a:xfrm>
            <a:off x="79852" y="2944134"/>
            <a:ext cx="11630026" cy="3948113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τρεις διδακτικές ενότητες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ήταν αρκετά έως πολύ ενδιαφέρουσες (3,65, 3,85, 4,29) και με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p=0,009</a:t>
            </a:r>
            <a:endParaRPr lang="el-G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δραστηριότητες που εμπεριείχε το ψηφιακό ΕΥ ήταν πολύ βοηθητικές με τον ΜΟ των απόψεων τους και στις τρεις διδακτικές ενότητες να κυμαίνεται αντίστοιχα ( 4,08, 4,04, 4,42)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προβλήματα που αντιμετώπισαν ήταν κυρίως τεχνικής φύσης και αφορούσαν στη  δυσκολία χειρισμού κάποιων λογισμικών και εφαρμογών και στη αδυναμία της πλατφόρμας να φορτώσει γρήγορα.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βελτίωση της ποιότητας του ήχου ως προς τα βίντεο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(9/27), την επιθυμία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 τα εκπαιδευτικά βίντεο να ήταν στα ελληνικά και όχι στα αγγλικά με ελληνικούς υπότιτλους (5/27), την επιθυμία τους η πλατφόρμα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chamilo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να γίνει πιο εύχρηστη και να δείχνει στους ίδιους τη μαθησιακή τους πορεία (2/27)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επιθυμία 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το ΕΥ να περιείχε λιγότερες ασκήσεις ανάπτυξης (2/27)</a:t>
            </a:r>
          </a:p>
        </p:txBody>
      </p:sp>
      <p:sp>
        <p:nvSpPr>
          <p:cNvPr id="31" name="Διάγραμμα ροής: Διεργασία 30"/>
          <p:cNvSpPr/>
          <p:nvPr/>
        </p:nvSpPr>
        <p:spPr>
          <a:xfrm>
            <a:off x="558297" y="2792527"/>
            <a:ext cx="9698038" cy="378936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 προς το βαθμό ικανοποίησης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μαθητές αύξησαν τα ποσοστά ικανοποίησης αναφορικά με τον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τρόπο παρουσίασης των πληροφοριών στο ψηφιακό ΕΥ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εικόνες, τα σχεδιαγράμματα και το οπτικοακουστικό υλικό που εμπεριείχε το ψηφιακό ΕΥ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ευκολία κατάκτησης των γνωστικών στόχων.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δραστηριότητες που εμπεριείχε το ψηφιακό ΕΥ.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Oliver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2005,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Kleinsmith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2017). </a:t>
            </a:r>
            <a:endParaRPr lang="el-G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9" grpId="0" animBg="1"/>
      <p:bldP spid="19" grpId="1" animBg="1"/>
      <p:bldP spid="30" grpId="0" animBg="1"/>
      <p:bldP spid="30" grpId="1" animBg="1"/>
      <p:bldP spid="37" grpId="0" animBg="1"/>
      <p:bldP spid="37" grpId="1" animBg="1"/>
      <p:bldP spid="31" grpId="0" animBg="1"/>
      <p:bldP spid="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7">
            <a:extLst>
              <a:ext uri="{FF2B5EF4-FFF2-40B4-BE49-F238E27FC236}">
                <a16:creationId xmlns:a16="http://schemas.microsoft.com/office/drawing/2014/main" id="{A85A404E-3C7D-4CC9-96A2-269ADBFCF317}"/>
              </a:ext>
            </a:extLst>
          </p:cNvPr>
          <p:cNvSpPr txBox="1"/>
          <p:nvPr/>
        </p:nvSpPr>
        <p:spPr>
          <a:xfrm>
            <a:off x="935996" y="4517124"/>
            <a:ext cx="10320007" cy="17851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Για περαιτέρω έρευνα προτείνεται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2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η εφαρμογή της έρευνας για μεγαλύτερο χρονικό διάστημα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Η εφαρμογή της έρευνας σε ευρύτερο δείγμα</a:t>
            </a: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μαθητών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Η αξιολόγηση του ΕΥ από εκπαιδευτικούς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EDAA1-074F-4127-8152-957DE0FE9DC9}"/>
              </a:ext>
            </a:extLst>
          </p:cNvPr>
          <p:cNvSpPr txBox="1"/>
          <p:nvPr/>
        </p:nvSpPr>
        <p:spPr>
          <a:xfrm>
            <a:off x="1605776" y="555772"/>
            <a:ext cx="1039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Πρακτική εφαρμογή ευρημάτων- Προτάσεις για μελλοντική έρευνα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05F59140-BE0B-47CA-8CA3-E6118AC566A4}"/>
              </a:ext>
            </a:extLst>
          </p:cNvPr>
          <p:cNvCxnSpPr>
            <a:cxnSpLocks/>
          </p:cNvCxnSpPr>
          <p:nvPr/>
        </p:nvCxnSpPr>
        <p:spPr>
          <a:xfrm>
            <a:off x="1397001" y="1078992"/>
            <a:ext cx="1060171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1E3F8D6-11CE-4745-8AB2-12C17DCF2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9504" y="4381154"/>
            <a:ext cx="1143160" cy="2476846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B0EE615-8035-46AB-B028-E97700BD769E}"/>
              </a:ext>
            </a:extLst>
          </p:cNvPr>
          <p:cNvSpPr/>
          <p:nvPr/>
        </p:nvSpPr>
        <p:spPr>
          <a:xfrm>
            <a:off x="935996" y="1849068"/>
            <a:ext cx="9489425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Το πρόγραμμα συμπληρωματικής ΕξΑΕ μπορεί να εφαρμοστεί με επιτυχία σε όλες τις βαθμίδες εκπαίδευσης (Δευτεροβάθμια εκπαίδευση)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85AC76A-99BF-4AB7-B96D-72BBFBC60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092" y="1345513"/>
            <a:ext cx="1397620" cy="28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ννεφο 2">
            <a:extLst>
              <a:ext uri="{FF2B5EF4-FFF2-40B4-BE49-F238E27FC236}">
                <a16:creationId xmlns:a16="http://schemas.microsoft.com/office/drawing/2014/main" id="{8772CA05-9F74-446D-97D5-2AAE2BF04C89}"/>
              </a:ext>
            </a:extLst>
          </p:cNvPr>
          <p:cNvSpPr/>
          <p:nvPr/>
        </p:nvSpPr>
        <p:spPr>
          <a:xfrm>
            <a:off x="2744054" y="1707882"/>
            <a:ext cx="7924800" cy="282632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456879" y="2831715"/>
            <a:ext cx="7211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3200" dirty="0">
                <a:latin typeface="Calibri" pitchFamily="34" charset="0"/>
                <a:cs typeface="Calibri" pitchFamily="34" charset="0"/>
              </a:rPr>
              <a:t>Σας ευχαριστώ για την προσοχή σας!!!</a:t>
            </a:r>
          </a:p>
        </p:txBody>
      </p:sp>
      <p:grpSp>
        <p:nvGrpSpPr>
          <p:cNvPr id="4" name="Group 131">
            <a:extLst>
              <a:ext uri="{FF2B5EF4-FFF2-40B4-BE49-F238E27FC236}">
                <a16:creationId xmlns:a16="http://schemas.microsoft.com/office/drawing/2014/main" id="{54924382-81D6-46CE-B4A7-FCE47D90675B}"/>
              </a:ext>
            </a:extLst>
          </p:cNvPr>
          <p:cNvGrpSpPr/>
          <p:nvPr/>
        </p:nvGrpSpPr>
        <p:grpSpPr>
          <a:xfrm>
            <a:off x="2102144" y="1402014"/>
            <a:ext cx="1283818" cy="2014476"/>
            <a:chOff x="4217988" y="3148013"/>
            <a:chExt cx="1481138" cy="2324100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958074E5-B3A4-4745-9063-6D7AB55E2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3148013"/>
              <a:ext cx="1481138" cy="1824038"/>
            </a:xfrm>
            <a:custGeom>
              <a:avLst/>
              <a:gdLst>
                <a:gd name="T0" fmla="*/ 2801 w 2801"/>
                <a:gd name="T1" fmla="*/ 1444 h 3447"/>
                <a:gd name="T2" fmla="*/ 2786 w 2801"/>
                <a:gd name="T3" fmla="*/ 1220 h 3447"/>
                <a:gd name="T4" fmla="*/ 2714 w 2801"/>
                <a:gd name="T5" fmla="*/ 936 h 3447"/>
                <a:gd name="T6" fmla="*/ 2590 w 2801"/>
                <a:gd name="T7" fmla="*/ 680 h 3447"/>
                <a:gd name="T8" fmla="*/ 2421 w 2801"/>
                <a:gd name="T9" fmla="*/ 454 h 3447"/>
                <a:gd name="T10" fmla="*/ 2214 w 2801"/>
                <a:gd name="T11" fmla="*/ 269 h 3447"/>
                <a:gd name="T12" fmla="*/ 1974 w 2801"/>
                <a:gd name="T13" fmla="*/ 126 h 3447"/>
                <a:gd name="T14" fmla="*/ 1707 w 2801"/>
                <a:gd name="T15" fmla="*/ 34 h 3447"/>
                <a:gd name="T16" fmla="*/ 1420 w 2801"/>
                <a:gd name="T17" fmla="*/ 0 h 3447"/>
                <a:gd name="T18" fmla="*/ 1278 w 2801"/>
                <a:gd name="T19" fmla="*/ 5 h 3447"/>
                <a:gd name="T20" fmla="*/ 1021 w 2801"/>
                <a:gd name="T21" fmla="*/ 54 h 3447"/>
                <a:gd name="T22" fmla="*/ 782 w 2801"/>
                <a:gd name="T23" fmla="*/ 149 h 3447"/>
                <a:gd name="T24" fmla="*/ 566 w 2801"/>
                <a:gd name="T25" fmla="*/ 287 h 3447"/>
                <a:gd name="T26" fmla="*/ 377 w 2801"/>
                <a:gd name="T27" fmla="*/ 460 h 3447"/>
                <a:gd name="T28" fmla="*/ 222 w 2801"/>
                <a:gd name="T29" fmla="*/ 666 h 3447"/>
                <a:gd name="T30" fmla="*/ 104 w 2801"/>
                <a:gd name="T31" fmla="*/ 899 h 3447"/>
                <a:gd name="T32" fmla="*/ 29 w 2801"/>
                <a:gd name="T33" fmla="*/ 1154 h 3447"/>
                <a:gd name="T34" fmla="*/ 3 w 2801"/>
                <a:gd name="T35" fmla="*/ 1356 h 3447"/>
                <a:gd name="T36" fmla="*/ 6 w 2801"/>
                <a:gd name="T37" fmla="*/ 1568 h 3447"/>
                <a:gd name="T38" fmla="*/ 52 w 2801"/>
                <a:gd name="T39" fmla="*/ 1836 h 3447"/>
                <a:gd name="T40" fmla="*/ 146 w 2801"/>
                <a:gd name="T41" fmla="*/ 2084 h 3447"/>
                <a:gd name="T42" fmla="*/ 279 w 2801"/>
                <a:gd name="T43" fmla="*/ 2309 h 3447"/>
                <a:gd name="T44" fmla="*/ 405 w 2801"/>
                <a:gd name="T45" fmla="*/ 2469 h 3447"/>
                <a:gd name="T46" fmla="*/ 721 w 2801"/>
                <a:gd name="T47" fmla="*/ 2926 h 3447"/>
                <a:gd name="T48" fmla="*/ 924 w 2801"/>
                <a:gd name="T49" fmla="*/ 3293 h 3447"/>
                <a:gd name="T50" fmla="*/ 1801 w 2801"/>
                <a:gd name="T51" fmla="*/ 3447 h 3447"/>
                <a:gd name="T52" fmla="*/ 1938 w 2801"/>
                <a:gd name="T53" fmla="*/ 3175 h 3447"/>
                <a:gd name="T54" fmla="*/ 2231 w 2801"/>
                <a:gd name="T55" fmla="*/ 2697 h 3447"/>
                <a:gd name="T56" fmla="*/ 2482 w 2801"/>
                <a:gd name="T57" fmla="*/ 2362 h 3447"/>
                <a:gd name="T58" fmla="*/ 2586 w 2801"/>
                <a:gd name="T59" fmla="*/ 2215 h 3447"/>
                <a:gd name="T60" fmla="*/ 2695 w 2801"/>
                <a:gd name="T61" fmla="*/ 1998 h 3447"/>
                <a:gd name="T62" fmla="*/ 2768 w 2801"/>
                <a:gd name="T63" fmla="*/ 1762 h 3447"/>
                <a:gd name="T64" fmla="*/ 2800 w 2801"/>
                <a:gd name="T65" fmla="*/ 1509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1" h="3447">
                  <a:moveTo>
                    <a:pt x="2801" y="1444"/>
                  </a:moveTo>
                  <a:lnTo>
                    <a:pt x="2801" y="1444"/>
                  </a:lnTo>
                  <a:lnTo>
                    <a:pt x="2800" y="1368"/>
                  </a:lnTo>
                  <a:lnTo>
                    <a:pt x="2786" y="1220"/>
                  </a:lnTo>
                  <a:lnTo>
                    <a:pt x="2755" y="1074"/>
                  </a:lnTo>
                  <a:lnTo>
                    <a:pt x="2714" y="936"/>
                  </a:lnTo>
                  <a:lnTo>
                    <a:pt x="2658" y="804"/>
                  </a:lnTo>
                  <a:lnTo>
                    <a:pt x="2590" y="680"/>
                  </a:lnTo>
                  <a:lnTo>
                    <a:pt x="2511" y="562"/>
                  </a:lnTo>
                  <a:lnTo>
                    <a:pt x="2421" y="454"/>
                  </a:lnTo>
                  <a:lnTo>
                    <a:pt x="2322" y="356"/>
                  </a:lnTo>
                  <a:lnTo>
                    <a:pt x="2214" y="269"/>
                  </a:lnTo>
                  <a:lnTo>
                    <a:pt x="2098" y="191"/>
                  </a:lnTo>
                  <a:lnTo>
                    <a:pt x="1974" y="126"/>
                  </a:lnTo>
                  <a:lnTo>
                    <a:pt x="1844" y="73"/>
                  </a:lnTo>
                  <a:lnTo>
                    <a:pt x="1707" y="34"/>
                  </a:lnTo>
                  <a:lnTo>
                    <a:pt x="1565" y="10"/>
                  </a:lnTo>
                  <a:lnTo>
                    <a:pt x="1420" y="0"/>
                  </a:lnTo>
                  <a:lnTo>
                    <a:pt x="1345" y="3"/>
                  </a:lnTo>
                  <a:lnTo>
                    <a:pt x="1278" y="5"/>
                  </a:lnTo>
                  <a:lnTo>
                    <a:pt x="1147" y="24"/>
                  </a:lnTo>
                  <a:lnTo>
                    <a:pt x="1021" y="54"/>
                  </a:lnTo>
                  <a:lnTo>
                    <a:pt x="898" y="96"/>
                  </a:lnTo>
                  <a:lnTo>
                    <a:pt x="782" y="149"/>
                  </a:lnTo>
                  <a:lnTo>
                    <a:pt x="671" y="214"/>
                  </a:lnTo>
                  <a:lnTo>
                    <a:pt x="566" y="287"/>
                  </a:lnTo>
                  <a:lnTo>
                    <a:pt x="468" y="369"/>
                  </a:lnTo>
                  <a:lnTo>
                    <a:pt x="377" y="460"/>
                  </a:lnTo>
                  <a:lnTo>
                    <a:pt x="295" y="559"/>
                  </a:lnTo>
                  <a:lnTo>
                    <a:pt x="222" y="666"/>
                  </a:lnTo>
                  <a:lnTo>
                    <a:pt x="159" y="779"/>
                  </a:lnTo>
                  <a:lnTo>
                    <a:pt x="104" y="899"/>
                  </a:lnTo>
                  <a:lnTo>
                    <a:pt x="61" y="1024"/>
                  </a:lnTo>
                  <a:lnTo>
                    <a:pt x="29" y="1154"/>
                  </a:lnTo>
                  <a:lnTo>
                    <a:pt x="9" y="1287"/>
                  </a:lnTo>
                  <a:lnTo>
                    <a:pt x="3" y="1356"/>
                  </a:lnTo>
                  <a:lnTo>
                    <a:pt x="0" y="1427"/>
                  </a:lnTo>
                  <a:lnTo>
                    <a:pt x="6" y="1568"/>
                  </a:lnTo>
                  <a:lnTo>
                    <a:pt x="23" y="1703"/>
                  </a:lnTo>
                  <a:lnTo>
                    <a:pt x="52" y="1836"/>
                  </a:lnTo>
                  <a:lnTo>
                    <a:pt x="94" y="1962"/>
                  </a:lnTo>
                  <a:lnTo>
                    <a:pt x="146" y="2084"/>
                  </a:lnTo>
                  <a:lnTo>
                    <a:pt x="207" y="2200"/>
                  </a:lnTo>
                  <a:lnTo>
                    <a:pt x="279" y="2309"/>
                  </a:lnTo>
                  <a:lnTo>
                    <a:pt x="318" y="2359"/>
                  </a:lnTo>
                  <a:lnTo>
                    <a:pt x="405" y="2469"/>
                  </a:lnTo>
                  <a:lnTo>
                    <a:pt x="569" y="2695"/>
                  </a:lnTo>
                  <a:lnTo>
                    <a:pt x="721" y="2926"/>
                  </a:lnTo>
                  <a:lnTo>
                    <a:pt x="861" y="3168"/>
                  </a:lnTo>
                  <a:lnTo>
                    <a:pt x="924" y="3293"/>
                  </a:lnTo>
                  <a:lnTo>
                    <a:pt x="1002" y="3447"/>
                  </a:lnTo>
                  <a:lnTo>
                    <a:pt x="1801" y="3447"/>
                  </a:lnTo>
                  <a:lnTo>
                    <a:pt x="1874" y="3300"/>
                  </a:lnTo>
                  <a:lnTo>
                    <a:pt x="1938" y="3175"/>
                  </a:lnTo>
                  <a:lnTo>
                    <a:pt x="2079" y="2932"/>
                  </a:lnTo>
                  <a:lnTo>
                    <a:pt x="2231" y="2697"/>
                  </a:lnTo>
                  <a:lnTo>
                    <a:pt x="2396" y="2471"/>
                  </a:lnTo>
                  <a:lnTo>
                    <a:pt x="2482" y="2362"/>
                  </a:lnTo>
                  <a:lnTo>
                    <a:pt x="2519" y="2315"/>
                  </a:lnTo>
                  <a:lnTo>
                    <a:pt x="2586" y="2215"/>
                  </a:lnTo>
                  <a:lnTo>
                    <a:pt x="2645" y="2109"/>
                  </a:lnTo>
                  <a:lnTo>
                    <a:pt x="2695" y="1998"/>
                  </a:lnTo>
                  <a:lnTo>
                    <a:pt x="2737" y="1882"/>
                  </a:lnTo>
                  <a:lnTo>
                    <a:pt x="2768" y="1762"/>
                  </a:lnTo>
                  <a:lnTo>
                    <a:pt x="2790" y="1637"/>
                  </a:lnTo>
                  <a:lnTo>
                    <a:pt x="2800" y="1509"/>
                  </a:lnTo>
                  <a:lnTo>
                    <a:pt x="2801" y="1444"/>
                  </a:lnTo>
                  <a:close/>
                </a:path>
              </a:pathLst>
            </a:custGeom>
            <a:solidFill>
              <a:srgbClr val="D9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16330350-E2D2-4B28-8939-52CACFECB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3148013"/>
              <a:ext cx="1152525" cy="1824038"/>
            </a:xfrm>
            <a:custGeom>
              <a:avLst/>
              <a:gdLst>
                <a:gd name="T0" fmla="*/ 2178 w 2178"/>
                <a:gd name="T1" fmla="*/ 1444 h 3447"/>
                <a:gd name="T2" fmla="*/ 2165 w 2178"/>
                <a:gd name="T3" fmla="*/ 1220 h 3447"/>
                <a:gd name="T4" fmla="*/ 2108 w 2178"/>
                <a:gd name="T5" fmla="*/ 936 h 3447"/>
                <a:gd name="T6" fmla="*/ 2012 w 2178"/>
                <a:gd name="T7" fmla="*/ 680 h 3447"/>
                <a:gd name="T8" fmla="*/ 1881 w 2178"/>
                <a:gd name="T9" fmla="*/ 454 h 3447"/>
                <a:gd name="T10" fmla="*/ 1720 w 2178"/>
                <a:gd name="T11" fmla="*/ 269 h 3447"/>
                <a:gd name="T12" fmla="*/ 1534 w 2178"/>
                <a:gd name="T13" fmla="*/ 126 h 3447"/>
                <a:gd name="T14" fmla="*/ 1327 w 2178"/>
                <a:gd name="T15" fmla="*/ 34 h 3447"/>
                <a:gd name="T16" fmla="*/ 1102 w 2178"/>
                <a:gd name="T17" fmla="*/ 0 h 3447"/>
                <a:gd name="T18" fmla="*/ 993 w 2178"/>
                <a:gd name="T19" fmla="*/ 5 h 3447"/>
                <a:gd name="T20" fmla="*/ 793 w 2178"/>
                <a:gd name="T21" fmla="*/ 54 h 3447"/>
                <a:gd name="T22" fmla="*/ 607 w 2178"/>
                <a:gd name="T23" fmla="*/ 149 h 3447"/>
                <a:gd name="T24" fmla="*/ 439 w 2178"/>
                <a:gd name="T25" fmla="*/ 287 h 3447"/>
                <a:gd name="T26" fmla="*/ 293 w 2178"/>
                <a:gd name="T27" fmla="*/ 460 h 3447"/>
                <a:gd name="T28" fmla="*/ 172 w 2178"/>
                <a:gd name="T29" fmla="*/ 666 h 3447"/>
                <a:gd name="T30" fmla="*/ 80 w 2178"/>
                <a:gd name="T31" fmla="*/ 899 h 3447"/>
                <a:gd name="T32" fmla="*/ 21 w 2178"/>
                <a:gd name="T33" fmla="*/ 1154 h 3447"/>
                <a:gd name="T34" fmla="*/ 1 w 2178"/>
                <a:gd name="T35" fmla="*/ 1356 h 3447"/>
                <a:gd name="T36" fmla="*/ 2 w 2178"/>
                <a:gd name="T37" fmla="*/ 1568 h 3447"/>
                <a:gd name="T38" fmla="*/ 40 w 2178"/>
                <a:gd name="T39" fmla="*/ 1836 h 3447"/>
                <a:gd name="T40" fmla="*/ 112 w 2178"/>
                <a:gd name="T41" fmla="*/ 2084 h 3447"/>
                <a:gd name="T42" fmla="*/ 215 w 2178"/>
                <a:gd name="T43" fmla="*/ 2309 h 3447"/>
                <a:gd name="T44" fmla="*/ 313 w 2178"/>
                <a:gd name="T45" fmla="*/ 2469 h 3447"/>
                <a:gd name="T46" fmla="*/ 560 w 2178"/>
                <a:gd name="T47" fmla="*/ 2926 h 3447"/>
                <a:gd name="T48" fmla="*/ 718 w 2178"/>
                <a:gd name="T49" fmla="*/ 3293 h 3447"/>
                <a:gd name="T50" fmla="*/ 1399 w 2178"/>
                <a:gd name="T51" fmla="*/ 3447 h 3447"/>
                <a:gd name="T52" fmla="*/ 1505 w 2178"/>
                <a:gd name="T53" fmla="*/ 3175 h 3447"/>
                <a:gd name="T54" fmla="*/ 1733 w 2178"/>
                <a:gd name="T55" fmla="*/ 2697 h 3447"/>
                <a:gd name="T56" fmla="*/ 1928 w 2178"/>
                <a:gd name="T57" fmla="*/ 2362 h 3447"/>
                <a:gd name="T58" fmla="*/ 2009 w 2178"/>
                <a:gd name="T59" fmla="*/ 2215 h 3447"/>
                <a:gd name="T60" fmla="*/ 2094 w 2178"/>
                <a:gd name="T61" fmla="*/ 1998 h 3447"/>
                <a:gd name="T62" fmla="*/ 2150 w 2178"/>
                <a:gd name="T63" fmla="*/ 1762 h 3447"/>
                <a:gd name="T64" fmla="*/ 2176 w 2178"/>
                <a:gd name="T65" fmla="*/ 1509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8" h="3447">
                  <a:moveTo>
                    <a:pt x="2178" y="1444"/>
                  </a:moveTo>
                  <a:lnTo>
                    <a:pt x="2178" y="1444"/>
                  </a:lnTo>
                  <a:lnTo>
                    <a:pt x="2176" y="1368"/>
                  </a:lnTo>
                  <a:lnTo>
                    <a:pt x="2165" y="1220"/>
                  </a:lnTo>
                  <a:lnTo>
                    <a:pt x="2142" y="1074"/>
                  </a:lnTo>
                  <a:lnTo>
                    <a:pt x="2108" y="936"/>
                  </a:lnTo>
                  <a:lnTo>
                    <a:pt x="2065" y="804"/>
                  </a:lnTo>
                  <a:lnTo>
                    <a:pt x="2012" y="680"/>
                  </a:lnTo>
                  <a:lnTo>
                    <a:pt x="1952" y="562"/>
                  </a:lnTo>
                  <a:lnTo>
                    <a:pt x="1881" y="454"/>
                  </a:lnTo>
                  <a:lnTo>
                    <a:pt x="1805" y="356"/>
                  </a:lnTo>
                  <a:lnTo>
                    <a:pt x="1720" y="269"/>
                  </a:lnTo>
                  <a:lnTo>
                    <a:pt x="1631" y="191"/>
                  </a:lnTo>
                  <a:lnTo>
                    <a:pt x="1534" y="126"/>
                  </a:lnTo>
                  <a:lnTo>
                    <a:pt x="1432" y="73"/>
                  </a:lnTo>
                  <a:lnTo>
                    <a:pt x="1327" y="34"/>
                  </a:lnTo>
                  <a:lnTo>
                    <a:pt x="1216" y="10"/>
                  </a:lnTo>
                  <a:lnTo>
                    <a:pt x="1102" y="0"/>
                  </a:lnTo>
                  <a:lnTo>
                    <a:pt x="1045" y="3"/>
                  </a:lnTo>
                  <a:lnTo>
                    <a:pt x="993" y="5"/>
                  </a:lnTo>
                  <a:lnTo>
                    <a:pt x="891" y="24"/>
                  </a:lnTo>
                  <a:lnTo>
                    <a:pt x="793" y="54"/>
                  </a:lnTo>
                  <a:lnTo>
                    <a:pt x="698" y="96"/>
                  </a:lnTo>
                  <a:lnTo>
                    <a:pt x="607" y="149"/>
                  </a:lnTo>
                  <a:lnTo>
                    <a:pt x="521" y="214"/>
                  </a:lnTo>
                  <a:lnTo>
                    <a:pt x="439" y="287"/>
                  </a:lnTo>
                  <a:lnTo>
                    <a:pt x="364" y="369"/>
                  </a:lnTo>
                  <a:lnTo>
                    <a:pt x="293" y="460"/>
                  </a:lnTo>
                  <a:lnTo>
                    <a:pt x="228" y="559"/>
                  </a:lnTo>
                  <a:lnTo>
                    <a:pt x="172" y="666"/>
                  </a:lnTo>
                  <a:lnTo>
                    <a:pt x="122" y="779"/>
                  </a:lnTo>
                  <a:lnTo>
                    <a:pt x="80" y="899"/>
                  </a:lnTo>
                  <a:lnTo>
                    <a:pt x="47" y="1024"/>
                  </a:lnTo>
                  <a:lnTo>
                    <a:pt x="21" y="1154"/>
                  </a:lnTo>
                  <a:lnTo>
                    <a:pt x="5" y="1287"/>
                  </a:lnTo>
                  <a:lnTo>
                    <a:pt x="1" y="1356"/>
                  </a:lnTo>
                  <a:lnTo>
                    <a:pt x="0" y="1427"/>
                  </a:lnTo>
                  <a:lnTo>
                    <a:pt x="2" y="1568"/>
                  </a:lnTo>
                  <a:lnTo>
                    <a:pt x="17" y="1703"/>
                  </a:lnTo>
                  <a:lnTo>
                    <a:pt x="40" y="1836"/>
                  </a:lnTo>
                  <a:lnTo>
                    <a:pt x="72" y="1962"/>
                  </a:lnTo>
                  <a:lnTo>
                    <a:pt x="112" y="2084"/>
                  </a:lnTo>
                  <a:lnTo>
                    <a:pt x="161" y="2200"/>
                  </a:lnTo>
                  <a:lnTo>
                    <a:pt x="215" y="2309"/>
                  </a:lnTo>
                  <a:lnTo>
                    <a:pt x="247" y="2359"/>
                  </a:lnTo>
                  <a:lnTo>
                    <a:pt x="313" y="2469"/>
                  </a:lnTo>
                  <a:lnTo>
                    <a:pt x="441" y="2695"/>
                  </a:lnTo>
                  <a:lnTo>
                    <a:pt x="560" y="2926"/>
                  </a:lnTo>
                  <a:lnTo>
                    <a:pt x="667" y="3168"/>
                  </a:lnTo>
                  <a:lnTo>
                    <a:pt x="718" y="3293"/>
                  </a:lnTo>
                  <a:lnTo>
                    <a:pt x="778" y="3447"/>
                  </a:lnTo>
                  <a:lnTo>
                    <a:pt x="1399" y="3447"/>
                  </a:lnTo>
                  <a:lnTo>
                    <a:pt x="1456" y="3300"/>
                  </a:lnTo>
                  <a:lnTo>
                    <a:pt x="1505" y="3175"/>
                  </a:lnTo>
                  <a:lnTo>
                    <a:pt x="1615" y="2932"/>
                  </a:lnTo>
                  <a:lnTo>
                    <a:pt x="1733" y="2697"/>
                  </a:lnTo>
                  <a:lnTo>
                    <a:pt x="1861" y="2471"/>
                  </a:lnTo>
                  <a:lnTo>
                    <a:pt x="1928" y="2362"/>
                  </a:lnTo>
                  <a:lnTo>
                    <a:pt x="1957" y="2315"/>
                  </a:lnTo>
                  <a:lnTo>
                    <a:pt x="2009" y="2215"/>
                  </a:lnTo>
                  <a:lnTo>
                    <a:pt x="2055" y="2109"/>
                  </a:lnTo>
                  <a:lnTo>
                    <a:pt x="2094" y="1998"/>
                  </a:lnTo>
                  <a:lnTo>
                    <a:pt x="2126" y="1882"/>
                  </a:lnTo>
                  <a:lnTo>
                    <a:pt x="2150" y="1762"/>
                  </a:lnTo>
                  <a:lnTo>
                    <a:pt x="2167" y="1637"/>
                  </a:lnTo>
                  <a:lnTo>
                    <a:pt x="2176" y="1509"/>
                  </a:lnTo>
                  <a:lnTo>
                    <a:pt x="2178" y="1444"/>
                  </a:lnTo>
                  <a:close/>
                </a:path>
              </a:pathLst>
            </a:custGeom>
            <a:solidFill>
              <a:srgbClr val="D9126B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FB450A60-F0E9-492B-AC42-78164BC94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3148013"/>
              <a:ext cx="744538" cy="1824038"/>
            </a:xfrm>
            <a:custGeom>
              <a:avLst/>
              <a:gdLst>
                <a:gd name="T0" fmla="*/ 1405 w 1405"/>
                <a:gd name="T1" fmla="*/ 1444 h 3447"/>
                <a:gd name="T2" fmla="*/ 1405 w 1405"/>
                <a:gd name="T3" fmla="*/ 1444 h 3447"/>
                <a:gd name="T4" fmla="*/ 1405 w 1405"/>
                <a:gd name="T5" fmla="*/ 1368 h 3447"/>
                <a:gd name="T6" fmla="*/ 1397 w 1405"/>
                <a:gd name="T7" fmla="*/ 1220 h 3447"/>
                <a:gd name="T8" fmla="*/ 1382 w 1405"/>
                <a:gd name="T9" fmla="*/ 1074 h 3447"/>
                <a:gd name="T10" fmla="*/ 1361 w 1405"/>
                <a:gd name="T11" fmla="*/ 936 h 3447"/>
                <a:gd name="T12" fmla="*/ 1333 w 1405"/>
                <a:gd name="T13" fmla="*/ 804 h 3447"/>
                <a:gd name="T14" fmla="*/ 1299 w 1405"/>
                <a:gd name="T15" fmla="*/ 680 h 3447"/>
                <a:gd name="T16" fmla="*/ 1260 w 1405"/>
                <a:gd name="T17" fmla="*/ 562 h 3447"/>
                <a:gd name="T18" fmla="*/ 1215 w 1405"/>
                <a:gd name="T19" fmla="*/ 454 h 3447"/>
                <a:gd name="T20" fmla="*/ 1165 w 1405"/>
                <a:gd name="T21" fmla="*/ 356 h 3447"/>
                <a:gd name="T22" fmla="*/ 1110 w 1405"/>
                <a:gd name="T23" fmla="*/ 269 h 3447"/>
                <a:gd name="T24" fmla="*/ 1053 w 1405"/>
                <a:gd name="T25" fmla="*/ 191 h 3447"/>
                <a:gd name="T26" fmla="*/ 991 w 1405"/>
                <a:gd name="T27" fmla="*/ 126 h 3447"/>
                <a:gd name="T28" fmla="*/ 924 w 1405"/>
                <a:gd name="T29" fmla="*/ 73 h 3447"/>
                <a:gd name="T30" fmla="*/ 857 w 1405"/>
                <a:gd name="T31" fmla="*/ 34 h 3447"/>
                <a:gd name="T32" fmla="*/ 786 w 1405"/>
                <a:gd name="T33" fmla="*/ 10 h 3447"/>
                <a:gd name="T34" fmla="*/ 713 w 1405"/>
                <a:gd name="T35" fmla="*/ 0 h 3447"/>
                <a:gd name="T36" fmla="*/ 675 w 1405"/>
                <a:gd name="T37" fmla="*/ 3 h 3447"/>
                <a:gd name="T38" fmla="*/ 641 w 1405"/>
                <a:gd name="T39" fmla="*/ 5 h 3447"/>
                <a:gd name="T40" fmla="*/ 576 w 1405"/>
                <a:gd name="T41" fmla="*/ 24 h 3447"/>
                <a:gd name="T42" fmla="*/ 513 w 1405"/>
                <a:gd name="T43" fmla="*/ 54 h 3447"/>
                <a:gd name="T44" fmla="*/ 451 w 1405"/>
                <a:gd name="T45" fmla="*/ 96 h 3447"/>
                <a:gd name="T46" fmla="*/ 393 w 1405"/>
                <a:gd name="T47" fmla="*/ 149 h 3447"/>
                <a:gd name="T48" fmla="*/ 337 w 1405"/>
                <a:gd name="T49" fmla="*/ 214 h 3447"/>
                <a:gd name="T50" fmla="*/ 284 w 1405"/>
                <a:gd name="T51" fmla="*/ 287 h 3447"/>
                <a:gd name="T52" fmla="*/ 235 w 1405"/>
                <a:gd name="T53" fmla="*/ 369 h 3447"/>
                <a:gd name="T54" fmla="*/ 169 w 1405"/>
                <a:gd name="T55" fmla="*/ 508 h 3447"/>
                <a:gd name="T56" fmla="*/ 95 w 1405"/>
                <a:gd name="T57" fmla="*/ 720 h 3447"/>
                <a:gd name="T58" fmla="*/ 41 w 1405"/>
                <a:gd name="T59" fmla="*/ 959 h 3447"/>
                <a:gd name="T60" fmla="*/ 9 w 1405"/>
                <a:gd name="T61" fmla="*/ 1220 h 3447"/>
                <a:gd name="T62" fmla="*/ 2 w 1405"/>
                <a:gd name="T63" fmla="*/ 1356 h 3447"/>
                <a:gd name="T64" fmla="*/ 0 w 1405"/>
                <a:gd name="T65" fmla="*/ 1497 h 3447"/>
                <a:gd name="T66" fmla="*/ 18 w 1405"/>
                <a:gd name="T67" fmla="*/ 1771 h 3447"/>
                <a:gd name="T68" fmla="*/ 59 w 1405"/>
                <a:gd name="T69" fmla="*/ 2025 h 3447"/>
                <a:gd name="T70" fmla="*/ 121 w 1405"/>
                <a:gd name="T71" fmla="*/ 2256 h 3447"/>
                <a:gd name="T72" fmla="*/ 160 w 1405"/>
                <a:gd name="T73" fmla="*/ 2359 h 3447"/>
                <a:gd name="T74" fmla="*/ 203 w 1405"/>
                <a:gd name="T75" fmla="*/ 2469 h 3447"/>
                <a:gd name="T76" fmla="*/ 285 w 1405"/>
                <a:gd name="T77" fmla="*/ 2695 h 3447"/>
                <a:gd name="T78" fmla="*/ 362 w 1405"/>
                <a:gd name="T79" fmla="*/ 2926 h 3447"/>
                <a:gd name="T80" fmla="*/ 432 w 1405"/>
                <a:gd name="T81" fmla="*/ 3168 h 3447"/>
                <a:gd name="T82" fmla="*/ 464 w 1405"/>
                <a:gd name="T83" fmla="*/ 3293 h 3447"/>
                <a:gd name="T84" fmla="*/ 503 w 1405"/>
                <a:gd name="T85" fmla="*/ 3447 h 3447"/>
                <a:gd name="T86" fmla="*/ 903 w 1405"/>
                <a:gd name="T87" fmla="*/ 3447 h 3447"/>
                <a:gd name="T88" fmla="*/ 940 w 1405"/>
                <a:gd name="T89" fmla="*/ 3300 h 3447"/>
                <a:gd name="T90" fmla="*/ 972 w 1405"/>
                <a:gd name="T91" fmla="*/ 3175 h 3447"/>
                <a:gd name="T92" fmla="*/ 1043 w 1405"/>
                <a:gd name="T93" fmla="*/ 2932 h 3447"/>
                <a:gd name="T94" fmla="*/ 1119 w 1405"/>
                <a:gd name="T95" fmla="*/ 2697 h 3447"/>
                <a:gd name="T96" fmla="*/ 1202 w 1405"/>
                <a:gd name="T97" fmla="*/ 2471 h 3447"/>
                <a:gd name="T98" fmla="*/ 1246 w 1405"/>
                <a:gd name="T99" fmla="*/ 2362 h 3447"/>
                <a:gd name="T100" fmla="*/ 1281 w 1405"/>
                <a:gd name="T101" fmla="*/ 2266 h 3447"/>
                <a:gd name="T102" fmla="*/ 1341 w 1405"/>
                <a:gd name="T103" fmla="*/ 2054 h 3447"/>
                <a:gd name="T104" fmla="*/ 1382 w 1405"/>
                <a:gd name="T105" fmla="*/ 1823 h 3447"/>
                <a:gd name="T106" fmla="*/ 1404 w 1405"/>
                <a:gd name="T107" fmla="*/ 1574 h 3447"/>
                <a:gd name="T108" fmla="*/ 1405 w 1405"/>
                <a:gd name="T109" fmla="*/ 1444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5" h="3447">
                  <a:moveTo>
                    <a:pt x="1405" y="1444"/>
                  </a:moveTo>
                  <a:lnTo>
                    <a:pt x="1405" y="1444"/>
                  </a:lnTo>
                  <a:lnTo>
                    <a:pt x="1405" y="1368"/>
                  </a:lnTo>
                  <a:lnTo>
                    <a:pt x="1397" y="1220"/>
                  </a:lnTo>
                  <a:lnTo>
                    <a:pt x="1382" y="1074"/>
                  </a:lnTo>
                  <a:lnTo>
                    <a:pt x="1361" y="936"/>
                  </a:lnTo>
                  <a:lnTo>
                    <a:pt x="1333" y="804"/>
                  </a:lnTo>
                  <a:lnTo>
                    <a:pt x="1299" y="680"/>
                  </a:lnTo>
                  <a:lnTo>
                    <a:pt x="1260" y="562"/>
                  </a:lnTo>
                  <a:lnTo>
                    <a:pt x="1215" y="454"/>
                  </a:lnTo>
                  <a:lnTo>
                    <a:pt x="1165" y="356"/>
                  </a:lnTo>
                  <a:lnTo>
                    <a:pt x="1110" y="269"/>
                  </a:lnTo>
                  <a:lnTo>
                    <a:pt x="1053" y="191"/>
                  </a:lnTo>
                  <a:lnTo>
                    <a:pt x="991" y="126"/>
                  </a:lnTo>
                  <a:lnTo>
                    <a:pt x="924" y="73"/>
                  </a:lnTo>
                  <a:lnTo>
                    <a:pt x="857" y="34"/>
                  </a:lnTo>
                  <a:lnTo>
                    <a:pt x="786" y="10"/>
                  </a:lnTo>
                  <a:lnTo>
                    <a:pt x="713" y="0"/>
                  </a:lnTo>
                  <a:lnTo>
                    <a:pt x="675" y="3"/>
                  </a:lnTo>
                  <a:lnTo>
                    <a:pt x="641" y="5"/>
                  </a:lnTo>
                  <a:lnTo>
                    <a:pt x="576" y="24"/>
                  </a:lnTo>
                  <a:lnTo>
                    <a:pt x="513" y="54"/>
                  </a:lnTo>
                  <a:lnTo>
                    <a:pt x="451" y="96"/>
                  </a:lnTo>
                  <a:lnTo>
                    <a:pt x="393" y="149"/>
                  </a:lnTo>
                  <a:lnTo>
                    <a:pt x="337" y="214"/>
                  </a:lnTo>
                  <a:lnTo>
                    <a:pt x="284" y="287"/>
                  </a:lnTo>
                  <a:lnTo>
                    <a:pt x="235" y="369"/>
                  </a:lnTo>
                  <a:lnTo>
                    <a:pt x="169" y="508"/>
                  </a:lnTo>
                  <a:lnTo>
                    <a:pt x="95" y="720"/>
                  </a:lnTo>
                  <a:lnTo>
                    <a:pt x="41" y="959"/>
                  </a:lnTo>
                  <a:lnTo>
                    <a:pt x="9" y="1220"/>
                  </a:lnTo>
                  <a:lnTo>
                    <a:pt x="2" y="1356"/>
                  </a:lnTo>
                  <a:lnTo>
                    <a:pt x="0" y="1497"/>
                  </a:lnTo>
                  <a:lnTo>
                    <a:pt x="18" y="1771"/>
                  </a:lnTo>
                  <a:lnTo>
                    <a:pt x="59" y="2025"/>
                  </a:lnTo>
                  <a:lnTo>
                    <a:pt x="121" y="2256"/>
                  </a:lnTo>
                  <a:lnTo>
                    <a:pt x="160" y="2359"/>
                  </a:lnTo>
                  <a:lnTo>
                    <a:pt x="203" y="2469"/>
                  </a:lnTo>
                  <a:lnTo>
                    <a:pt x="285" y="2695"/>
                  </a:lnTo>
                  <a:lnTo>
                    <a:pt x="362" y="2926"/>
                  </a:lnTo>
                  <a:lnTo>
                    <a:pt x="432" y="3168"/>
                  </a:lnTo>
                  <a:lnTo>
                    <a:pt x="464" y="3293"/>
                  </a:lnTo>
                  <a:lnTo>
                    <a:pt x="503" y="3447"/>
                  </a:lnTo>
                  <a:lnTo>
                    <a:pt x="903" y="3447"/>
                  </a:lnTo>
                  <a:lnTo>
                    <a:pt x="940" y="3300"/>
                  </a:lnTo>
                  <a:lnTo>
                    <a:pt x="972" y="3175"/>
                  </a:lnTo>
                  <a:lnTo>
                    <a:pt x="1043" y="2932"/>
                  </a:lnTo>
                  <a:lnTo>
                    <a:pt x="1119" y="2697"/>
                  </a:lnTo>
                  <a:lnTo>
                    <a:pt x="1202" y="2471"/>
                  </a:lnTo>
                  <a:lnTo>
                    <a:pt x="1246" y="2362"/>
                  </a:lnTo>
                  <a:lnTo>
                    <a:pt x="1281" y="2266"/>
                  </a:lnTo>
                  <a:lnTo>
                    <a:pt x="1341" y="2054"/>
                  </a:lnTo>
                  <a:lnTo>
                    <a:pt x="1382" y="1823"/>
                  </a:lnTo>
                  <a:lnTo>
                    <a:pt x="1404" y="1574"/>
                  </a:lnTo>
                  <a:lnTo>
                    <a:pt x="1405" y="1444"/>
                  </a:lnTo>
                  <a:close/>
                </a:path>
              </a:pathLst>
            </a:custGeom>
            <a:solidFill>
              <a:srgbClr val="D9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3B5F2183-ECBD-4285-AABA-B68145914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3148013"/>
              <a:ext cx="307975" cy="1824038"/>
            </a:xfrm>
            <a:custGeom>
              <a:avLst/>
              <a:gdLst>
                <a:gd name="T0" fmla="*/ 582 w 582"/>
                <a:gd name="T1" fmla="*/ 1444 h 3447"/>
                <a:gd name="T2" fmla="*/ 582 w 582"/>
                <a:gd name="T3" fmla="*/ 1444 h 3447"/>
                <a:gd name="T4" fmla="*/ 580 w 582"/>
                <a:gd name="T5" fmla="*/ 1293 h 3447"/>
                <a:gd name="T6" fmla="*/ 569 w 582"/>
                <a:gd name="T7" fmla="*/ 1004 h 3447"/>
                <a:gd name="T8" fmla="*/ 546 w 582"/>
                <a:gd name="T9" fmla="*/ 741 h 3447"/>
                <a:gd name="T10" fmla="*/ 512 w 582"/>
                <a:gd name="T11" fmla="*/ 506 h 3447"/>
                <a:gd name="T12" fmla="*/ 472 w 582"/>
                <a:gd name="T13" fmla="*/ 309 h 3447"/>
                <a:gd name="T14" fmla="*/ 423 w 582"/>
                <a:gd name="T15" fmla="*/ 155 h 3447"/>
                <a:gd name="T16" fmla="*/ 383 w 582"/>
                <a:gd name="T17" fmla="*/ 73 h 3447"/>
                <a:gd name="T18" fmla="*/ 354 w 582"/>
                <a:gd name="T19" fmla="*/ 34 h 3447"/>
                <a:gd name="T20" fmla="*/ 325 w 582"/>
                <a:gd name="T21" fmla="*/ 10 h 3447"/>
                <a:gd name="T22" fmla="*/ 295 w 582"/>
                <a:gd name="T23" fmla="*/ 0 h 3447"/>
                <a:gd name="T24" fmla="*/ 279 w 582"/>
                <a:gd name="T25" fmla="*/ 3 h 3447"/>
                <a:gd name="T26" fmla="*/ 266 w 582"/>
                <a:gd name="T27" fmla="*/ 5 h 3447"/>
                <a:gd name="T28" fmla="*/ 239 w 582"/>
                <a:gd name="T29" fmla="*/ 24 h 3447"/>
                <a:gd name="T30" fmla="*/ 200 w 582"/>
                <a:gd name="T31" fmla="*/ 73 h 3447"/>
                <a:gd name="T32" fmla="*/ 151 w 582"/>
                <a:gd name="T33" fmla="*/ 179 h 3447"/>
                <a:gd name="T34" fmla="*/ 108 w 582"/>
                <a:gd name="T35" fmla="*/ 326 h 3447"/>
                <a:gd name="T36" fmla="*/ 71 w 582"/>
                <a:gd name="T37" fmla="*/ 508 h 3447"/>
                <a:gd name="T38" fmla="*/ 39 w 582"/>
                <a:gd name="T39" fmla="*/ 720 h 3447"/>
                <a:gd name="T40" fmla="*/ 17 w 582"/>
                <a:gd name="T41" fmla="*/ 959 h 3447"/>
                <a:gd name="T42" fmla="*/ 4 w 582"/>
                <a:gd name="T43" fmla="*/ 1220 h 3447"/>
                <a:gd name="T44" fmla="*/ 1 w 582"/>
                <a:gd name="T45" fmla="*/ 1356 h 3447"/>
                <a:gd name="T46" fmla="*/ 0 w 582"/>
                <a:gd name="T47" fmla="*/ 1497 h 3447"/>
                <a:gd name="T48" fmla="*/ 7 w 582"/>
                <a:gd name="T49" fmla="*/ 1771 h 3447"/>
                <a:gd name="T50" fmla="*/ 25 w 582"/>
                <a:gd name="T51" fmla="*/ 2025 h 3447"/>
                <a:gd name="T52" fmla="*/ 50 w 582"/>
                <a:gd name="T53" fmla="*/ 2256 h 3447"/>
                <a:gd name="T54" fmla="*/ 66 w 582"/>
                <a:gd name="T55" fmla="*/ 2359 h 3447"/>
                <a:gd name="T56" fmla="*/ 102 w 582"/>
                <a:gd name="T57" fmla="*/ 2579 h 3447"/>
                <a:gd name="T58" fmla="*/ 166 w 582"/>
                <a:gd name="T59" fmla="*/ 3046 h 3447"/>
                <a:gd name="T60" fmla="*/ 193 w 582"/>
                <a:gd name="T61" fmla="*/ 3293 h 3447"/>
                <a:gd name="T62" fmla="*/ 209 w 582"/>
                <a:gd name="T63" fmla="*/ 3447 h 3447"/>
                <a:gd name="T64" fmla="*/ 374 w 582"/>
                <a:gd name="T65" fmla="*/ 3447 h 3447"/>
                <a:gd name="T66" fmla="*/ 389 w 582"/>
                <a:gd name="T67" fmla="*/ 3300 h 3447"/>
                <a:gd name="T68" fmla="*/ 416 w 582"/>
                <a:gd name="T69" fmla="*/ 3051 h 3447"/>
                <a:gd name="T70" fmla="*/ 479 w 582"/>
                <a:gd name="T71" fmla="*/ 2582 h 3447"/>
                <a:gd name="T72" fmla="*/ 515 w 582"/>
                <a:gd name="T73" fmla="*/ 2362 h 3447"/>
                <a:gd name="T74" fmla="*/ 531 w 582"/>
                <a:gd name="T75" fmla="*/ 2266 h 3447"/>
                <a:gd name="T76" fmla="*/ 556 w 582"/>
                <a:gd name="T77" fmla="*/ 2054 h 3447"/>
                <a:gd name="T78" fmla="*/ 572 w 582"/>
                <a:gd name="T79" fmla="*/ 1823 h 3447"/>
                <a:gd name="T80" fmla="*/ 582 w 582"/>
                <a:gd name="T81" fmla="*/ 1574 h 3447"/>
                <a:gd name="T82" fmla="*/ 582 w 582"/>
                <a:gd name="T83" fmla="*/ 1444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2" h="3447">
                  <a:moveTo>
                    <a:pt x="582" y="1444"/>
                  </a:moveTo>
                  <a:lnTo>
                    <a:pt x="582" y="1444"/>
                  </a:lnTo>
                  <a:lnTo>
                    <a:pt x="580" y="1293"/>
                  </a:lnTo>
                  <a:lnTo>
                    <a:pt x="569" y="1004"/>
                  </a:lnTo>
                  <a:lnTo>
                    <a:pt x="546" y="741"/>
                  </a:lnTo>
                  <a:lnTo>
                    <a:pt x="512" y="506"/>
                  </a:lnTo>
                  <a:lnTo>
                    <a:pt x="472" y="309"/>
                  </a:lnTo>
                  <a:lnTo>
                    <a:pt x="423" y="155"/>
                  </a:lnTo>
                  <a:lnTo>
                    <a:pt x="383" y="73"/>
                  </a:lnTo>
                  <a:lnTo>
                    <a:pt x="354" y="34"/>
                  </a:lnTo>
                  <a:lnTo>
                    <a:pt x="325" y="10"/>
                  </a:lnTo>
                  <a:lnTo>
                    <a:pt x="295" y="0"/>
                  </a:lnTo>
                  <a:lnTo>
                    <a:pt x="279" y="3"/>
                  </a:lnTo>
                  <a:lnTo>
                    <a:pt x="266" y="5"/>
                  </a:lnTo>
                  <a:lnTo>
                    <a:pt x="239" y="24"/>
                  </a:lnTo>
                  <a:lnTo>
                    <a:pt x="200" y="73"/>
                  </a:lnTo>
                  <a:lnTo>
                    <a:pt x="151" y="179"/>
                  </a:lnTo>
                  <a:lnTo>
                    <a:pt x="108" y="326"/>
                  </a:lnTo>
                  <a:lnTo>
                    <a:pt x="71" y="508"/>
                  </a:lnTo>
                  <a:lnTo>
                    <a:pt x="39" y="720"/>
                  </a:lnTo>
                  <a:lnTo>
                    <a:pt x="17" y="959"/>
                  </a:lnTo>
                  <a:lnTo>
                    <a:pt x="4" y="1220"/>
                  </a:lnTo>
                  <a:lnTo>
                    <a:pt x="1" y="1356"/>
                  </a:lnTo>
                  <a:lnTo>
                    <a:pt x="0" y="1497"/>
                  </a:lnTo>
                  <a:lnTo>
                    <a:pt x="7" y="1771"/>
                  </a:lnTo>
                  <a:lnTo>
                    <a:pt x="25" y="2025"/>
                  </a:lnTo>
                  <a:lnTo>
                    <a:pt x="50" y="2256"/>
                  </a:lnTo>
                  <a:lnTo>
                    <a:pt x="66" y="2359"/>
                  </a:lnTo>
                  <a:lnTo>
                    <a:pt x="102" y="2579"/>
                  </a:lnTo>
                  <a:lnTo>
                    <a:pt x="166" y="3046"/>
                  </a:lnTo>
                  <a:lnTo>
                    <a:pt x="193" y="3293"/>
                  </a:lnTo>
                  <a:lnTo>
                    <a:pt x="209" y="3447"/>
                  </a:lnTo>
                  <a:lnTo>
                    <a:pt x="374" y="3447"/>
                  </a:lnTo>
                  <a:lnTo>
                    <a:pt x="389" y="3300"/>
                  </a:lnTo>
                  <a:lnTo>
                    <a:pt x="416" y="3051"/>
                  </a:lnTo>
                  <a:lnTo>
                    <a:pt x="479" y="2582"/>
                  </a:lnTo>
                  <a:lnTo>
                    <a:pt x="515" y="2362"/>
                  </a:lnTo>
                  <a:lnTo>
                    <a:pt x="531" y="2266"/>
                  </a:lnTo>
                  <a:lnTo>
                    <a:pt x="556" y="2054"/>
                  </a:lnTo>
                  <a:lnTo>
                    <a:pt x="572" y="1823"/>
                  </a:lnTo>
                  <a:lnTo>
                    <a:pt x="582" y="1574"/>
                  </a:lnTo>
                  <a:lnTo>
                    <a:pt x="582" y="1444"/>
                  </a:lnTo>
                  <a:close/>
                </a:path>
              </a:pathLst>
            </a:custGeom>
            <a:solidFill>
              <a:srgbClr val="D9126B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607772BF-682F-4C7E-AAB3-0DCC1859B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6" y="4862513"/>
              <a:ext cx="501650" cy="109538"/>
            </a:xfrm>
            <a:custGeom>
              <a:avLst/>
              <a:gdLst>
                <a:gd name="T0" fmla="*/ 474 w 949"/>
                <a:gd name="T1" fmla="*/ 0 h 206"/>
                <a:gd name="T2" fmla="*/ 406 w 949"/>
                <a:gd name="T3" fmla="*/ 2 h 206"/>
                <a:gd name="T4" fmla="*/ 275 w 949"/>
                <a:gd name="T5" fmla="*/ 9 h 206"/>
                <a:gd name="T6" fmla="*/ 156 w 949"/>
                <a:gd name="T7" fmla="*/ 23 h 206"/>
                <a:gd name="T8" fmla="*/ 48 w 949"/>
                <a:gd name="T9" fmla="*/ 45 h 206"/>
                <a:gd name="T10" fmla="*/ 0 w 949"/>
                <a:gd name="T11" fmla="*/ 56 h 206"/>
                <a:gd name="T12" fmla="*/ 75 w 949"/>
                <a:gd name="T13" fmla="*/ 206 h 206"/>
                <a:gd name="T14" fmla="*/ 874 w 949"/>
                <a:gd name="T15" fmla="*/ 206 h 206"/>
                <a:gd name="T16" fmla="*/ 947 w 949"/>
                <a:gd name="T17" fmla="*/ 59 h 206"/>
                <a:gd name="T18" fmla="*/ 947 w 949"/>
                <a:gd name="T19" fmla="*/ 58 h 206"/>
                <a:gd name="T20" fmla="*/ 949 w 949"/>
                <a:gd name="T21" fmla="*/ 56 h 206"/>
                <a:gd name="T22" fmla="*/ 901 w 949"/>
                <a:gd name="T23" fmla="*/ 45 h 206"/>
                <a:gd name="T24" fmla="*/ 793 w 949"/>
                <a:gd name="T25" fmla="*/ 23 h 206"/>
                <a:gd name="T26" fmla="*/ 672 w 949"/>
                <a:gd name="T27" fmla="*/ 9 h 206"/>
                <a:gd name="T28" fmla="*/ 543 w 949"/>
                <a:gd name="T29" fmla="*/ 2 h 206"/>
                <a:gd name="T30" fmla="*/ 474 w 949"/>
                <a:gd name="T3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9" h="206">
                  <a:moveTo>
                    <a:pt x="474" y="0"/>
                  </a:moveTo>
                  <a:lnTo>
                    <a:pt x="406" y="2"/>
                  </a:lnTo>
                  <a:lnTo>
                    <a:pt x="275" y="9"/>
                  </a:lnTo>
                  <a:lnTo>
                    <a:pt x="156" y="23"/>
                  </a:lnTo>
                  <a:lnTo>
                    <a:pt x="48" y="45"/>
                  </a:lnTo>
                  <a:lnTo>
                    <a:pt x="0" y="56"/>
                  </a:lnTo>
                  <a:lnTo>
                    <a:pt x="75" y="206"/>
                  </a:lnTo>
                  <a:lnTo>
                    <a:pt x="874" y="206"/>
                  </a:lnTo>
                  <a:lnTo>
                    <a:pt x="947" y="59"/>
                  </a:lnTo>
                  <a:lnTo>
                    <a:pt x="947" y="58"/>
                  </a:lnTo>
                  <a:lnTo>
                    <a:pt x="949" y="56"/>
                  </a:lnTo>
                  <a:lnTo>
                    <a:pt x="901" y="45"/>
                  </a:lnTo>
                  <a:lnTo>
                    <a:pt x="793" y="23"/>
                  </a:lnTo>
                  <a:lnTo>
                    <a:pt x="672" y="9"/>
                  </a:lnTo>
                  <a:lnTo>
                    <a:pt x="543" y="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D9126B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60FC9BA-273B-4416-B874-09C3A459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3" y="4941888"/>
              <a:ext cx="422275" cy="58738"/>
            </a:xfrm>
            <a:custGeom>
              <a:avLst/>
              <a:gdLst>
                <a:gd name="T0" fmla="*/ 799 w 799"/>
                <a:gd name="T1" fmla="*/ 56 h 112"/>
                <a:gd name="T2" fmla="*/ 798 w 799"/>
                <a:gd name="T3" fmla="*/ 62 h 112"/>
                <a:gd name="T4" fmla="*/ 782 w 799"/>
                <a:gd name="T5" fmla="*/ 73 h 112"/>
                <a:gd name="T6" fmla="*/ 733 w 799"/>
                <a:gd name="T7" fmla="*/ 88 h 112"/>
                <a:gd name="T8" fmla="*/ 625 w 799"/>
                <a:gd name="T9" fmla="*/ 103 h 112"/>
                <a:gd name="T10" fmla="*/ 481 w 799"/>
                <a:gd name="T11" fmla="*/ 112 h 112"/>
                <a:gd name="T12" fmla="*/ 399 w 799"/>
                <a:gd name="T13" fmla="*/ 112 h 112"/>
                <a:gd name="T14" fmla="*/ 318 w 799"/>
                <a:gd name="T15" fmla="*/ 112 h 112"/>
                <a:gd name="T16" fmla="*/ 174 w 799"/>
                <a:gd name="T17" fmla="*/ 103 h 112"/>
                <a:gd name="T18" fmla="*/ 66 w 799"/>
                <a:gd name="T19" fmla="*/ 88 h 112"/>
                <a:gd name="T20" fmla="*/ 17 w 799"/>
                <a:gd name="T21" fmla="*/ 73 h 112"/>
                <a:gd name="T22" fmla="*/ 2 w 799"/>
                <a:gd name="T23" fmla="*/ 62 h 112"/>
                <a:gd name="T24" fmla="*/ 0 w 799"/>
                <a:gd name="T25" fmla="*/ 56 h 112"/>
                <a:gd name="T26" fmla="*/ 2 w 799"/>
                <a:gd name="T27" fmla="*/ 50 h 112"/>
                <a:gd name="T28" fmla="*/ 17 w 799"/>
                <a:gd name="T29" fmla="*/ 39 h 112"/>
                <a:gd name="T30" fmla="*/ 66 w 799"/>
                <a:gd name="T31" fmla="*/ 24 h 112"/>
                <a:gd name="T32" fmla="*/ 174 w 799"/>
                <a:gd name="T33" fmla="*/ 9 h 112"/>
                <a:gd name="T34" fmla="*/ 318 w 799"/>
                <a:gd name="T35" fmla="*/ 0 h 112"/>
                <a:gd name="T36" fmla="*/ 399 w 799"/>
                <a:gd name="T37" fmla="*/ 0 h 112"/>
                <a:gd name="T38" fmla="*/ 481 w 799"/>
                <a:gd name="T39" fmla="*/ 0 h 112"/>
                <a:gd name="T40" fmla="*/ 625 w 799"/>
                <a:gd name="T41" fmla="*/ 9 h 112"/>
                <a:gd name="T42" fmla="*/ 733 w 799"/>
                <a:gd name="T43" fmla="*/ 24 h 112"/>
                <a:gd name="T44" fmla="*/ 782 w 799"/>
                <a:gd name="T45" fmla="*/ 39 h 112"/>
                <a:gd name="T46" fmla="*/ 798 w 799"/>
                <a:gd name="T47" fmla="*/ 50 h 112"/>
                <a:gd name="T48" fmla="*/ 799 w 799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9" h="112">
                  <a:moveTo>
                    <a:pt x="799" y="56"/>
                  </a:moveTo>
                  <a:lnTo>
                    <a:pt x="798" y="62"/>
                  </a:lnTo>
                  <a:lnTo>
                    <a:pt x="782" y="73"/>
                  </a:lnTo>
                  <a:lnTo>
                    <a:pt x="733" y="88"/>
                  </a:lnTo>
                  <a:lnTo>
                    <a:pt x="625" y="103"/>
                  </a:lnTo>
                  <a:lnTo>
                    <a:pt x="481" y="112"/>
                  </a:lnTo>
                  <a:lnTo>
                    <a:pt x="399" y="112"/>
                  </a:lnTo>
                  <a:lnTo>
                    <a:pt x="318" y="112"/>
                  </a:lnTo>
                  <a:lnTo>
                    <a:pt x="174" y="103"/>
                  </a:lnTo>
                  <a:lnTo>
                    <a:pt x="66" y="88"/>
                  </a:lnTo>
                  <a:lnTo>
                    <a:pt x="17" y="73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17" y="39"/>
                  </a:lnTo>
                  <a:lnTo>
                    <a:pt x="66" y="24"/>
                  </a:lnTo>
                  <a:lnTo>
                    <a:pt x="174" y="9"/>
                  </a:lnTo>
                  <a:lnTo>
                    <a:pt x="318" y="0"/>
                  </a:lnTo>
                  <a:lnTo>
                    <a:pt x="399" y="0"/>
                  </a:lnTo>
                  <a:lnTo>
                    <a:pt x="481" y="0"/>
                  </a:lnTo>
                  <a:lnTo>
                    <a:pt x="625" y="9"/>
                  </a:lnTo>
                  <a:lnTo>
                    <a:pt x="733" y="24"/>
                  </a:lnTo>
                  <a:lnTo>
                    <a:pt x="782" y="39"/>
                  </a:lnTo>
                  <a:lnTo>
                    <a:pt x="798" y="50"/>
                  </a:lnTo>
                  <a:lnTo>
                    <a:pt x="799" y="56"/>
                  </a:lnTo>
                  <a:close/>
                </a:path>
              </a:pathLst>
            </a:custGeom>
            <a:solidFill>
              <a:srgbClr val="D3D3D3">
                <a:lumMod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96DCF421-7519-4A32-9A90-90F946202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0913" y="4972050"/>
              <a:ext cx="39688" cy="234950"/>
            </a:xfrm>
            <a:prstGeom prst="line">
              <a:avLst/>
            </a:prstGeom>
            <a:noFill/>
            <a:ln w="14288">
              <a:solidFill>
                <a:srgbClr val="D3D3D3">
                  <a:lumMod val="1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41">
              <a:extLst>
                <a:ext uri="{FF2B5EF4-FFF2-40B4-BE49-F238E27FC236}">
                  <a16:creationId xmlns:a16="http://schemas.microsoft.com/office/drawing/2014/main" id="{5FFF90AC-A33F-4FAC-8984-4C717F81D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751" y="4972050"/>
              <a:ext cx="26988" cy="236538"/>
            </a:xfrm>
            <a:prstGeom prst="line">
              <a:avLst/>
            </a:prstGeom>
            <a:noFill/>
            <a:ln w="14288">
              <a:solidFill>
                <a:srgbClr val="D3D3D3">
                  <a:lumMod val="1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42">
              <a:extLst>
                <a:ext uri="{FF2B5EF4-FFF2-40B4-BE49-F238E27FC236}">
                  <a16:creationId xmlns:a16="http://schemas.microsoft.com/office/drawing/2014/main" id="{742CC313-8FA0-48B6-AD0B-AEAEA9F09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6513" y="4972050"/>
              <a:ext cx="41275" cy="234950"/>
            </a:xfrm>
            <a:prstGeom prst="line">
              <a:avLst/>
            </a:prstGeom>
            <a:noFill/>
            <a:ln w="14288">
              <a:solidFill>
                <a:srgbClr val="D3D3D3">
                  <a:lumMod val="1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43">
              <a:extLst>
                <a:ext uri="{FF2B5EF4-FFF2-40B4-BE49-F238E27FC236}">
                  <a16:creationId xmlns:a16="http://schemas.microsoft.com/office/drawing/2014/main" id="{827AFD6B-A8C0-4946-BF0E-E3B2E74B3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3963" y="4972050"/>
              <a:ext cx="25400" cy="236538"/>
            </a:xfrm>
            <a:prstGeom prst="line">
              <a:avLst/>
            </a:prstGeom>
            <a:noFill/>
            <a:ln w="14288">
              <a:solidFill>
                <a:srgbClr val="D3D3D3">
                  <a:lumMod val="1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44">
              <a:extLst>
                <a:ext uri="{FF2B5EF4-FFF2-40B4-BE49-F238E27FC236}">
                  <a16:creationId xmlns:a16="http://schemas.microsoft.com/office/drawing/2014/main" id="{6AE68837-BCF3-46C4-B03D-13A0C32FC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9351" y="4972050"/>
              <a:ext cx="0" cy="228600"/>
            </a:xfrm>
            <a:prstGeom prst="line">
              <a:avLst/>
            </a:prstGeom>
            <a:noFill/>
            <a:ln w="14288">
              <a:solidFill>
                <a:srgbClr val="D3D3D3">
                  <a:lumMod val="1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1C4B0102-0904-4B82-93C8-8128533C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6" y="5208588"/>
              <a:ext cx="347663" cy="263525"/>
            </a:xfrm>
            <a:custGeom>
              <a:avLst/>
              <a:gdLst>
                <a:gd name="T0" fmla="*/ 514 w 659"/>
                <a:gd name="T1" fmla="*/ 496 h 496"/>
                <a:gd name="T2" fmla="*/ 147 w 659"/>
                <a:gd name="T3" fmla="*/ 496 h 496"/>
                <a:gd name="T4" fmla="*/ 133 w 659"/>
                <a:gd name="T5" fmla="*/ 496 h 496"/>
                <a:gd name="T6" fmla="*/ 107 w 659"/>
                <a:gd name="T7" fmla="*/ 486 h 496"/>
                <a:gd name="T8" fmla="*/ 85 w 659"/>
                <a:gd name="T9" fmla="*/ 467 h 496"/>
                <a:gd name="T10" fmla="*/ 72 w 659"/>
                <a:gd name="T11" fmla="*/ 443 h 496"/>
                <a:gd name="T12" fmla="*/ 68 w 659"/>
                <a:gd name="T13" fmla="*/ 429 h 496"/>
                <a:gd name="T14" fmla="*/ 0 w 659"/>
                <a:gd name="T15" fmla="*/ 0 h 496"/>
                <a:gd name="T16" fmla="*/ 659 w 659"/>
                <a:gd name="T17" fmla="*/ 0 h 496"/>
                <a:gd name="T18" fmla="*/ 592 w 659"/>
                <a:gd name="T19" fmla="*/ 429 h 496"/>
                <a:gd name="T20" fmla="*/ 589 w 659"/>
                <a:gd name="T21" fmla="*/ 443 h 496"/>
                <a:gd name="T22" fmla="*/ 575 w 659"/>
                <a:gd name="T23" fmla="*/ 467 h 496"/>
                <a:gd name="T24" fmla="*/ 554 w 659"/>
                <a:gd name="T25" fmla="*/ 486 h 496"/>
                <a:gd name="T26" fmla="*/ 528 w 659"/>
                <a:gd name="T27" fmla="*/ 496 h 496"/>
                <a:gd name="T28" fmla="*/ 514 w 659"/>
                <a:gd name="T2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496">
                  <a:moveTo>
                    <a:pt x="514" y="496"/>
                  </a:moveTo>
                  <a:lnTo>
                    <a:pt x="147" y="496"/>
                  </a:lnTo>
                  <a:lnTo>
                    <a:pt x="133" y="496"/>
                  </a:lnTo>
                  <a:lnTo>
                    <a:pt x="107" y="486"/>
                  </a:lnTo>
                  <a:lnTo>
                    <a:pt x="85" y="467"/>
                  </a:lnTo>
                  <a:lnTo>
                    <a:pt x="72" y="443"/>
                  </a:lnTo>
                  <a:lnTo>
                    <a:pt x="68" y="429"/>
                  </a:lnTo>
                  <a:lnTo>
                    <a:pt x="0" y="0"/>
                  </a:lnTo>
                  <a:lnTo>
                    <a:pt x="659" y="0"/>
                  </a:lnTo>
                  <a:lnTo>
                    <a:pt x="592" y="429"/>
                  </a:lnTo>
                  <a:lnTo>
                    <a:pt x="589" y="443"/>
                  </a:lnTo>
                  <a:lnTo>
                    <a:pt x="575" y="467"/>
                  </a:lnTo>
                  <a:lnTo>
                    <a:pt x="554" y="486"/>
                  </a:lnTo>
                  <a:lnTo>
                    <a:pt x="528" y="496"/>
                  </a:lnTo>
                  <a:lnTo>
                    <a:pt x="514" y="496"/>
                  </a:lnTo>
                  <a:close/>
                </a:path>
              </a:pathLst>
            </a:custGeom>
            <a:solidFill>
              <a:srgbClr val="D9126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E112E9A5-E84E-4FCD-BA34-F68A9A465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3" y="5178425"/>
              <a:ext cx="396875" cy="61913"/>
            </a:xfrm>
            <a:custGeom>
              <a:avLst/>
              <a:gdLst>
                <a:gd name="T0" fmla="*/ 693 w 750"/>
                <a:gd name="T1" fmla="*/ 118 h 118"/>
                <a:gd name="T2" fmla="*/ 614 w 750"/>
                <a:gd name="T3" fmla="*/ 106 h 118"/>
                <a:gd name="T4" fmla="*/ 454 w 750"/>
                <a:gd name="T5" fmla="*/ 95 h 118"/>
                <a:gd name="T6" fmla="*/ 295 w 750"/>
                <a:gd name="T7" fmla="*/ 95 h 118"/>
                <a:gd name="T8" fmla="*/ 135 w 750"/>
                <a:gd name="T9" fmla="*/ 106 h 118"/>
                <a:gd name="T10" fmla="*/ 56 w 750"/>
                <a:gd name="T11" fmla="*/ 118 h 118"/>
                <a:gd name="T12" fmla="*/ 36 w 750"/>
                <a:gd name="T13" fmla="*/ 118 h 118"/>
                <a:gd name="T14" fmla="*/ 12 w 750"/>
                <a:gd name="T15" fmla="*/ 103 h 118"/>
                <a:gd name="T16" fmla="*/ 2 w 750"/>
                <a:gd name="T17" fmla="*/ 88 h 118"/>
                <a:gd name="T18" fmla="*/ 0 w 750"/>
                <a:gd name="T19" fmla="*/ 79 h 118"/>
                <a:gd name="T20" fmla="*/ 0 w 750"/>
                <a:gd name="T21" fmla="*/ 69 h 118"/>
                <a:gd name="T22" fmla="*/ 4 w 750"/>
                <a:gd name="T23" fmla="*/ 50 h 118"/>
                <a:gd name="T24" fmla="*/ 14 w 750"/>
                <a:gd name="T25" fmla="*/ 36 h 118"/>
                <a:gd name="T26" fmla="*/ 31 w 750"/>
                <a:gd name="T27" fmla="*/ 26 h 118"/>
                <a:gd name="T28" fmla="*/ 41 w 750"/>
                <a:gd name="T29" fmla="*/ 23 h 118"/>
                <a:gd name="T30" fmla="*/ 123 w 750"/>
                <a:gd name="T31" fmla="*/ 11 h 118"/>
                <a:gd name="T32" fmla="*/ 290 w 750"/>
                <a:gd name="T33" fmla="*/ 0 h 118"/>
                <a:gd name="T34" fmla="*/ 457 w 750"/>
                <a:gd name="T35" fmla="*/ 0 h 118"/>
                <a:gd name="T36" fmla="*/ 624 w 750"/>
                <a:gd name="T37" fmla="*/ 11 h 118"/>
                <a:gd name="T38" fmla="*/ 708 w 750"/>
                <a:gd name="T39" fmla="*/ 23 h 118"/>
                <a:gd name="T40" fmla="*/ 718 w 750"/>
                <a:gd name="T41" fmla="*/ 26 h 118"/>
                <a:gd name="T42" fmla="*/ 734 w 750"/>
                <a:gd name="T43" fmla="*/ 36 h 118"/>
                <a:gd name="T44" fmla="*/ 745 w 750"/>
                <a:gd name="T45" fmla="*/ 50 h 118"/>
                <a:gd name="T46" fmla="*/ 750 w 750"/>
                <a:gd name="T47" fmla="*/ 69 h 118"/>
                <a:gd name="T48" fmla="*/ 748 w 750"/>
                <a:gd name="T49" fmla="*/ 79 h 118"/>
                <a:gd name="T50" fmla="*/ 747 w 750"/>
                <a:gd name="T51" fmla="*/ 88 h 118"/>
                <a:gd name="T52" fmla="*/ 737 w 750"/>
                <a:gd name="T53" fmla="*/ 103 h 118"/>
                <a:gd name="T54" fmla="*/ 712 w 750"/>
                <a:gd name="T55" fmla="*/ 118 h 118"/>
                <a:gd name="T56" fmla="*/ 693 w 750"/>
                <a:gd name="T5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0" h="118">
                  <a:moveTo>
                    <a:pt x="693" y="118"/>
                  </a:moveTo>
                  <a:lnTo>
                    <a:pt x="614" y="106"/>
                  </a:lnTo>
                  <a:lnTo>
                    <a:pt x="454" y="95"/>
                  </a:lnTo>
                  <a:lnTo>
                    <a:pt x="295" y="95"/>
                  </a:lnTo>
                  <a:lnTo>
                    <a:pt x="135" y="106"/>
                  </a:lnTo>
                  <a:lnTo>
                    <a:pt x="56" y="118"/>
                  </a:lnTo>
                  <a:lnTo>
                    <a:pt x="36" y="118"/>
                  </a:lnTo>
                  <a:lnTo>
                    <a:pt x="12" y="103"/>
                  </a:lnTo>
                  <a:lnTo>
                    <a:pt x="2" y="88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4" y="50"/>
                  </a:lnTo>
                  <a:lnTo>
                    <a:pt x="14" y="36"/>
                  </a:lnTo>
                  <a:lnTo>
                    <a:pt x="31" y="26"/>
                  </a:lnTo>
                  <a:lnTo>
                    <a:pt x="41" y="23"/>
                  </a:lnTo>
                  <a:lnTo>
                    <a:pt x="123" y="11"/>
                  </a:lnTo>
                  <a:lnTo>
                    <a:pt x="290" y="0"/>
                  </a:lnTo>
                  <a:lnTo>
                    <a:pt x="457" y="0"/>
                  </a:lnTo>
                  <a:lnTo>
                    <a:pt x="624" y="11"/>
                  </a:lnTo>
                  <a:lnTo>
                    <a:pt x="708" y="23"/>
                  </a:lnTo>
                  <a:lnTo>
                    <a:pt x="718" y="26"/>
                  </a:lnTo>
                  <a:lnTo>
                    <a:pt x="734" y="36"/>
                  </a:lnTo>
                  <a:lnTo>
                    <a:pt x="745" y="50"/>
                  </a:lnTo>
                  <a:lnTo>
                    <a:pt x="750" y="69"/>
                  </a:lnTo>
                  <a:lnTo>
                    <a:pt x="748" y="79"/>
                  </a:lnTo>
                  <a:lnTo>
                    <a:pt x="747" y="88"/>
                  </a:lnTo>
                  <a:lnTo>
                    <a:pt x="737" y="103"/>
                  </a:lnTo>
                  <a:lnTo>
                    <a:pt x="712" y="118"/>
                  </a:lnTo>
                  <a:lnTo>
                    <a:pt x="693" y="118"/>
                  </a:lnTo>
                  <a:close/>
                </a:path>
              </a:pathLst>
            </a:custGeom>
            <a:solidFill>
              <a:srgbClr val="D9126B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6738" y="1735138"/>
            <a:ext cx="11625262" cy="1592262"/>
            <a:chOff x="2326070" y="1594916"/>
            <a:chExt cx="7090801" cy="1454225"/>
          </a:xfrm>
        </p:grpSpPr>
        <p:sp>
          <p:nvSpPr>
            <p:cNvPr id="3" name="Parallelogram 3"/>
            <p:cNvSpPr/>
            <p:nvPr/>
          </p:nvSpPr>
          <p:spPr>
            <a:xfrm>
              <a:off x="3821113" y="1935636"/>
              <a:ext cx="5259761" cy="1113505"/>
            </a:xfrm>
            <a:prstGeom prst="parallelogram">
              <a:avLst/>
            </a:pr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" name="Oval 4"/>
            <p:cNvSpPr/>
            <p:nvPr/>
          </p:nvSpPr>
          <p:spPr>
            <a:xfrm>
              <a:off x="8374021" y="2044378"/>
              <a:ext cx="1042850" cy="896023"/>
            </a:xfrm>
            <a:prstGeom prst="ellipse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36F13"/>
                  </a:solidFill>
                  <a:latin typeface="Calibri" panose="020F0502020204030204"/>
                </a:rPr>
                <a:t>01</a:t>
              </a:r>
            </a:p>
          </p:txBody>
        </p:sp>
        <p:sp>
          <p:nvSpPr>
            <p:cNvPr id="5" name="Parallelogram 5"/>
            <p:cNvSpPr/>
            <p:nvPr/>
          </p:nvSpPr>
          <p:spPr>
            <a:xfrm>
              <a:off x="2326070" y="1594916"/>
              <a:ext cx="6047951" cy="1113505"/>
            </a:xfrm>
            <a:prstGeom prst="parallelogram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στο να προστεθεί ένας ακόμη λίθος στο φτωχό ερευνητικό πεδίο που κυριαρχεί στην Ελλάδα σε σχέση με την σχολική ΕξΑΕ στη Δευτεροβάθμια Εκπαίδευση.</a:t>
              </a: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5913" y="3465513"/>
            <a:ext cx="11620500" cy="1474787"/>
            <a:chOff x="2136285" y="1595511"/>
            <a:chExt cx="7280586" cy="1453630"/>
          </a:xfrm>
        </p:grpSpPr>
        <p:sp>
          <p:nvSpPr>
            <p:cNvPr id="7" name="Parallelogram 3"/>
            <p:cNvSpPr/>
            <p:nvPr/>
          </p:nvSpPr>
          <p:spPr>
            <a:xfrm>
              <a:off x="3821164" y="1935056"/>
              <a:ext cx="5259527" cy="1114085"/>
            </a:xfrm>
            <a:prstGeom prst="parallelogram">
              <a:avLst/>
            </a:pr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" name="Oval 4"/>
            <p:cNvSpPr/>
            <p:nvPr/>
          </p:nvSpPr>
          <p:spPr>
            <a:xfrm>
              <a:off x="8374514" y="2044587"/>
              <a:ext cx="1042357" cy="896589"/>
            </a:xfrm>
            <a:prstGeom prst="ellipse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36F13"/>
                  </a:solidFill>
                  <a:latin typeface="Calibri" panose="020F0502020204030204"/>
                </a:rPr>
                <a:t>02</a:t>
              </a:r>
            </a:p>
          </p:txBody>
        </p:sp>
        <p:sp>
          <p:nvSpPr>
            <p:cNvPr id="9" name="Parallelogram 5"/>
            <p:cNvSpPr/>
            <p:nvPr/>
          </p:nvSpPr>
          <p:spPr>
            <a:xfrm>
              <a:off x="2136285" y="1595511"/>
              <a:ext cx="6048257" cy="1114085"/>
            </a:xfrm>
            <a:prstGeom prst="parallelogram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στο να μυήσει τους εκπαιδευόμενους σε έναν νέο τρόπο μάθησης(ανακαλυπτική μάθηση) </a:t>
              </a: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55588" y="5097463"/>
            <a:ext cx="11680825" cy="1747837"/>
            <a:chOff x="2434667" y="1672983"/>
            <a:chExt cx="6982204" cy="1376158"/>
          </a:xfrm>
        </p:grpSpPr>
        <p:sp>
          <p:nvSpPr>
            <p:cNvPr id="11" name="Parallelogram 3"/>
            <p:cNvSpPr/>
            <p:nvPr/>
          </p:nvSpPr>
          <p:spPr>
            <a:xfrm>
              <a:off x="3821049" y="1935466"/>
              <a:ext cx="5259902" cy="1113675"/>
            </a:xfrm>
            <a:prstGeom prst="parallelogram">
              <a:avLst/>
            </a:pr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8374000" y="2044208"/>
              <a:ext cx="1042871" cy="896191"/>
            </a:xfrm>
            <a:prstGeom prst="ellipse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36F13"/>
                  </a:solidFill>
                  <a:latin typeface="Calibri" panose="020F0502020204030204"/>
                </a:rPr>
                <a:t>03</a:t>
              </a:r>
            </a:p>
          </p:txBody>
        </p:sp>
        <p:sp>
          <p:nvSpPr>
            <p:cNvPr id="13" name="Parallelogram 5"/>
            <p:cNvSpPr/>
            <p:nvPr/>
          </p:nvSpPr>
          <p:spPr>
            <a:xfrm>
              <a:off x="2434667" y="1672983"/>
              <a:ext cx="6048460" cy="1113675"/>
            </a:xfrm>
            <a:prstGeom prst="parallelogram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στο να γνωρίσουν εκπαιδευτικοί και εκπαιδευόμενοι την σχολική ΕξΑΕ ,την μεθοδολογία της και την εκπαιδευτική πολιτική της</a:t>
              </a:r>
            </a:p>
          </p:txBody>
        </p:sp>
      </p:grpSp>
      <p:sp>
        <p:nvSpPr>
          <p:cNvPr id="20485" name="Ορθογώνιο 13"/>
          <p:cNvSpPr>
            <a:spLocks noChangeArrowheads="1"/>
          </p:cNvSpPr>
          <p:nvPr/>
        </p:nvSpPr>
        <p:spPr bwMode="auto">
          <a:xfrm>
            <a:off x="1608138" y="646113"/>
            <a:ext cx="671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2. Συνεισφορά της Διπλωματικής Εργασίας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77900" y="1233488"/>
            <a:ext cx="4633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dirty="0">
                <a:latin typeface="Calibri" pitchFamily="34" charset="0"/>
                <a:cs typeface="Calibri" pitchFamily="34" charset="0"/>
              </a:rPr>
              <a:t>Η παρούσα ΔΕ αποβλέπει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588" y="1803400"/>
            <a:ext cx="11936412" cy="1023938"/>
            <a:chOff x="2136285" y="1595510"/>
            <a:chExt cx="7280586" cy="1453631"/>
          </a:xfrm>
        </p:grpSpPr>
        <p:sp>
          <p:nvSpPr>
            <p:cNvPr id="3" name="Parallelogram 3"/>
            <p:cNvSpPr/>
            <p:nvPr/>
          </p:nvSpPr>
          <p:spPr>
            <a:xfrm>
              <a:off x="3821113" y="1935818"/>
              <a:ext cx="5259761" cy="1113323"/>
            </a:xfrm>
            <a:prstGeom prst="parallelogram">
              <a:avLst/>
            </a:pr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" name="Oval 4"/>
            <p:cNvSpPr/>
            <p:nvPr/>
          </p:nvSpPr>
          <p:spPr>
            <a:xfrm>
              <a:off x="8374021" y="2043995"/>
              <a:ext cx="1042850" cy="896969"/>
            </a:xfrm>
            <a:prstGeom prst="ellipse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36F13"/>
                  </a:solidFill>
                  <a:latin typeface="Calibri" panose="020F0502020204030204"/>
                </a:rPr>
                <a:t>01</a:t>
              </a:r>
            </a:p>
          </p:txBody>
        </p:sp>
        <p:sp>
          <p:nvSpPr>
            <p:cNvPr id="5" name="Parallelogram 5"/>
            <p:cNvSpPr/>
            <p:nvPr/>
          </p:nvSpPr>
          <p:spPr>
            <a:xfrm>
              <a:off x="2136285" y="1595510"/>
              <a:ext cx="6047951" cy="1113323"/>
            </a:xfrm>
            <a:prstGeom prst="parallelogram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Η μείωση των ωρών του μαθήματος (αριθμ.93381/Δ2 Εφημερίδα της Κυβερνήσεως)</a:t>
              </a: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5588" y="2998788"/>
            <a:ext cx="11936412" cy="1308100"/>
            <a:chOff x="2136285" y="1377908"/>
            <a:chExt cx="7280586" cy="1671233"/>
          </a:xfrm>
        </p:grpSpPr>
        <p:sp>
          <p:nvSpPr>
            <p:cNvPr id="7" name="Parallelogram 3"/>
            <p:cNvSpPr/>
            <p:nvPr/>
          </p:nvSpPr>
          <p:spPr>
            <a:xfrm>
              <a:off x="3821113" y="1935661"/>
              <a:ext cx="5259761" cy="1113480"/>
            </a:xfrm>
            <a:prstGeom prst="parallelogram">
              <a:avLst/>
            </a:pr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" name="Oval 4"/>
            <p:cNvSpPr/>
            <p:nvPr/>
          </p:nvSpPr>
          <p:spPr>
            <a:xfrm>
              <a:off x="8374021" y="2045184"/>
              <a:ext cx="1042850" cy="894435"/>
            </a:xfrm>
            <a:prstGeom prst="ellipse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36F13"/>
                  </a:solidFill>
                  <a:latin typeface="Calibri" panose="020F0502020204030204"/>
                </a:rPr>
                <a:t>02</a:t>
              </a:r>
            </a:p>
          </p:txBody>
        </p:sp>
        <p:sp>
          <p:nvSpPr>
            <p:cNvPr id="9" name="Parallelogram 5"/>
            <p:cNvSpPr/>
            <p:nvPr/>
          </p:nvSpPr>
          <p:spPr>
            <a:xfrm>
              <a:off x="2136285" y="1377908"/>
              <a:ext cx="6047951" cy="1332524"/>
            </a:xfrm>
            <a:prstGeom prst="parallelogram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Η διαπίστωση ελλιπών γνώσεων από πλευράς μαθητών πάνω σε θέματα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περιβαλλοντικής προστασίας (Ράλλης, 2010, </a:t>
              </a:r>
              <a:r>
                <a:rPr lang="el-G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Σφακιωτάκη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2018)</a:t>
              </a: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55588" y="4519613"/>
            <a:ext cx="11936412" cy="1023937"/>
            <a:chOff x="2136285" y="1595510"/>
            <a:chExt cx="7280586" cy="1453631"/>
          </a:xfrm>
        </p:grpSpPr>
        <p:sp>
          <p:nvSpPr>
            <p:cNvPr id="11" name="Parallelogram 3"/>
            <p:cNvSpPr/>
            <p:nvPr/>
          </p:nvSpPr>
          <p:spPr>
            <a:xfrm>
              <a:off x="3821113" y="1935817"/>
              <a:ext cx="5259761" cy="1113324"/>
            </a:xfrm>
            <a:prstGeom prst="parallelogram">
              <a:avLst/>
            </a:pr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8374021" y="2043994"/>
              <a:ext cx="1042850" cy="896970"/>
            </a:xfrm>
            <a:prstGeom prst="ellipse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36F13"/>
                  </a:solidFill>
                  <a:latin typeface="Calibri" panose="020F0502020204030204"/>
                </a:rPr>
                <a:t>0</a:t>
              </a:r>
              <a:r>
                <a:rPr lang="el-GR" sz="4000" b="1" dirty="0">
                  <a:solidFill>
                    <a:srgbClr val="F36F13"/>
                  </a:solidFill>
                  <a:latin typeface="Calibri" panose="020F0502020204030204"/>
                </a:rPr>
                <a:t>3</a:t>
              </a:r>
              <a:endParaRPr lang="en-US" sz="4000" b="1" dirty="0">
                <a:solidFill>
                  <a:srgbClr val="F36F13"/>
                </a:solidFill>
                <a:latin typeface="Calibri" panose="020F0502020204030204"/>
              </a:endParaRPr>
            </a:p>
          </p:txBody>
        </p:sp>
        <p:sp>
          <p:nvSpPr>
            <p:cNvPr id="13" name="Parallelogram 5"/>
            <p:cNvSpPr/>
            <p:nvPr/>
          </p:nvSpPr>
          <p:spPr>
            <a:xfrm>
              <a:off x="2136285" y="1595510"/>
              <a:ext cx="6047951" cy="1113324"/>
            </a:xfrm>
            <a:prstGeom prst="parallelogram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Το γεγονός ότι η συγκεκριμένη θεματολογία προσφέρεται για Διαθεματική προσέγγιση</a:t>
              </a:r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255588" y="5646738"/>
            <a:ext cx="11936412" cy="1022350"/>
            <a:chOff x="2136285" y="1595510"/>
            <a:chExt cx="7280586" cy="1453631"/>
          </a:xfrm>
        </p:grpSpPr>
        <p:sp>
          <p:nvSpPr>
            <p:cNvPr id="15" name="Parallelogram 3"/>
            <p:cNvSpPr/>
            <p:nvPr/>
          </p:nvSpPr>
          <p:spPr>
            <a:xfrm>
              <a:off x="3821113" y="1936345"/>
              <a:ext cx="5259761" cy="1112796"/>
            </a:xfrm>
            <a:prstGeom prst="parallelogram">
              <a:avLst/>
            </a:prstGeom>
            <a:solidFill>
              <a:srgbClr val="F36F1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6" name="Oval 4"/>
            <p:cNvSpPr/>
            <p:nvPr/>
          </p:nvSpPr>
          <p:spPr>
            <a:xfrm>
              <a:off x="8374021" y="2044690"/>
              <a:ext cx="1042850" cy="896106"/>
            </a:xfrm>
            <a:prstGeom prst="ellipse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36F13"/>
                  </a:solidFill>
                  <a:latin typeface="Calibri" panose="020F0502020204030204"/>
                </a:rPr>
                <a:t>0</a:t>
              </a:r>
              <a:r>
                <a:rPr lang="el-GR" sz="4000" b="1" dirty="0">
                  <a:solidFill>
                    <a:srgbClr val="F36F13"/>
                  </a:solidFill>
                  <a:latin typeface="Calibri" panose="020F0502020204030204"/>
                </a:rPr>
                <a:t>4</a:t>
              </a:r>
              <a:endParaRPr lang="en-US" sz="4000" b="1" dirty="0">
                <a:solidFill>
                  <a:srgbClr val="F36F13"/>
                </a:solidFill>
                <a:latin typeface="Calibri" panose="020F0502020204030204"/>
              </a:endParaRPr>
            </a:p>
          </p:txBody>
        </p:sp>
        <p:sp>
          <p:nvSpPr>
            <p:cNvPr id="17" name="Parallelogram 5"/>
            <p:cNvSpPr/>
            <p:nvPr/>
          </p:nvSpPr>
          <p:spPr>
            <a:xfrm>
              <a:off x="2136285" y="1595510"/>
              <a:ext cx="6047951" cy="1112794"/>
            </a:xfrm>
            <a:prstGeom prst="parallelogram">
              <a:avLst/>
            </a:prstGeom>
            <a:solidFill>
              <a:srgbClr val="EAEAEA"/>
            </a:solidFill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Η καλλιέργεια περιβαλλοντικού ήθους </a:t>
              </a:r>
            </a:p>
          </p:txBody>
        </p:sp>
      </p:grpSp>
      <p:sp>
        <p:nvSpPr>
          <p:cNvPr id="21510" name="TextBox 17"/>
          <p:cNvSpPr txBox="1">
            <a:spLocks noChangeArrowheads="1"/>
          </p:cNvSpPr>
          <p:nvPr/>
        </p:nvSpPr>
        <p:spPr bwMode="auto">
          <a:xfrm>
            <a:off x="1576388" y="574675"/>
            <a:ext cx="1077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3. Λόγοι επιλογής της συγκεκριμένης Θεματολογίας</a:t>
            </a:r>
          </a:p>
        </p:txBody>
      </p:sp>
      <p:cxnSp>
        <p:nvCxnSpPr>
          <p:cNvPr id="19" name="Ευθεία γραμμή σύνδεσης 18"/>
          <p:cNvCxnSpPr>
            <a:cxnSpLocks/>
          </p:cNvCxnSpPr>
          <p:nvPr/>
        </p:nvCxnSpPr>
        <p:spPr>
          <a:xfrm>
            <a:off x="1636713" y="1158875"/>
            <a:ext cx="100806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598488" y="1017588"/>
            <a:ext cx="11320462" cy="890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Ποιες είναι οι στάσεις και οι αντιλήψεις των μαθητών αναφορικά με την συμμετοχή τους στο Πρόγραμμα και πώς αυτές διαμορφώθηκαν μετά τη συμμετοχή τους στο Πρόγραμμα.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hape 1264"/>
          <p:cNvSpPr/>
          <p:nvPr/>
        </p:nvSpPr>
        <p:spPr bwMode="auto">
          <a:xfrm>
            <a:off x="-5005388" y="1017588"/>
            <a:ext cx="6454776" cy="5840412"/>
          </a:xfrm>
          <a:prstGeom prst="blockArc">
            <a:avLst>
              <a:gd name="adj1" fmla="val 18539073"/>
              <a:gd name="adj2" fmla="val 3257529"/>
              <a:gd name="adj3" fmla="val 0"/>
            </a:avLst>
          </a:prstGeom>
          <a:noFill/>
          <a:ln w="25400" cap="flat" cmpd="sng">
            <a:solidFill>
              <a:srgbClr val="F795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 kern="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Shape 1267"/>
          <p:cNvSpPr/>
          <p:nvPr/>
        </p:nvSpPr>
        <p:spPr bwMode="auto">
          <a:xfrm>
            <a:off x="19050" y="1235075"/>
            <a:ext cx="579438" cy="6731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kern="0" dirty="0">
                <a:ln w="0"/>
                <a:solidFill>
                  <a:srgbClr val="00B0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  <a:sym typeface="Arial"/>
              </a:rPr>
              <a:t>1</a:t>
            </a:r>
            <a:endParaRPr sz="2800" kern="0" dirty="0">
              <a:ln w="0"/>
              <a:solidFill>
                <a:srgbClr val="00B0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/>
              <a:sym typeface="Arial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55713" y="2262188"/>
            <a:ext cx="10663237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ποιο βαθμό επιτεύχθηκαν τα προσδοκώμενα μαθησιακά αποτελέσματα από την πειραματική ομάδα σε σύγκριση με την ομάδα ελέγχου.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1267"/>
          <p:cNvSpPr/>
          <p:nvPr/>
        </p:nvSpPr>
        <p:spPr bwMode="auto">
          <a:xfrm>
            <a:off x="708025" y="2265363"/>
            <a:ext cx="579438" cy="6731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kern="0" dirty="0">
                <a:ln w="0"/>
                <a:solidFill>
                  <a:srgbClr val="00B0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  <a:sym typeface="Arial"/>
              </a:rPr>
              <a:t>2</a:t>
            </a:r>
            <a:endParaRPr sz="2800" kern="0" dirty="0">
              <a:ln w="0"/>
              <a:solidFill>
                <a:srgbClr val="00B0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/>
              <a:sym typeface="Arial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628775" y="3297238"/>
            <a:ext cx="10290175" cy="11001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Ποιος είναι ο βαθμός ικανοποίησης των μαθητών πριν τη συμμετοχή τους στο Πρόγραμμα και μετά τη συμμετοχή τους σε αυτό αναφορικά με το ΕΥ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exante-expost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1267"/>
          <p:cNvSpPr/>
          <p:nvPr/>
        </p:nvSpPr>
        <p:spPr bwMode="auto">
          <a:xfrm>
            <a:off x="1116013" y="3297238"/>
            <a:ext cx="581025" cy="6731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n w="0"/>
                <a:solidFill>
                  <a:srgbClr val="00B0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  <a:sym typeface="Arial"/>
              </a:rPr>
              <a:t>3</a:t>
            </a:r>
            <a:endParaRPr sz="2800" kern="0" dirty="0">
              <a:ln w="0"/>
              <a:solidFill>
                <a:srgbClr val="00B0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/>
              <a:sym typeface="Arial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462088" y="4776788"/>
            <a:ext cx="10663237" cy="714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ποιον βαθμό το παρόν ψηφιακό εκπαιδευτικό υλικό μπορεί να θεωρηθεί ως μέσο πρακτικής ψηφιακού 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εγγραματισμού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1267"/>
          <p:cNvSpPr/>
          <p:nvPr/>
        </p:nvSpPr>
        <p:spPr bwMode="auto">
          <a:xfrm>
            <a:off x="958850" y="4706938"/>
            <a:ext cx="581025" cy="6731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n w="0"/>
                <a:solidFill>
                  <a:srgbClr val="00B0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  <a:sym typeface="Arial"/>
              </a:rPr>
              <a:t>4</a:t>
            </a:r>
            <a:endParaRPr sz="2800" kern="0" dirty="0">
              <a:ln w="0"/>
              <a:solidFill>
                <a:srgbClr val="00B0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/>
              <a:sym typeface="Arial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03275" y="5757863"/>
            <a:ext cx="108696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Ποιες είναι οι απόψεις των εκπαιδευόμενων, όπως αναδεικνύονται μέσα από τα ενδιάμεσα ερωτηματολόγια, αναφορικά με την αξιολόγηση του ψηφιακού εκπαιδευτικού υλικού.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1267"/>
          <p:cNvSpPr/>
          <p:nvPr/>
        </p:nvSpPr>
        <p:spPr bwMode="auto">
          <a:xfrm>
            <a:off x="327025" y="5689600"/>
            <a:ext cx="579438" cy="6731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n w="0"/>
                <a:solidFill>
                  <a:srgbClr val="00B0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/>
                <a:sym typeface="Arial"/>
              </a:rPr>
              <a:t>5</a:t>
            </a:r>
            <a:endParaRPr sz="2800" kern="0" dirty="0">
              <a:ln w="0"/>
              <a:solidFill>
                <a:srgbClr val="00B0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/>
              <a:sym typeface="Arial"/>
            </a:endParaRPr>
          </a:p>
        </p:txBody>
      </p: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327025" y="0"/>
            <a:ext cx="1039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4. Ερευνητικά ερωτήματα</a:t>
            </a:r>
          </a:p>
        </p:txBody>
      </p:sp>
      <p:cxnSp>
        <p:nvCxnSpPr>
          <p:cNvPr id="19" name="Ευθεία γραμμή σύνδεσης 18"/>
          <p:cNvCxnSpPr>
            <a:cxnSpLocks/>
          </p:cNvCxnSpPr>
          <p:nvPr/>
        </p:nvCxnSpPr>
        <p:spPr>
          <a:xfrm flipV="1">
            <a:off x="120650" y="500063"/>
            <a:ext cx="11293475" cy="650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616075" y="574675"/>
            <a:ext cx="848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l-GR" sz="2800" b="1" dirty="0">
                <a:latin typeface="Calibri" pitchFamily="34" charset="0"/>
                <a:cs typeface="Calibri" pitchFamily="34" charset="0"/>
              </a:rPr>
              <a:t>5. </a:t>
            </a:r>
            <a:r>
              <a:rPr lang="el-GR" altLang="el-GR" sz="2800" b="1" dirty="0">
                <a:latin typeface="Calibri" pitchFamily="34" charset="0"/>
                <a:cs typeface="Calibri" pitchFamily="34" charset="0"/>
              </a:rPr>
              <a:t>Δομή εργασίας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1616075" y="1158875"/>
            <a:ext cx="102076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66850" y="1808163"/>
            <a:ext cx="9186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l-GR" altLang="el-GR" sz="3200" dirty="0">
                <a:latin typeface="Calibri" pitchFamily="34" charset="0"/>
                <a:cs typeface="Calibri" pitchFamily="34" charset="0"/>
              </a:rPr>
              <a:t>Θεωρητικό πλαίσιο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l-GR" altLang="el-GR" sz="3200" dirty="0"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l-GR" altLang="el-GR" sz="3200" dirty="0">
                <a:latin typeface="Calibri" pitchFamily="34" charset="0"/>
                <a:cs typeface="Calibri" pitchFamily="34" charset="0"/>
              </a:rPr>
              <a:t>Παραγόμενο Εκπαιδευτικό υλικό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l-GR" altLang="el-GR" sz="3200" dirty="0"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l-GR" altLang="el-GR" sz="3200" dirty="0">
                <a:latin typeface="Calibri" pitchFamily="34" charset="0"/>
                <a:cs typeface="Calibri" pitchFamily="34" charset="0"/>
              </a:rPr>
              <a:t>Μεθοδολογία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l-GR" altLang="el-GR" sz="3200" dirty="0"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l-GR" altLang="el-GR" sz="3200" dirty="0">
                <a:latin typeface="Calibri" pitchFamily="34" charset="0"/>
                <a:cs typeface="Calibri" pitchFamily="34" charset="0"/>
              </a:rPr>
              <a:t>Αποτελέσματα-Κύρια ευρήματα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l-GR" altLang="el-GR" sz="3200" dirty="0"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l-GR" altLang="el-GR" sz="3200" dirty="0">
                <a:latin typeface="Calibri" pitchFamily="34" charset="0"/>
                <a:cs typeface="Calibri" pitchFamily="34" charset="0"/>
              </a:rPr>
              <a:t>Συμπεράσματα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8"/>
          <p:cNvSpPr/>
          <p:nvPr/>
        </p:nvSpPr>
        <p:spPr>
          <a:xfrm>
            <a:off x="4421188" y="1947863"/>
            <a:ext cx="2386012" cy="2190750"/>
          </a:xfrm>
          <a:prstGeom prst="ellipse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ΕΞΑΕ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579" name="Group 128"/>
          <p:cNvGrpSpPr>
            <a:grpSpLocks/>
          </p:cNvGrpSpPr>
          <p:nvPr/>
        </p:nvGrpSpPr>
        <p:grpSpPr bwMode="auto">
          <a:xfrm flipH="1">
            <a:off x="200025" y="1112838"/>
            <a:ext cx="3451225" cy="1090612"/>
            <a:chOff x="5552573" y="1658097"/>
            <a:chExt cx="4064727" cy="806824"/>
          </a:xfrm>
        </p:grpSpPr>
        <p:sp>
          <p:nvSpPr>
            <p:cNvPr id="4" name="Rectangle: Rounded Corners 129"/>
            <p:cNvSpPr/>
            <p:nvPr/>
          </p:nvSpPr>
          <p:spPr>
            <a:xfrm>
              <a:off x="5692800" y="1658097"/>
              <a:ext cx="3924500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5" name="Rectangle: Rounded Corners 130"/>
            <p:cNvSpPr/>
            <p:nvPr/>
          </p:nvSpPr>
          <p:spPr>
            <a:xfrm>
              <a:off x="5776937" y="1781410"/>
              <a:ext cx="3765575" cy="68351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Εννοιολογική αποσαφήνιση ΑΕΞΑΕ</a:t>
              </a:r>
              <a:endParaRPr lang="el-G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131"/>
            <p:cNvSpPr/>
            <p:nvPr/>
          </p:nvSpPr>
          <p:spPr>
            <a:xfrm>
              <a:off x="5692800" y="1781410"/>
              <a:ext cx="465556" cy="5296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7" name="Oval 132"/>
            <p:cNvSpPr/>
            <p:nvPr/>
          </p:nvSpPr>
          <p:spPr>
            <a:xfrm>
              <a:off x="5552573" y="1842480"/>
              <a:ext cx="600173" cy="418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1</a:t>
              </a:r>
            </a:p>
          </p:txBody>
        </p:sp>
      </p:grpSp>
      <p:cxnSp>
        <p:nvCxnSpPr>
          <p:cNvPr id="8" name="Straight Connector 67"/>
          <p:cNvCxnSpPr/>
          <p:nvPr/>
        </p:nvCxnSpPr>
        <p:spPr>
          <a:xfrm rot="10800000" flipV="1">
            <a:off x="4065588" y="3000375"/>
            <a:ext cx="385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581" name="Ομάδα 8"/>
          <p:cNvGrpSpPr>
            <a:grpSpLocks/>
          </p:cNvGrpSpPr>
          <p:nvPr/>
        </p:nvGrpSpPr>
        <p:grpSpPr bwMode="auto">
          <a:xfrm>
            <a:off x="3663950" y="1401763"/>
            <a:ext cx="411163" cy="4999037"/>
            <a:chOff x="4958828" y="1824437"/>
            <a:chExt cx="200888" cy="3209126"/>
          </a:xfrm>
        </p:grpSpPr>
        <p:cxnSp>
          <p:nvCxnSpPr>
            <p:cNvPr id="10" name="Straight Connector 62"/>
            <p:cNvCxnSpPr/>
            <p:nvPr/>
          </p:nvCxnSpPr>
          <p:spPr>
            <a:xfrm flipV="1">
              <a:off x="5045698" y="2013988"/>
              <a:ext cx="0" cy="2807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63"/>
            <p:cNvSpPr/>
            <p:nvPr/>
          </p:nvSpPr>
          <p:spPr>
            <a:xfrm rot="10800000">
              <a:off x="4958828" y="4832802"/>
              <a:ext cx="200888" cy="200761"/>
            </a:xfrm>
            <a:prstGeom prst="ellipse">
              <a:avLst/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2" name="Oval 64"/>
            <p:cNvSpPr/>
            <p:nvPr/>
          </p:nvSpPr>
          <p:spPr>
            <a:xfrm rot="10800000">
              <a:off x="4958828" y="3830014"/>
              <a:ext cx="200888" cy="2007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3" name="Oval 65"/>
            <p:cNvSpPr/>
            <p:nvPr/>
          </p:nvSpPr>
          <p:spPr>
            <a:xfrm rot="10800000">
              <a:off x="4958828" y="2827225"/>
              <a:ext cx="200888" cy="2007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4" name="Oval 66"/>
            <p:cNvSpPr/>
            <p:nvPr/>
          </p:nvSpPr>
          <p:spPr>
            <a:xfrm rot="10800000">
              <a:off x="4958828" y="1824437"/>
              <a:ext cx="200888" cy="2007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cxnSp>
        <p:nvCxnSpPr>
          <p:cNvPr id="15" name="Straight Connector 67"/>
          <p:cNvCxnSpPr/>
          <p:nvPr/>
        </p:nvCxnSpPr>
        <p:spPr>
          <a:xfrm rot="10800000" flipV="1">
            <a:off x="6988175" y="3013075"/>
            <a:ext cx="385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583" name="Ομάδα 15"/>
          <p:cNvGrpSpPr>
            <a:grpSpLocks/>
          </p:cNvGrpSpPr>
          <p:nvPr/>
        </p:nvGrpSpPr>
        <p:grpSpPr bwMode="auto">
          <a:xfrm>
            <a:off x="7213600" y="1550988"/>
            <a:ext cx="411163" cy="4849812"/>
            <a:chOff x="4958828" y="1824437"/>
            <a:chExt cx="200888" cy="3209126"/>
          </a:xfrm>
        </p:grpSpPr>
        <p:cxnSp>
          <p:nvCxnSpPr>
            <p:cNvPr id="17" name="Straight Connector 62"/>
            <p:cNvCxnSpPr/>
            <p:nvPr/>
          </p:nvCxnSpPr>
          <p:spPr>
            <a:xfrm flipV="1">
              <a:off x="5045698" y="2013518"/>
              <a:ext cx="0" cy="28078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63"/>
            <p:cNvSpPr/>
            <p:nvPr/>
          </p:nvSpPr>
          <p:spPr>
            <a:xfrm rot="10800000">
              <a:off x="4958828" y="4832927"/>
              <a:ext cx="200888" cy="200636"/>
            </a:xfrm>
            <a:prstGeom prst="ellipse">
              <a:avLst/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9" name="Oval 64"/>
            <p:cNvSpPr/>
            <p:nvPr/>
          </p:nvSpPr>
          <p:spPr>
            <a:xfrm rot="10800000">
              <a:off x="4958828" y="3829747"/>
              <a:ext cx="200888" cy="2006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0" name="Oval 65"/>
            <p:cNvSpPr/>
            <p:nvPr/>
          </p:nvSpPr>
          <p:spPr>
            <a:xfrm rot="10800000">
              <a:off x="4958828" y="2827617"/>
              <a:ext cx="200888" cy="2006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1" name="Oval 66"/>
            <p:cNvSpPr/>
            <p:nvPr/>
          </p:nvSpPr>
          <p:spPr>
            <a:xfrm rot="10800000">
              <a:off x="4958828" y="1824437"/>
              <a:ext cx="200888" cy="2006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sp>
        <p:nvSpPr>
          <p:cNvPr id="22" name="Ορθογώνιο: Στρογγύλεμα γωνιών 21"/>
          <p:cNvSpPr/>
          <p:nvPr/>
        </p:nvSpPr>
        <p:spPr>
          <a:xfrm>
            <a:off x="7446963" y="790575"/>
            <a:ext cx="4745037" cy="146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Οι έννοιες Ανοιχτή και ΕξΑΕ δεν είναι ταυτόσημες. Ειδικότερα Ανοικτή εκπαίδευση είναι μια φιλοσοφία, ένα ιδεώδες ενώ ΕξΑΕ είναι μια μέθοδος διδασκαλίας.</a:t>
            </a:r>
          </a:p>
        </p:txBody>
      </p:sp>
      <p:grpSp>
        <p:nvGrpSpPr>
          <p:cNvPr id="24585" name="Group 133"/>
          <p:cNvGrpSpPr>
            <a:grpSpLocks/>
          </p:cNvGrpSpPr>
          <p:nvPr/>
        </p:nvGrpSpPr>
        <p:grpSpPr bwMode="auto">
          <a:xfrm flipH="1">
            <a:off x="114300" y="2417763"/>
            <a:ext cx="3371850" cy="1011237"/>
            <a:chOff x="5692589" y="1625599"/>
            <a:chExt cx="3821372" cy="871819"/>
          </a:xfrm>
        </p:grpSpPr>
        <p:sp>
          <p:nvSpPr>
            <p:cNvPr id="25" name="Rectangle: Rounded Corners 134"/>
            <p:cNvSpPr/>
            <p:nvPr/>
          </p:nvSpPr>
          <p:spPr>
            <a:xfrm>
              <a:off x="5800537" y="1625599"/>
              <a:ext cx="3713424" cy="80749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6" name="Rectangle: Rounded Corners 135"/>
            <p:cNvSpPr/>
            <p:nvPr/>
          </p:nvSpPr>
          <p:spPr>
            <a:xfrm>
              <a:off x="6262916" y="1780254"/>
              <a:ext cx="3058537" cy="6528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Ιστορική αναδρομή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136"/>
            <p:cNvSpPr/>
            <p:nvPr/>
          </p:nvSpPr>
          <p:spPr>
            <a:xfrm>
              <a:off x="5692589" y="1689924"/>
              <a:ext cx="530746" cy="807494"/>
            </a:xfrm>
            <a:prstGeom prst="ellipse">
              <a:avLst/>
            </a:prstGeom>
            <a:solidFill>
              <a:srgbClr val="1C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8" name="Oval 137"/>
            <p:cNvSpPr/>
            <p:nvPr/>
          </p:nvSpPr>
          <p:spPr>
            <a:xfrm>
              <a:off x="5692589" y="1780254"/>
              <a:ext cx="510956" cy="6528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2</a:t>
              </a:r>
            </a:p>
          </p:txBody>
        </p:sp>
      </p:grpSp>
      <p:sp>
        <p:nvSpPr>
          <p:cNvPr id="34" name="Ορθογώνιο: Στρογγύλεμα γωνιών 33"/>
          <p:cNvSpPr/>
          <p:nvPr/>
        </p:nvSpPr>
        <p:spPr>
          <a:xfrm>
            <a:off x="7599363" y="2597150"/>
            <a:ext cx="4592637" cy="12080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εκπαίδευση δια αλληλογραφίας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εκπαίδευση μέσω ηλεκτρονικών μέσων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ΑΠ και η χρήση του διαδικτύου</a:t>
            </a:r>
          </a:p>
        </p:txBody>
      </p:sp>
      <p:grpSp>
        <p:nvGrpSpPr>
          <p:cNvPr id="24587" name="Group 138"/>
          <p:cNvGrpSpPr>
            <a:grpSpLocks/>
          </p:cNvGrpSpPr>
          <p:nvPr/>
        </p:nvGrpSpPr>
        <p:grpSpPr bwMode="auto">
          <a:xfrm flipH="1">
            <a:off x="-34925" y="3952875"/>
            <a:ext cx="3690938" cy="1092200"/>
            <a:chOff x="5692589" y="1625599"/>
            <a:chExt cx="4813082" cy="871819"/>
          </a:xfrm>
        </p:grpSpPr>
        <p:sp>
          <p:nvSpPr>
            <p:cNvPr id="36" name="Rectangle: Rounded Corners 139"/>
            <p:cNvSpPr/>
            <p:nvPr/>
          </p:nvSpPr>
          <p:spPr>
            <a:xfrm>
              <a:off x="5800236" y="1625599"/>
              <a:ext cx="4705435" cy="807193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: Rounded Corners 140"/>
            <p:cNvSpPr/>
            <p:nvPr/>
          </p:nvSpPr>
          <p:spPr>
            <a:xfrm>
              <a:off x="6280509" y="1719370"/>
              <a:ext cx="4225162" cy="73242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Κοινωνικο</a:t>
              </a: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-οικονομικές συνθήκες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141"/>
            <p:cNvSpPr/>
            <p:nvPr/>
          </p:nvSpPr>
          <p:spPr>
            <a:xfrm>
              <a:off x="5692589" y="1639538"/>
              <a:ext cx="937775" cy="857880"/>
            </a:xfrm>
            <a:prstGeom prst="ellipse">
              <a:avLst/>
            </a:prstGeom>
            <a:solidFill>
              <a:srgbClr val="1C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142"/>
            <p:cNvSpPr/>
            <p:nvPr/>
          </p:nvSpPr>
          <p:spPr>
            <a:xfrm>
              <a:off x="5692589" y="1726973"/>
              <a:ext cx="892232" cy="7058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4588" name="TextBox 39"/>
          <p:cNvSpPr txBox="1">
            <a:spLocks noChangeArrowheads="1"/>
          </p:cNvSpPr>
          <p:nvPr/>
        </p:nvSpPr>
        <p:spPr bwMode="auto">
          <a:xfrm>
            <a:off x="114300" y="0"/>
            <a:ext cx="5062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dirty="0">
                <a:latin typeface="Calibri" pitchFamily="34" charset="0"/>
                <a:cs typeface="Calibri" pitchFamily="34" charset="0"/>
              </a:rPr>
              <a:t>Θεωρητικό πλαίσιο (1 από 3)</a:t>
            </a:r>
          </a:p>
        </p:txBody>
      </p:sp>
      <p:cxnSp>
        <p:nvCxnSpPr>
          <p:cNvPr id="42" name="Ευθεία γραμμή σύνδεσης 41"/>
          <p:cNvCxnSpPr/>
          <p:nvPr/>
        </p:nvCxnSpPr>
        <p:spPr>
          <a:xfrm>
            <a:off x="255588" y="584200"/>
            <a:ext cx="73691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590" name="Group 143"/>
          <p:cNvGrpSpPr>
            <a:grpSpLocks/>
          </p:cNvGrpSpPr>
          <p:nvPr/>
        </p:nvGrpSpPr>
        <p:grpSpPr bwMode="auto">
          <a:xfrm flipH="1">
            <a:off x="157163" y="5608638"/>
            <a:ext cx="3459162" cy="1009650"/>
            <a:chOff x="5692588" y="1560606"/>
            <a:chExt cx="4074168" cy="936812"/>
          </a:xfrm>
        </p:grpSpPr>
        <p:sp>
          <p:nvSpPr>
            <p:cNvPr id="44" name="Rectangle: Rounded Corners 144"/>
            <p:cNvSpPr/>
            <p:nvPr/>
          </p:nvSpPr>
          <p:spPr>
            <a:xfrm>
              <a:off x="5703806" y="1647511"/>
              <a:ext cx="4062950" cy="807190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EB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45" name="Rectangle: Rounded Corners 145"/>
            <p:cNvSpPr/>
            <p:nvPr/>
          </p:nvSpPr>
          <p:spPr>
            <a:xfrm>
              <a:off x="6279687" y="1780079"/>
              <a:ext cx="3419758" cy="652528"/>
            </a:xfrm>
            <a:prstGeom prst="roundRect">
              <a:avLst>
                <a:gd name="adj" fmla="val 50000"/>
              </a:avLst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Oval 146"/>
            <p:cNvSpPr/>
            <p:nvPr/>
          </p:nvSpPr>
          <p:spPr>
            <a:xfrm>
              <a:off x="5692588" y="1560606"/>
              <a:ext cx="936740" cy="936812"/>
            </a:xfrm>
            <a:prstGeom prst="ellipse">
              <a:avLst/>
            </a:prstGeom>
            <a:solidFill>
              <a:srgbClr val="1C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47" name="Oval 147"/>
            <p:cNvSpPr/>
            <p:nvPr/>
          </p:nvSpPr>
          <p:spPr>
            <a:xfrm>
              <a:off x="5692588" y="1625417"/>
              <a:ext cx="807729" cy="807190"/>
            </a:xfrm>
            <a:prstGeom prst="ellipse">
              <a:avLst/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/>
                <a:t>4</a:t>
              </a:r>
            </a:p>
          </p:txBody>
        </p:sp>
      </p:grpSp>
      <p:sp>
        <p:nvSpPr>
          <p:cNvPr id="48" name="Ορθογώνιο 47"/>
          <p:cNvSpPr/>
          <p:nvPr/>
        </p:nvSpPr>
        <p:spPr>
          <a:xfrm>
            <a:off x="368300" y="5889625"/>
            <a:ext cx="2667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 ρόλος του ΚΣ-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Αυτορρύθμιση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Ορθογώνιο: Στρογγύλεμα γωνιών 49"/>
          <p:cNvSpPr/>
          <p:nvPr/>
        </p:nvSpPr>
        <p:spPr>
          <a:xfrm>
            <a:off x="7567613" y="4079875"/>
            <a:ext cx="4624387" cy="16716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Ιδεολογία του τεχνοκρατικού λειτουργισμού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Οικονομική ύφεση (Δύση)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εκσυγχρονισμός του πρωτογενή και τριτογενή τομέα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Ραγδαία ανάπτυξη των ΤΠΕ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1" name="Ορθογώνιο: Στρογγύλεμα γωνιών 50"/>
          <p:cNvSpPr/>
          <p:nvPr/>
        </p:nvSpPr>
        <p:spPr>
          <a:xfrm>
            <a:off x="7624763" y="5813425"/>
            <a:ext cx="4410075" cy="1011238"/>
          </a:xfrm>
          <a:prstGeom prst="roundRect">
            <a:avLst/>
          </a:prstGeom>
          <a:solidFill>
            <a:srgbClr val="EB1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Συντονιστής, σύμβουλος, εμψυχωτής, βοηθάει τους εκπαιδευόμενους να αναπτύξουν δεξιότητες αυτονομίας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8"/>
          <p:cNvSpPr/>
          <p:nvPr/>
        </p:nvSpPr>
        <p:spPr>
          <a:xfrm>
            <a:off x="4421188" y="1947863"/>
            <a:ext cx="2386012" cy="2190750"/>
          </a:xfrm>
          <a:prstGeom prst="ellipse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Σχολική ΕξΑΕ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603" name="Ομάδα 2"/>
          <p:cNvGrpSpPr>
            <a:grpSpLocks/>
          </p:cNvGrpSpPr>
          <p:nvPr/>
        </p:nvGrpSpPr>
        <p:grpSpPr bwMode="auto">
          <a:xfrm>
            <a:off x="3663950" y="1401763"/>
            <a:ext cx="411163" cy="4999037"/>
            <a:chOff x="4958828" y="1824437"/>
            <a:chExt cx="200888" cy="3209126"/>
          </a:xfrm>
        </p:grpSpPr>
        <p:cxnSp>
          <p:nvCxnSpPr>
            <p:cNvPr id="4" name="Straight Connector 62"/>
            <p:cNvCxnSpPr/>
            <p:nvPr/>
          </p:nvCxnSpPr>
          <p:spPr>
            <a:xfrm flipV="1">
              <a:off x="5045698" y="2013988"/>
              <a:ext cx="0" cy="2807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Oval 63"/>
            <p:cNvSpPr/>
            <p:nvPr/>
          </p:nvSpPr>
          <p:spPr>
            <a:xfrm rot="10800000">
              <a:off x="4958828" y="4832802"/>
              <a:ext cx="200888" cy="200761"/>
            </a:xfrm>
            <a:prstGeom prst="ellipse">
              <a:avLst/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6" name="Oval 64"/>
            <p:cNvSpPr/>
            <p:nvPr/>
          </p:nvSpPr>
          <p:spPr>
            <a:xfrm rot="10800000">
              <a:off x="4958828" y="3830014"/>
              <a:ext cx="200888" cy="2007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7" name="Oval 65"/>
            <p:cNvSpPr/>
            <p:nvPr/>
          </p:nvSpPr>
          <p:spPr>
            <a:xfrm rot="10800000">
              <a:off x="4958828" y="2827225"/>
              <a:ext cx="200888" cy="2007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8" name="Oval 66"/>
            <p:cNvSpPr/>
            <p:nvPr/>
          </p:nvSpPr>
          <p:spPr>
            <a:xfrm rot="10800000">
              <a:off x="4958828" y="1824437"/>
              <a:ext cx="200888" cy="2007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cxnSp>
        <p:nvCxnSpPr>
          <p:cNvPr id="9" name="Straight Connector 67"/>
          <p:cNvCxnSpPr/>
          <p:nvPr/>
        </p:nvCxnSpPr>
        <p:spPr>
          <a:xfrm rot="10800000" flipV="1">
            <a:off x="4059238" y="3043238"/>
            <a:ext cx="385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605" name="Group 128"/>
          <p:cNvGrpSpPr>
            <a:grpSpLocks/>
          </p:cNvGrpSpPr>
          <p:nvPr/>
        </p:nvGrpSpPr>
        <p:grpSpPr bwMode="auto">
          <a:xfrm flipH="1">
            <a:off x="292100" y="981075"/>
            <a:ext cx="3351213" cy="1092200"/>
            <a:chOff x="5668793" y="1658097"/>
            <a:chExt cx="3948507" cy="806824"/>
          </a:xfrm>
        </p:grpSpPr>
        <p:sp>
          <p:nvSpPr>
            <p:cNvPr id="11" name="Rectangle: Rounded Corners 129"/>
            <p:cNvSpPr/>
            <p:nvPr/>
          </p:nvSpPr>
          <p:spPr>
            <a:xfrm>
              <a:off x="5693109" y="1658097"/>
              <a:ext cx="3924191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2" name="Rectangle: Rounded Corners 130"/>
            <p:cNvSpPr/>
            <p:nvPr/>
          </p:nvSpPr>
          <p:spPr>
            <a:xfrm>
              <a:off x="5775409" y="1781232"/>
              <a:ext cx="3767073" cy="6836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Μορφές Σχολικής ΕξΑΕ</a:t>
              </a:r>
              <a:endParaRPr lang="el-G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31"/>
            <p:cNvSpPr/>
            <p:nvPr/>
          </p:nvSpPr>
          <p:spPr>
            <a:xfrm>
              <a:off x="5693109" y="1781232"/>
              <a:ext cx="592930" cy="5300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4" name="Oval 132"/>
            <p:cNvSpPr/>
            <p:nvPr/>
          </p:nvSpPr>
          <p:spPr>
            <a:xfrm>
              <a:off x="5668793" y="1871530"/>
              <a:ext cx="600413" cy="4174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1</a:t>
              </a:r>
            </a:p>
          </p:txBody>
        </p:sp>
      </p:grpSp>
      <p:sp>
        <p:nvSpPr>
          <p:cNvPr id="15" name="Ορθογώνιο: Στρογγύλεμα γωνιών 14"/>
          <p:cNvSpPr/>
          <p:nvPr/>
        </p:nvSpPr>
        <p:spPr>
          <a:xfrm>
            <a:off x="7599363" y="790575"/>
            <a:ext cx="4592637" cy="109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Αυτοδύναμη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Συμπληρωματική</a:t>
            </a:r>
          </a:p>
        </p:txBody>
      </p:sp>
      <p:grpSp>
        <p:nvGrpSpPr>
          <p:cNvPr id="25607" name="Ομάδα 15"/>
          <p:cNvGrpSpPr>
            <a:grpSpLocks/>
          </p:cNvGrpSpPr>
          <p:nvPr/>
        </p:nvGrpSpPr>
        <p:grpSpPr bwMode="auto">
          <a:xfrm>
            <a:off x="7126288" y="1249363"/>
            <a:ext cx="411162" cy="5272087"/>
            <a:chOff x="4958828" y="1824437"/>
            <a:chExt cx="200888" cy="3209126"/>
          </a:xfrm>
        </p:grpSpPr>
        <p:cxnSp>
          <p:nvCxnSpPr>
            <p:cNvPr id="17" name="Straight Connector 62"/>
            <p:cNvCxnSpPr/>
            <p:nvPr/>
          </p:nvCxnSpPr>
          <p:spPr>
            <a:xfrm flipV="1">
              <a:off x="5045699" y="2013834"/>
              <a:ext cx="0" cy="28071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63"/>
            <p:cNvSpPr/>
            <p:nvPr/>
          </p:nvSpPr>
          <p:spPr>
            <a:xfrm rot="10800000">
              <a:off x="4958828" y="4832570"/>
              <a:ext cx="200888" cy="200993"/>
            </a:xfrm>
            <a:prstGeom prst="ellipse">
              <a:avLst/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19" name="Oval 64"/>
            <p:cNvSpPr/>
            <p:nvPr/>
          </p:nvSpPr>
          <p:spPr>
            <a:xfrm rot="10800000">
              <a:off x="4958828" y="3829537"/>
              <a:ext cx="200888" cy="2009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0" name="Oval 65"/>
            <p:cNvSpPr/>
            <p:nvPr/>
          </p:nvSpPr>
          <p:spPr>
            <a:xfrm rot="10800000">
              <a:off x="4958828" y="2827470"/>
              <a:ext cx="200888" cy="2009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1" name="Oval 66"/>
            <p:cNvSpPr/>
            <p:nvPr/>
          </p:nvSpPr>
          <p:spPr>
            <a:xfrm rot="10800000">
              <a:off x="4958828" y="1824437"/>
              <a:ext cx="200888" cy="2009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cxnSp>
        <p:nvCxnSpPr>
          <p:cNvPr id="22" name="Straight Connector 67"/>
          <p:cNvCxnSpPr/>
          <p:nvPr/>
        </p:nvCxnSpPr>
        <p:spPr>
          <a:xfrm rot="10800000" flipV="1">
            <a:off x="6791325" y="3043238"/>
            <a:ext cx="387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609" name="Group 133"/>
          <p:cNvGrpSpPr>
            <a:grpSpLocks/>
          </p:cNvGrpSpPr>
          <p:nvPr/>
        </p:nvGrpSpPr>
        <p:grpSpPr bwMode="auto">
          <a:xfrm flipH="1">
            <a:off x="114300" y="2417763"/>
            <a:ext cx="3371850" cy="1011237"/>
            <a:chOff x="5692589" y="1625599"/>
            <a:chExt cx="3821372" cy="871819"/>
          </a:xfrm>
        </p:grpSpPr>
        <p:sp>
          <p:nvSpPr>
            <p:cNvPr id="24" name="Rectangle: Rounded Corners 134"/>
            <p:cNvSpPr/>
            <p:nvPr/>
          </p:nvSpPr>
          <p:spPr>
            <a:xfrm>
              <a:off x="5800537" y="1625599"/>
              <a:ext cx="3713424" cy="80749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5" name="Rectangle: Rounded Corners 135"/>
            <p:cNvSpPr/>
            <p:nvPr/>
          </p:nvSpPr>
          <p:spPr>
            <a:xfrm>
              <a:off x="6262916" y="1780254"/>
              <a:ext cx="3058537" cy="6528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Σχολική ΕξΑΕ διεθνώς-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136"/>
            <p:cNvSpPr/>
            <p:nvPr/>
          </p:nvSpPr>
          <p:spPr>
            <a:xfrm>
              <a:off x="5692589" y="1689924"/>
              <a:ext cx="530746" cy="807494"/>
            </a:xfrm>
            <a:prstGeom prst="ellipse">
              <a:avLst/>
            </a:prstGeom>
            <a:solidFill>
              <a:srgbClr val="1C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7" name="Oval 137"/>
            <p:cNvSpPr/>
            <p:nvPr/>
          </p:nvSpPr>
          <p:spPr>
            <a:xfrm>
              <a:off x="5692589" y="1780254"/>
              <a:ext cx="510956" cy="6528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2</a:t>
              </a:r>
            </a:p>
          </p:txBody>
        </p:sp>
      </p:grpSp>
      <p:sp>
        <p:nvSpPr>
          <p:cNvPr id="25610" name="Ορθογώνιο 27"/>
          <p:cNvSpPr>
            <a:spLocks noChangeArrowheads="1"/>
          </p:cNvSpPr>
          <p:nvPr/>
        </p:nvSpPr>
        <p:spPr bwMode="auto">
          <a:xfrm>
            <a:off x="0" y="0"/>
            <a:ext cx="755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>
                <a:latin typeface="Calibri" pitchFamily="34" charset="0"/>
                <a:cs typeface="Calibri" pitchFamily="34" charset="0"/>
              </a:rPr>
              <a:t>Θεωρητικό πλαίσιο (2 από 3)</a:t>
            </a:r>
          </a:p>
        </p:txBody>
      </p:sp>
      <p:cxnSp>
        <p:nvCxnSpPr>
          <p:cNvPr id="30" name="Ευθεία γραμμή σύνδεσης 29"/>
          <p:cNvCxnSpPr/>
          <p:nvPr/>
        </p:nvCxnSpPr>
        <p:spPr>
          <a:xfrm>
            <a:off x="114300" y="457200"/>
            <a:ext cx="111140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Ορθογώνιο: Στρογγύλεμα γωνιών 35"/>
          <p:cNvSpPr/>
          <p:nvPr/>
        </p:nvSpPr>
        <p:spPr>
          <a:xfrm>
            <a:off x="7599363" y="2597150"/>
            <a:ext cx="4592637" cy="12080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Θεσμοθετημένη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Αυτοδύναμα σχολεία </a:t>
            </a:r>
          </a:p>
        </p:txBody>
      </p:sp>
      <p:grpSp>
        <p:nvGrpSpPr>
          <p:cNvPr id="25613" name="Group 138"/>
          <p:cNvGrpSpPr>
            <a:grpSpLocks/>
          </p:cNvGrpSpPr>
          <p:nvPr/>
        </p:nvGrpSpPr>
        <p:grpSpPr bwMode="auto">
          <a:xfrm flipH="1">
            <a:off x="0" y="3952875"/>
            <a:ext cx="3656013" cy="1092200"/>
            <a:chOff x="5692589" y="1625599"/>
            <a:chExt cx="4813082" cy="871819"/>
          </a:xfrm>
        </p:grpSpPr>
        <p:sp>
          <p:nvSpPr>
            <p:cNvPr id="38" name="Rectangle: Rounded Corners 139"/>
            <p:cNvSpPr/>
            <p:nvPr/>
          </p:nvSpPr>
          <p:spPr>
            <a:xfrm>
              <a:off x="5799175" y="1625599"/>
              <a:ext cx="4706496" cy="807193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: Rounded Corners 140"/>
            <p:cNvSpPr/>
            <p:nvPr/>
          </p:nvSpPr>
          <p:spPr>
            <a:xfrm>
              <a:off x="6279857" y="1719370"/>
              <a:ext cx="4225814" cy="73242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Σχολική ΕξΑΕ Ελλάδα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Oval 141"/>
            <p:cNvSpPr/>
            <p:nvPr/>
          </p:nvSpPr>
          <p:spPr>
            <a:xfrm>
              <a:off x="5692589" y="1639538"/>
              <a:ext cx="936283" cy="857880"/>
            </a:xfrm>
            <a:prstGeom prst="ellipse">
              <a:avLst/>
            </a:prstGeom>
            <a:solidFill>
              <a:srgbClr val="1C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Oval 142"/>
            <p:cNvSpPr/>
            <p:nvPr/>
          </p:nvSpPr>
          <p:spPr>
            <a:xfrm>
              <a:off x="5692589" y="1726973"/>
              <a:ext cx="892396" cy="7058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</p:grpSp>
      <p:sp>
        <p:nvSpPr>
          <p:cNvPr id="42" name="Ορθογώνιο: Στρογγύλεμα γωνιών 41"/>
          <p:cNvSpPr/>
          <p:nvPr/>
        </p:nvSpPr>
        <p:spPr>
          <a:xfrm>
            <a:off x="7554913" y="3952875"/>
            <a:ext cx="4637087" cy="15335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«Παιδεία Ομογενών»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Οικαδέ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«Σχεδία»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κέντρο εξ αποστάσεως επιμόρφωσης ΠΙ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Πρόγραμμα «Οδυσσέας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25615" name="Group 143"/>
          <p:cNvGrpSpPr>
            <a:grpSpLocks/>
          </p:cNvGrpSpPr>
          <p:nvPr/>
        </p:nvGrpSpPr>
        <p:grpSpPr bwMode="auto">
          <a:xfrm flipH="1">
            <a:off x="157163" y="5608638"/>
            <a:ext cx="3459162" cy="1009650"/>
            <a:chOff x="5692588" y="1560606"/>
            <a:chExt cx="4074168" cy="936812"/>
          </a:xfrm>
        </p:grpSpPr>
        <p:sp>
          <p:nvSpPr>
            <p:cNvPr id="44" name="Rectangle: Rounded Corners 144"/>
            <p:cNvSpPr/>
            <p:nvPr/>
          </p:nvSpPr>
          <p:spPr>
            <a:xfrm>
              <a:off x="5703806" y="1647511"/>
              <a:ext cx="4062950" cy="807190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EB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45" name="Rectangle: Rounded Corners 145"/>
            <p:cNvSpPr/>
            <p:nvPr/>
          </p:nvSpPr>
          <p:spPr>
            <a:xfrm>
              <a:off x="6279687" y="1780079"/>
              <a:ext cx="3419758" cy="652528"/>
            </a:xfrm>
            <a:prstGeom prst="roundRect">
              <a:avLst>
                <a:gd name="adj" fmla="val 50000"/>
              </a:avLst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Πλεονεκτήματα Σχολικής ΕξΑΕ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146"/>
            <p:cNvSpPr/>
            <p:nvPr/>
          </p:nvSpPr>
          <p:spPr>
            <a:xfrm>
              <a:off x="5692588" y="1560606"/>
              <a:ext cx="936740" cy="936812"/>
            </a:xfrm>
            <a:prstGeom prst="ellipse">
              <a:avLst/>
            </a:prstGeom>
            <a:solidFill>
              <a:srgbClr val="1C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47" name="Oval 147"/>
            <p:cNvSpPr/>
            <p:nvPr/>
          </p:nvSpPr>
          <p:spPr>
            <a:xfrm>
              <a:off x="5692588" y="1625417"/>
              <a:ext cx="807729" cy="807190"/>
            </a:xfrm>
            <a:prstGeom prst="ellipse">
              <a:avLst/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/>
                <a:t>4</a:t>
              </a:r>
            </a:p>
          </p:txBody>
        </p:sp>
      </p:grpSp>
      <p:sp>
        <p:nvSpPr>
          <p:cNvPr id="49" name="Ορθογώνιο: Στρογγύλεμα γωνιών 48"/>
          <p:cNvSpPr/>
          <p:nvPr/>
        </p:nvSpPr>
        <p:spPr>
          <a:xfrm>
            <a:off x="7491413" y="5678488"/>
            <a:ext cx="4762500" cy="1238250"/>
          </a:xfrm>
          <a:prstGeom prst="roundRect">
            <a:avLst/>
          </a:prstGeom>
          <a:solidFill>
            <a:srgbClr val="EB1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Παροχή ίσων ευκαιριών μάθησης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Ανάπτυξη συνεργατικών περιβαλλόντων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Προώθηση εξατομικευμένης μάθησης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Πρόσβαση σε πολυμορφικό υλικό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Ευθεία γραμμή σύνδεσης 1"/>
          <p:cNvCxnSpPr/>
          <p:nvPr/>
        </p:nvCxnSpPr>
        <p:spPr>
          <a:xfrm>
            <a:off x="114300" y="457200"/>
            <a:ext cx="111140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627" name="Ορθογώνιο 2"/>
          <p:cNvSpPr>
            <a:spLocks noChangeArrowheads="1"/>
          </p:cNvSpPr>
          <p:nvPr/>
        </p:nvSpPr>
        <p:spPr bwMode="auto">
          <a:xfrm>
            <a:off x="0" y="0"/>
            <a:ext cx="755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>
                <a:latin typeface="Calibri" pitchFamily="34" charset="0"/>
                <a:cs typeface="Calibri" pitchFamily="34" charset="0"/>
              </a:rPr>
              <a:t>Δημιουργία ΕΥ «Οικολογία και Κατοικία)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954088" y="1090613"/>
            <a:ext cx="4786312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Προσδιορισμός αναγκών ομάδας στόχου</a:t>
            </a:r>
          </a:p>
        </p:txBody>
      </p:sp>
      <p:sp>
        <p:nvSpPr>
          <p:cNvPr id="20" name="Oval 132"/>
          <p:cNvSpPr/>
          <p:nvPr/>
        </p:nvSpPr>
        <p:spPr>
          <a:xfrm flipH="1">
            <a:off x="622300" y="1090613"/>
            <a:ext cx="509588" cy="565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914400" y="2076450"/>
            <a:ext cx="4784725" cy="585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Λόγοι επιλογής περιεχομένου</a:t>
            </a:r>
          </a:p>
        </p:txBody>
      </p:sp>
      <p:sp>
        <p:nvSpPr>
          <p:cNvPr id="23" name="Oval 132"/>
          <p:cNvSpPr/>
          <p:nvPr/>
        </p:nvSpPr>
        <p:spPr>
          <a:xfrm flipH="1">
            <a:off x="612775" y="2074863"/>
            <a:ext cx="509588" cy="5651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2</a:t>
            </a:r>
            <a:endParaRPr lang="en-US" sz="2400" b="1" dirty="0"/>
          </a:p>
        </p:txBody>
      </p:sp>
      <p:sp>
        <p:nvSpPr>
          <p:cNvPr id="24" name="Ορθογώνιο 23"/>
          <p:cNvSpPr/>
          <p:nvPr/>
        </p:nvSpPr>
        <p:spPr>
          <a:xfrm>
            <a:off x="914400" y="3159125"/>
            <a:ext cx="47847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Καθορισμός στόχων</a:t>
            </a:r>
          </a:p>
        </p:txBody>
      </p:sp>
      <p:sp>
        <p:nvSpPr>
          <p:cNvPr id="25" name="Oval 132"/>
          <p:cNvSpPr/>
          <p:nvPr/>
        </p:nvSpPr>
        <p:spPr>
          <a:xfrm rot="10562169" flipH="1" flipV="1">
            <a:off x="569913" y="3148013"/>
            <a:ext cx="509587" cy="6064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3</a:t>
            </a:r>
            <a:endParaRPr lang="en-US" sz="2400" b="1" dirty="0"/>
          </a:p>
        </p:txBody>
      </p:sp>
      <p:sp>
        <p:nvSpPr>
          <p:cNvPr id="26" name="Ορθογώνιο 25"/>
          <p:cNvSpPr/>
          <p:nvPr/>
        </p:nvSpPr>
        <p:spPr>
          <a:xfrm>
            <a:off x="873125" y="4270375"/>
            <a:ext cx="4826000" cy="585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Επιλογή θεωριών μάθησης</a:t>
            </a:r>
          </a:p>
        </p:txBody>
      </p:sp>
      <p:sp>
        <p:nvSpPr>
          <p:cNvPr id="27" name="Oval 132"/>
          <p:cNvSpPr/>
          <p:nvPr/>
        </p:nvSpPr>
        <p:spPr>
          <a:xfrm rot="10562169" flipH="1" flipV="1">
            <a:off x="552450" y="4246563"/>
            <a:ext cx="509588" cy="6080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4</a:t>
            </a:r>
            <a:endParaRPr lang="en-US" sz="2400" b="1" dirty="0"/>
          </a:p>
        </p:txBody>
      </p:sp>
      <p:sp>
        <p:nvSpPr>
          <p:cNvPr id="28" name="Ορθογώνιο 27"/>
          <p:cNvSpPr/>
          <p:nvPr/>
        </p:nvSpPr>
        <p:spPr>
          <a:xfrm>
            <a:off x="914400" y="5240338"/>
            <a:ext cx="4826000" cy="4619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Δομή ΕΥ</a:t>
            </a:r>
          </a:p>
        </p:txBody>
      </p:sp>
      <p:sp>
        <p:nvSpPr>
          <p:cNvPr id="31" name="Ορθογώνιο 30"/>
          <p:cNvSpPr/>
          <p:nvPr/>
        </p:nvSpPr>
        <p:spPr>
          <a:xfrm>
            <a:off x="898526" y="6004502"/>
            <a:ext cx="4826000" cy="584200"/>
          </a:xfrm>
          <a:prstGeom prst="rect">
            <a:avLst/>
          </a:prstGeom>
          <a:solidFill>
            <a:srgbClr val="98A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μορφές και τα μέσα του ΕΥ</a:t>
            </a:r>
          </a:p>
        </p:txBody>
      </p:sp>
      <p:sp>
        <p:nvSpPr>
          <p:cNvPr id="32" name="Oval 132"/>
          <p:cNvSpPr/>
          <p:nvPr/>
        </p:nvSpPr>
        <p:spPr>
          <a:xfrm rot="10562169" flipH="1" flipV="1">
            <a:off x="531813" y="5181600"/>
            <a:ext cx="509587" cy="608013"/>
          </a:xfrm>
          <a:prstGeom prst="ellipse">
            <a:avLst/>
          </a:prstGeom>
          <a:solidFill>
            <a:srgbClr val="74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5</a:t>
            </a:r>
            <a:endParaRPr lang="en-US" sz="2400" b="1" dirty="0"/>
          </a:p>
        </p:txBody>
      </p:sp>
      <p:sp>
        <p:nvSpPr>
          <p:cNvPr id="33" name="Oval 132"/>
          <p:cNvSpPr/>
          <p:nvPr/>
        </p:nvSpPr>
        <p:spPr>
          <a:xfrm rot="10562169" flipH="1" flipV="1">
            <a:off x="573088" y="6013450"/>
            <a:ext cx="509587" cy="606425"/>
          </a:xfrm>
          <a:prstGeom prst="ellipse">
            <a:avLst/>
          </a:prstGeom>
          <a:solidFill>
            <a:srgbClr val="9B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6</a:t>
            </a:r>
            <a:endParaRPr lang="en-US" sz="2400" b="1" dirty="0"/>
          </a:p>
        </p:txBody>
      </p:sp>
      <p:sp>
        <p:nvSpPr>
          <p:cNvPr id="26640" name="TextBox 36"/>
          <p:cNvSpPr txBox="1">
            <a:spLocks noChangeArrowheads="1"/>
          </p:cNvSpPr>
          <p:nvPr/>
        </p:nvSpPr>
        <p:spPr bwMode="auto">
          <a:xfrm>
            <a:off x="873125" y="584200"/>
            <a:ext cx="127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000" b="1" dirty="0">
                <a:latin typeface="Calibri" pitchFamily="34" charset="0"/>
                <a:cs typeface="Calibri" pitchFamily="34" charset="0"/>
              </a:rPr>
              <a:t>Στάδια</a:t>
            </a:r>
          </a:p>
        </p:txBody>
      </p:sp>
      <p:cxnSp>
        <p:nvCxnSpPr>
          <p:cNvPr id="43" name="Ευθεία γραμμή σύνδεσης 42"/>
          <p:cNvCxnSpPr/>
          <p:nvPr/>
        </p:nvCxnSpPr>
        <p:spPr>
          <a:xfrm>
            <a:off x="5943600" y="457200"/>
            <a:ext cx="0" cy="640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1" name="Εικόνα 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5" y="457200"/>
            <a:ext cx="56102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Θρόισμα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14460</TotalTime>
  <Words>2469</Words>
  <Application>Microsoft Office PowerPoint</Application>
  <PresentationFormat>Ευρεία οθόνη</PresentationFormat>
  <Paragraphs>524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Times New Roman</vt:lpstr>
      <vt:lpstr>Wingdings</vt:lpstr>
      <vt:lpstr>Wingdings 3</vt:lpstr>
      <vt:lpstr>Θρόισμα</vt:lpstr>
      <vt:lpstr>Πρόγραμμα Μεταπτυχιακών Σπουδών:  «Επιστήμες της Αγωγής - Εξ Αποστάσεως Εκπαίδευση  με την χρήση των ΤΠΕ (e-Learning)»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Μεταπτυχιακών Σπουδών:  «Επιστήμες της Αγωγής - Εξ Αποστάσεως Εκπαίδευση  με την χρήση των ΤΠΕ (e-Learning)»</dc:title>
  <dc:creator>Antonia-Eleni</dc:creator>
  <cp:lastModifiedBy>Antonia-Eleni</cp:lastModifiedBy>
  <cp:revision>491</cp:revision>
  <dcterms:created xsi:type="dcterms:W3CDTF">2019-08-03T12:25:26Z</dcterms:created>
  <dcterms:modified xsi:type="dcterms:W3CDTF">2019-11-06T18:32:50Z</dcterms:modified>
</cp:coreProperties>
</file>