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drawing14.xml" ContentType="application/vnd.ms-office.drawingml.diagramDrawing+xml"/>
  <Override PartName="/ppt/diagrams/layout15.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83" r:id="rId19"/>
    <p:sldId id="284" r:id="rId20"/>
    <p:sldId id="285" r:id="rId21"/>
    <p:sldId id="275" r:id="rId22"/>
    <p:sldId id="276" r:id="rId23"/>
    <p:sldId id="286"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C6D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6" d="100"/>
          <a:sy n="86" d="100"/>
        </p:scale>
        <p:origin x="-408" y="-90"/>
      </p:cViewPr>
      <p:guideLst>
        <p:guide orient="horz" pos="2160"/>
        <p:guide pos="2880"/>
      </p:guideLst>
    </p:cSldViewPr>
  </p:slideViewPr>
  <p:outlineViewPr>
    <p:cViewPr>
      <p:scale>
        <a:sx n="33" d="100"/>
        <a:sy n="33" d="100"/>
      </p:scale>
      <p:origin x="0" y="88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diagrams/_rels/data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 Id="rId4" Type="http://schemas.openxmlformats.org/officeDocument/2006/relationships/image" Target="../media/image16.png"/></Relationships>
</file>

<file path=ppt/diagrams/_rels/drawing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diagrams/_rels/drawing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 Id="rId4"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0849D0-D6DB-469C-8CD1-923E789CA29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97314B51-75E2-4EB1-8489-7028744A186F}">
      <dgm:prSet phldrT="[Κείμενο]"/>
      <dgm:spPr/>
      <dgm:t>
        <a:bodyPr/>
        <a:lstStyle/>
        <a:p>
          <a:r>
            <a:rPr lang="el-GR" dirty="0" smtClean="0"/>
            <a:t>Α: Θεωρητικό πλαίσιο</a:t>
          </a:r>
          <a:endParaRPr lang="el-GR" dirty="0"/>
        </a:p>
      </dgm:t>
    </dgm:pt>
    <dgm:pt modelId="{3A82E48A-6809-4D5F-9788-EA9C2B38FF20}" type="parTrans" cxnId="{6DC06419-63B2-4CDB-8F0B-B60DEDF4E9FD}">
      <dgm:prSet/>
      <dgm:spPr/>
      <dgm:t>
        <a:bodyPr/>
        <a:lstStyle/>
        <a:p>
          <a:endParaRPr lang="el-GR"/>
        </a:p>
      </dgm:t>
    </dgm:pt>
    <dgm:pt modelId="{52AB1D58-1839-4258-8238-C85B095ADFD9}" type="sibTrans" cxnId="{6DC06419-63B2-4CDB-8F0B-B60DEDF4E9FD}">
      <dgm:prSet/>
      <dgm:spPr/>
      <dgm:t>
        <a:bodyPr/>
        <a:lstStyle/>
        <a:p>
          <a:endParaRPr lang="el-GR"/>
        </a:p>
      </dgm:t>
    </dgm:pt>
    <dgm:pt modelId="{ACD88EAE-6ABA-493C-A5D6-83A9757B8A85}">
      <dgm:prSet phldrT="[Κείμενο]"/>
      <dgm:spPr/>
      <dgm:t>
        <a:bodyPr/>
        <a:lstStyle/>
        <a:p>
          <a:r>
            <a:rPr lang="el-GR" dirty="0" smtClean="0"/>
            <a:t>Β: Σχεδίαση Εκπαιδευτικού υλικού</a:t>
          </a:r>
          <a:endParaRPr lang="el-GR" dirty="0"/>
        </a:p>
      </dgm:t>
    </dgm:pt>
    <dgm:pt modelId="{59F5188A-24DC-45BB-92FD-48AF429CFF77}" type="parTrans" cxnId="{F4BADD70-28B1-4930-9E56-EBB95B2EE298}">
      <dgm:prSet/>
      <dgm:spPr/>
      <dgm:t>
        <a:bodyPr/>
        <a:lstStyle/>
        <a:p>
          <a:endParaRPr lang="el-GR"/>
        </a:p>
      </dgm:t>
    </dgm:pt>
    <dgm:pt modelId="{AB9FD7A8-2EC2-49B6-AF8E-F321C4480B85}" type="sibTrans" cxnId="{F4BADD70-28B1-4930-9E56-EBB95B2EE298}">
      <dgm:prSet/>
      <dgm:spPr/>
      <dgm:t>
        <a:bodyPr/>
        <a:lstStyle/>
        <a:p>
          <a:endParaRPr lang="el-GR"/>
        </a:p>
      </dgm:t>
    </dgm:pt>
    <dgm:pt modelId="{39B7551A-34B5-4556-8319-C6929BC8045A}">
      <dgm:prSet phldrT="[Κείμενο]"/>
      <dgm:spPr/>
      <dgm:t>
        <a:bodyPr/>
        <a:lstStyle/>
        <a:p>
          <a:r>
            <a:rPr lang="el-GR" dirty="0" smtClean="0"/>
            <a:t>Γ: Έρευνα</a:t>
          </a:r>
          <a:endParaRPr lang="el-GR" dirty="0"/>
        </a:p>
      </dgm:t>
    </dgm:pt>
    <dgm:pt modelId="{C706309A-0EBF-486A-84C0-FA21BC605394}" type="parTrans" cxnId="{93B3163D-B33E-46DD-A7E3-880F25CC32A5}">
      <dgm:prSet/>
      <dgm:spPr/>
      <dgm:t>
        <a:bodyPr/>
        <a:lstStyle/>
        <a:p>
          <a:endParaRPr lang="el-GR"/>
        </a:p>
      </dgm:t>
    </dgm:pt>
    <dgm:pt modelId="{4CA9AFE6-2F38-49BA-8719-B7FBAE2CEB09}" type="sibTrans" cxnId="{93B3163D-B33E-46DD-A7E3-880F25CC32A5}">
      <dgm:prSet/>
      <dgm:spPr/>
      <dgm:t>
        <a:bodyPr/>
        <a:lstStyle/>
        <a:p>
          <a:endParaRPr lang="el-GR"/>
        </a:p>
      </dgm:t>
    </dgm:pt>
    <dgm:pt modelId="{4B3DEB2C-6BB9-4214-814C-120AA7EE27E0}" type="pres">
      <dgm:prSet presAssocID="{BA0849D0-D6DB-469C-8CD1-923E789CA292}" presName="linear" presStyleCnt="0">
        <dgm:presLayoutVars>
          <dgm:dir/>
          <dgm:animLvl val="lvl"/>
          <dgm:resizeHandles val="exact"/>
        </dgm:presLayoutVars>
      </dgm:prSet>
      <dgm:spPr/>
      <dgm:t>
        <a:bodyPr/>
        <a:lstStyle/>
        <a:p>
          <a:endParaRPr lang="el-GR"/>
        </a:p>
      </dgm:t>
    </dgm:pt>
    <dgm:pt modelId="{57FEEFBE-B882-467C-BB26-4284A729BCAB}" type="pres">
      <dgm:prSet presAssocID="{97314B51-75E2-4EB1-8489-7028744A186F}" presName="parentLin" presStyleCnt="0"/>
      <dgm:spPr/>
    </dgm:pt>
    <dgm:pt modelId="{7BD2CB52-BDBB-407F-AA4E-2997F618E98E}" type="pres">
      <dgm:prSet presAssocID="{97314B51-75E2-4EB1-8489-7028744A186F}" presName="parentLeftMargin" presStyleLbl="node1" presStyleIdx="0" presStyleCnt="3"/>
      <dgm:spPr/>
      <dgm:t>
        <a:bodyPr/>
        <a:lstStyle/>
        <a:p>
          <a:endParaRPr lang="el-GR"/>
        </a:p>
      </dgm:t>
    </dgm:pt>
    <dgm:pt modelId="{4511F79B-9DB4-494C-AFF1-9142B2C00EE9}" type="pres">
      <dgm:prSet presAssocID="{97314B51-75E2-4EB1-8489-7028744A186F}" presName="parentText" presStyleLbl="node1" presStyleIdx="0" presStyleCnt="3">
        <dgm:presLayoutVars>
          <dgm:chMax val="0"/>
          <dgm:bulletEnabled val="1"/>
        </dgm:presLayoutVars>
      </dgm:prSet>
      <dgm:spPr/>
      <dgm:t>
        <a:bodyPr/>
        <a:lstStyle/>
        <a:p>
          <a:endParaRPr lang="el-GR"/>
        </a:p>
      </dgm:t>
    </dgm:pt>
    <dgm:pt modelId="{C2706847-C84D-49CD-9A0A-0026D4D7B4E2}" type="pres">
      <dgm:prSet presAssocID="{97314B51-75E2-4EB1-8489-7028744A186F}" presName="negativeSpace" presStyleCnt="0"/>
      <dgm:spPr/>
    </dgm:pt>
    <dgm:pt modelId="{F199C6DF-A7EF-45FC-9245-479B6E9621C3}" type="pres">
      <dgm:prSet presAssocID="{97314B51-75E2-4EB1-8489-7028744A186F}" presName="childText" presStyleLbl="conFgAcc1" presStyleIdx="0" presStyleCnt="3">
        <dgm:presLayoutVars>
          <dgm:bulletEnabled val="1"/>
        </dgm:presLayoutVars>
      </dgm:prSet>
      <dgm:spPr/>
    </dgm:pt>
    <dgm:pt modelId="{5D53966F-FBD6-42D0-9EE9-50A90079E79A}" type="pres">
      <dgm:prSet presAssocID="{52AB1D58-1839-4258-8238-C85B095ADFD9}" presName="spaceBetweenRectangles" presStyleCnt="0"/>
      <dgm:spPr/>
    </dgm:pt>
    <dgm:pt modelId="{4BA02860-3389-4049-9BFF-BD850E11B5B1}" type="pres">
      <dgm:prSet presAssocID="{ACD88EAE-6ABA-493C-A5D6-83A9757B8A85}" presName="parentLin" presStyleCnt="0"/>
      <dgm:spPr/>
    </dgm:pt>
    <dgm:pt modelId="{13391A9D-C1BC-49DC-A27E-3FB47BB42EE5}" type="pres">
      <dgm:prSet presAssocID="{ACD88EAE-6ABA-493C-A5D6-83A9757B8A85}" presName="parentLeftMargin" presStyleLbl="node1" presStyleIdx="0" presStyleCnt="3"/>
      <dgm:spPr/>
      <dgm:t>
        <a:bodyPr/>
        <a:lstStyle/>
        <a:p>
          <a:endParaRPr lang="el-GR"/>
        </a:p>
      </dgm:t>
    </dgm:pt>
    <dgm:pt modelId="{555F33FE-37C3-485B-993E-52F3BF6CB5F7}" type="pres">
      <dgm:prSet presAssocID="{ACD88EAE-6ABA-493C-A5D6-83A9757B8A85}" presName="parentText" presStyleLbl="node1" presStyleIdx="1" presStyleCnt="3">
        <dgm:presLayoutVars>
          <dgm:chMax val="0"/>
          <dgm:bulletEnabled val="1"/>
        </dgm:presLayoutVars>
      </dgm:prSet>
      <dgm:spPr/>
      <dgm:t>
        <a:bodyPr/>
        <a:lstStyle/>
        <a:p>
          <a:endParaRPr lang="el-GR"/>
        </a:p>
      </dgm:t>
    </dgm:pt>
    <dgm:pt modelId="{5A1F613B-133E-4D6B-ABDE-F14DAD7A1DF5}" type="pres">
      <dgm:prSet presAssocID="{ACD88EAE-6ABA-493C-A5D6-83A9757B8A85}" presName="negativeSpace" presStyleCnt="0"/>
      <dgm:spPr/>
    </dgm:pt>
    <dgm:pt modelId="{6C28C554-2BCC-4E93-9F40-20F1E5B0A6A3}" type="pres">
      <dgm:prSet presAssocID="{ACD88EAE-6ABA-493C-A5D6-83A9757B8A85}" presName="childText" presStyleLbl="conFgAcc1" presStyleIdx="1" presStyleCnt="3">
        <dgm:presLayoutVars>
          <dgm:bulletEnabled val="1"/>
        </dgm:presLayoutVars>
      </dgm:prSet>
      <dgm:spPr/>
    </dgm:pt>
    <dgm:pt modelId="{08487962-63A0-4402-A5ED-725C45D468E5}" type="pres">
      <dgm:prSet presAssocID="{AB9FD7A8-2EC2-49B6-AF8E-F321C4480B85}" presName="spaceBetweenRectangles" presStyleCnt="0"/>
      <dgm:spPr/>
    </dgm:pt>
    <dgm:pt modelId="{4AFE07D6-A180-47C7-AD56-60CAE5E9F9E2}" type="pres">
      <dgm:prSet presAssocID="{39B7551A-34B5-4556-8319-C6929BC8045A}" presName="parentLin" presStyleCnt="0"/>
      <dgm:spPr/>
    </dgm:pt>
    <dgm:pt modelId="{CBC47D65-261E-479F-9C17-8573ADF90369}" type="pres">
      <dgm:prSet presAssocID="{39B7551A-34B5-4556-8319-C6929BC8045A}" presName="parentLeftMargin" presStyleLbl="node1" presStyleIdx="1" presStyleCnt="3"/>
      <dgm:spPr/>
      <dgm:t>
        <a:bodyPr/>
        <a:lstStyle/>
        <a:p>
          <a:endParaRPr lang="el-GR"/>
        </a:p>
      </dgm:t>
    </dgm:pt>
    <dgm:pt modelId="{2F043AC8-AAC8-4898-89D2-87AEC150FB54}" type="pres">
      <dgm:prSet presAssocID="{39B7551A-34B5-4556-8319-C6929BC8045A}" presName="parentText" presStyleLbl="node1" presStyleIdx="2" presStyleCnt="3">
        <dgm:presLayoutVars>
          <dgm:chMax val="0"/>
          <dgm:bulletEnabled val="1"/>
        </dgm:presLayoutVars>
      </dgm:prSet>
      <dgm:spPr/>
      <dgm:t>
        <a:bodyPr/>
        <a:lstStyle/>
        <a:p>
          <a:endParaRPr lang="el-GR"/>
        </a:p>
      </dgm:t>
    </dgm:pt>
    <dgm:pt modelId="{036E6D42-B4B4-4490-897E-52888F45890D}" type="pres">
      <dgm:prSet presAssocID="{39B7551A-34B5-4556-8319-C6929BC8045A}" presName="negativeSpace" presStyleCnt="0"/>
      <dgm:spPr/>
    </dgm:pt>
    <dgm:pt modelId="{275120D0-AF89-4A5D-BC45-7F43B20C2B5D}" type="pres">
      <dgm:prSet presAssocID="{39B7551A-34B5-4556-8319-C6929BC8045A}" presName="childText" presStyleLbl="conFgAcc1" presStyleIdx="2" presStyleCnt="3">
        <dgm:presLayoutVars>
          <dgm:bulletEnabled val="1"/>
        </dgm:presLayoutVars>
      </dgm:prSet>
      <dgm:spPr/>
    </dgm:pt>
  </dgm:ptLst>
  <dgm:cxnLst>
    <dgm:cxn modelId="{93B3163D-B33E-46DD-A7E3-880F25CC32A5}" srcId="{BA0849D0-D6DB-469C-8CD1-923E789CA292}" destId="{39B7551A-34B5-4556-8319-C6929BC8045A}" srcOrd="2" destOrd="0" parTransId="{C706309A-0EBF-486A-84C0-FA21BC605394}" sibTransId="{4CA9AFE6-2F38-49BA-8719-B7FBAE2CEB09}"/>
    <dgm:cxn modelId="{51D089CB-543D-4E22-8EFE-32B2A59CA3EB}" type="presOf" srcId="{97314B51-75E2-4EB1-8489-7028744A186F}" destId="{4511F79B-9DB4-494C-AFF1-9142B2C00EE9}" srcOrd="1" destOrd="0" presId="urn:microsoft.com/office/officeart/2005/8/layout/list1"/>
    <dgm:cxn modelId="{6DC06419-63B2-4CDB-8F0B-B60DEDF4E9FD}" srcId="{BA0849D0-D6DB-469C-8CD1-923E789CA292}" destId="{97314B51-75E2-4EB1-8489-7028744A186F}" srcOrd="0" destOrd="0" parTransId="{3A82E48A-6809-4D5F-9788-EA9C2B38FF20}" sibTransId="{52AB1D58-1839-4258-8238-C85B095ADFD9}"/>
    <dgm:cxn modelId="{32DF1C85-33E7-48B4-AACD-B38D71CF4B6A}" type="presOf" srcId="{ACD88EAE-6ABA-493C-A5D6-83A9757B8A85}" destId="{555F33FE-37C3-485B-993E-52F3BF6CB5F7}" srcOrd="1" destOrd="0" presId="urn:microsoft.com/office/officeart/2005/8/layout/list1"/>
    <dgm:cxn modelId="{2DAFF3C3-0484-49DD-80E9-781628C6DF22}" type="presOf" srcId="{BA0849D0-D6DB-469C-8CD1-923E789CA292}" destId="{4B3DEB2C-6BB9-4214-814C-120AA7EE27E0}" srcOrd="0" destOrd="0" presId="urn:microsoft.com/office/officeart/2005/8/layout/list1"/>
    <dgm:cxn modelId="{B46AB828-98A9-4546-AE92-B09B7EE289B4}" type="presOf" srcId="{97314B51-75E2-4EB1-8489-7028744A186F}" destId="{7BD2CB52-BDBB-407F-AA4E-2997F618E98E}" srcOrd="0" destOrd="0" presId="urn:microsoft.com/office/officeart/2005/8/layout/list1"/>
    <dgm:cxn modelId="{435FEF52-87AE-4D4E-857C-EB02E4C7752A}" type="presOf" srcId="{39B7551A-34B5-4556-8319-C6929BC8045A}" destId="{2F043AC8-AAC8-4898-89D2-87AEC150FB54}" srcOrd="1" destOrd="0" presId="urn:microsoft.com/office/officeart/2005/8/layout/list1"/>
    <dgm:cxn modelId="{7AD190A2-0C13-4782-8823-2F09D47B6911}" type="presOf" srcId="{39B7551A-34B5-4556-8319-C6929BC8045A}" destId="{CBC47D65-261E-479F-9C17-8573ADF90369}" srcOrd="0" destOrd="0" presId="urn:microsoft.com/office/officeart/2005/8/layout/list1"/>
    <dgm:cxn modelId="{F4BADD70-28B1-4930-9E56-EBB95B2EE298}" srcId="{BA0849D0-D6DB-469C-8CD1-923E789CA292}" destId="{ACD88EAE-6ABA-493C-A5D6-83A9757B8A85}" srcOrd="1" destOrd="0" parTransId="{59F5188A-24DC-45BB-92FD-48AF429CFF77}" sibTransId="{AB9FD7A8-2EC2-49B6-AF8E-F321C4480B85}"/>
    <dgm:cxn modelId="{0F1A3B7E-CB40-4683-A078-8A90D46862D3}" type="presOf" srcId="{ACD88EAE-6ABA-493C-A5D6-83A9757B8A85}" destId="{13391A9D-C1BC-49DC-A27E-3FB47BB42EE5}" srcOrd="0" destOrd="0" presId="urn:microsoft.com/office/officeart/2005/8/layout/list1"/>
    <dgm:cxn modelId="{BBDE77AC-0D0F-44F0-A6AC-CA28FF4FF8CB}" type="presParOf" srcId="{4B3DEB2C-6BB9-4214-814C-120AA7EE27E0}" destId="{57FEEFBE-B882-467C-BB26-4284A729BCAB}" srcOrd="0" destOrd="0" presId="urn:microsoft.com/office/officeart/2005/8/layout/list1"/>
    <dgm:cxn modelId="{FFACB10F-6C49-47E5-A175-E08C73E59A53}" type="presParOf" srcId="{57FEEFBE-B882-467C-BB26-4284A729BCAB}" destId="{7BD2CB52-BDBB-407F-AA4E-2997F618E98E}" srcOrd="0" destOrd="0" presId="urn:microsoft.com/office/officeart/2005/8/layout/list1"/>
    <dgm:cxn modelId="{4C21D3C1-776D-4EEE-9AD6-6E70B5F59C25}" type="presParOf" srcId="{57FEEFBE-B882-467C-BB26-4284A729BCAB}" destId="{4511F79B-9DB4-494C-AFF1-9142B2C00EE9}" srcOrd="1" destOrd="0" presId="urn:microsoft.com/office/officeart/2005/8/layout/list1"/>
    <dgm:cxn modelId="{E3ABE7CC-3AFD-4B02-842D-555650D49C52}" type="presParOf" srcId="{4B3DEB2C-6BB9-4214-814C-120AA7EE27E0}" destId="{C2706847-C84D-49CD-9A0A-0026D4D7B4E2}" srcOrd="1" destOrd="0" presId="urn:microsoft.com/office/officeart/2005/8/layout/list1"/>
    <dgm:cxn modelId="{81BDF4F4-28EF-4491-98CF-405AAD64A73B}" type="presParOf" srcId="{4B3DEB2C-6BB9-4214-814C-120AA7EE27E0}" destId="{F199C6DF-A7EF-45FC-9245-479B6E9621C3}" srcOrd="2" destOrd="0" presId="urn:microsoft.com/office/officeart/2005/8/layout/list1"/>
    <dgm:cxn modelId="{7A07B04F-FD8F-488F-B84E-C17A4EB52ED6}" type="presParOf" srcId="{4B3DEB2C-6BB9-4214-814C-120AA7EE27E0}" destId="{5D53966F-FBD6-42D0-9EE9-50A90079E79A}" srcOrd="3" destOrd="0" presId="urn:microsoft.com/office/officeart/2005/8/layout/list1"/>
    <dgm:cxn modelId="{BD648D57-E305-4FB8-A28C-7DEBD643779D}" type="presParOf" srcId="{4B3DEB2C-6BB9-4214-814C-120AA7EE27E0}" destId="{4BA02860-3389-4049-9BFF-BD850E11B5B1}" srcOrd="4" destOrd="0" presId="urn:microsoft.com/office/officeart/2005/8/layout/list1"/>
    <dgm:cxn modelId="{0D6AC229-0CC4-496B-919A-289CA2AEF436}" type="presParOf" srcId="{4BA02860-3389-4049-9BFF-BD850E11B5B1}" destId="{13391A9D-C1BC-49DC-A27E-3FB47BB42EE5}" srcOrd="0" destOrd="0" presId="urn:microsoft.com/office/officeart/2005/8/layout/list1"/>
    <dgm:cxn modelId="{1047242F-C7CA-4781-B8A4-65FFD225D719}" type="presParOf" srcId="{4BA02860-3389-4049-9BFF-BD850E11B5B1}" destId="{555F33FE-37C3-485B-993E-52F3BF6CB5F7}" srcOrd="1" destOrd="0" presId="urn:microsoft.com/office/officeart/2005/8/layout/list1"/>
    <dgm:cxn modelId="{59B7A4A5-18F3-46C7-9E29-989BF9397A0C}" type="presParOf" srcId="{4B3DEB2C-6BB9-4214-814C-120AA7EE27E0}" destId="{5A1F613B-133E-4D6B-ABDE-F14DAD7A1DF5}" srcOrd="5" destOrd="0" presId="urn:microsoft.com/office/officeart/2005/8/layout/list1"/>
    <dgm:cxn modelId="{04D5A413-A493-4121-876D-0D1999C516B1}" type="presParOf" srcId="{4B3DEB2C-6BB9-4214-814C-120AA7EE27E0}" destId="{6C28C554-2BCC-4E93-9F40-20F1E5B0A6A3}" srcOrd="6" destOrd="0" presId="urn:microsoft.com/office/officeart/2005/8/layout/list1"/>
    <dgm:cxn modelId="{B988D1CA-E8D5-4EC7-9C3E-EDABC4DA33FB}" type="presParOf" srcId="{4B3DEB2C-6BB9-4214-814C-120AA7EE27E0}" destId="{08487962-63A0-4402-A5ED-725C45D468E5}" srcOrd="7" destOrd="0" presId="urn:microsoft.com/office/officeart/2005/8/layout/list1"/>
    <dgm:cxn modelId="{27B3563F-71A1-475D-A7A8-C9D1658171B0}" type="presParOf" srcId="{4B3DEB2C-6BB9-4214-814C-120AA7EE27E0}" destId="{4AFE07D6-A180-47C7-AD56-60CAE5E9F9E2}" srcOrd="8" destOrd="0" presId="urn:microsoft.com/office/officeart/2005/8/layout/list1"/>
    <dgm:cxn modelId="{AD572FC1-9527-4DCC-A427-63D374D93392}" type="presParOf" srcId="{4AFE07D6-A180-47C7-AD56-60CAE5E9F9E2}" destId="{CBC47D65-261E-479F-9C17-8573ADF90369}" srcOrd="0" destOrd="0" presId="urn:microsoft.com/office/officeart/2005/8/layout/list1"/>
    <dgm:cxn modelId="{2A926EB3-83C5-46B9-A501-A3E99F7102EF}" type="presParOf" srcId="{4AFE07D6-A180-47C7-AD56-60CAE5E9F9E2}" destId="{2F043AC8-AAC8-4898-89D2-87AEC150FB54}" srcOrd="1" destOrd="0" presId="urn:microsoft.com/office/officeart/2005/8/layout/list1"/>
    <dgm:cxn modelId="{BE4F1167-D0E7-45C9-A8E5-7F1ABA7DCA3D}" type="presParOf" srcId="{4B3DEB2C-6BB9-4214-814C-120AA7EE27E0}" destId="{036E6D42-B4B4-4490-897E-52888F45890D}" srcOrd="9" destOrd="0" presId="urn:microsoft.com/office/officeart/2005/8/layout/list1"/>
    <dgm:cxn modelId="{0017FE8C-9767-4C0C-AF80-BE5CA7EED857}" type="presParOf" srcId="{4B3DEB2C-6BB9-4214-814C-120AA7EE27E0}" destId="{275120D0-AF89-4A5D-BC45-7F43B20C2B5D}"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51FA561-0DD0-4119-82D3-B5F4A37EC6A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l-GR"/>
        </a:p>
      </dgm:t>
    </dgm:pt>
    <dgm:pt modelId="{909A6C04-6D7E-40D0-9A8D-4D64B19514E5}">
      <dgm:prSet phldrT="[Κείμενο]" custT="1"/>
      <dgm:spPr>
        <a:solidFill>
          <a:srgbClr val="0070C0"/>
        </a:solidFill>
      </dgm:spPr>
      <dgm:t>
        <a:bodyPr/>
        <a:lstStyle/>
        <a:p>
          <a:r>
            <a:rPr lang="el-GR" sz="3200" dirty="0" smtClean="0"/>
            <a:t>Ανάλυση περιεχομένου</a:t>
          </a:r>
          <a:endParaRPr lang="el-GR" sz="3200" dirty="0"/>
        </a:p>
      </dgm:t>
    </dgm:pt>
    <dgm:pt modelId="{D12B6B84-E8C8-4D1F-825D-92673C528F19}" type="parTrans" cxnId="{9FD4F14E-7951-4E73-9274-52508D7654BE}">
      <dgm:prSet/>
      <dgm:spPr/>
      <dgm:t>
        <a:bodyPr/>
        <a:lstStyle/>
        <a:p>
          <a:endParaRPr lang="el-GR"/>
        </a:p>
      </dgm:t>
    </dgm:pt>
    <dgm:pt modelId="{EA5582FD-E12E-434A-95B5-8CB7323CD26D}" type="sibTrans" cxnId="{9FD4F14E-7951-4E73-9274-52508D7654BE}">
      <dgm:prSet/>
      <dgm:spPr/>
      <dgm:t>
        <a:bodyPr/>
        <a:lstStyle/>
        <a:p>
          <a:endParaRPr lang="el-GR"/>
        </a:p>
      </dgm:t>
    </dgm:pt>
    <dgm:pt modelId="{C9C8EB36-F65C-4645-A55B-EAEF2C1C094B}">
      <dgm:prSet phldrT="[Κείμενο]" custT="1"/>
      <dgm:spPr/>
      <dgm:t>
        <a:bodyPr/>
        <a:lstStyle/>
        <a:p>
          <a:r>
            <a:rPr lang="el-GR" sz="1600" dirty="0" smtClean="0"/>
            <a:t>Μονάδα ανάλυσης θεωρήθηκε η πρόταση των απομαγνητοφωνημένων συνεντεύξεων </a:t>
          </a:r>
          <a:endParaRPr lang="el-GR" sz="1600" dirty="0"/>
        </a:p>
      </dgm:t>
    </dgm:pt>
    <dgm:pt modelId="{7B431D3B-C2B9-4F3A-A67F-607E4A18E2DE}" type="parTrans" cxnId="{6621ACCD-1DE2-4DF3-9EFF-0228A4FDF628}">
      <dgm:prSet/>
      <dgm:spPr/>
      <dgm:t>
        <a:bodyPr/>
        <a:lstStyle/>
        <a:p>
          <a:endParaRPr lang="el-GR"/>
        </a:p>
      </dgm:t>
    </dgm:pt>
    <dgm:pt modelId="{F0216714-DFE2-46F0-8FB6-AD6539F7E4C4}" type="sibTrans" cxnId="{6621ACCD-1DE2-4DF3-9EFF-0228A4FDF628}">
      <dgm:prSet/>
      <dgm:spPr/>
      <dgm:t>
        <a:bodyPr/>
        <a:lstStyle/>
        <a:p>
          <a:endParaRPr lang="el-GR"/>
        </a:p>
      </dgm:t>
    </dgm:pt>
    <dgm:pt modelId="{7AE7F9CE-806C-421C-AE6D-87AE5C71ED68}">
      <dgm:prSet phldrT="[Κείμενο]" custT="1"/>
      <dgm:spPr/>
      <dgm:t>
        <a:bodyPr/>
        <a:lstStyle/>
        <a:p>
          <a:r>
            <a:rPr lang="el-GR" sz="1600" dirty="0" smtClean="0"/>
            <a:t>Μονάδα μέτρησης λήφθηκε η αξία που παρουσιάζει η κάθε φράση ανάλυσης ως προς το σκοπό της έρευνας</a:t>
          </a:r>
          <a:endParaRPr lang="el-GR" sz="1600" dirty="0"/>
        </a:p>
      </dgm:t>
    </dgm:pt>
    <dgm:pt modelId="{9EB498F1-E8AC-4188-9BCF-D65C4B66CCEE}" type="parTrans" cxnId="{61784E78-D276-4137-AAE3-ED16478C9A8A}">
      <dgm:prSet/>
      <dgm:spPr/>
      <dgm:t>
        <a:bodyPr/>
        <a:lstStyle/>
        <a:p>
          <a:endParaRPr lang="el-GR"/>
        </a:p>
      </dgm:t>
    </dgm:pt>
    <dgm:pt modelId="{B1D260F0-CAF0-42C1-ACB8-0A4ED31B0AF1}" type="sibTrans" cxnId="{61784E78-D276-4137-AAE3-ED16478C9A8A}">
      <dgm:prSet/>
      <dgm:spPr/>
      <dgm:t>
        <a:bodyPr/>
        <a:lstStyle/>
        <a:p>
          <a:endParaRPr lang="el-GR"/>
        </a:p>
      </dgm:t>
    </dgm:pt>
    <dgm:pt modelId="{E2711C8B-8CBC-42F6-9D96-D3C8A768E5BC}">
      <dgm:prSet custT="1"/>
      <dgm:spPr/>
      <dgm:t>
        <a:bodyPr/>
        <a:lstStyle/>
        <a:p>
          <a:pPr>
            <a:lnSpc>
              <a:spcPct val="90000"/>
            </a:lnSpc>
          </a:pPr>
          <a:r>
            <a:rPr lang="el-GR" sz="1600" dirty="0" smtClean="0"/>
            <a:t>Αρχές συστήματος κατηγοριοποίησης αξόνων</a:t>
          </a:r>
        </a:p>
        <a:p>
          <a:pPr>
            <a:lnSpc>
              <a:spcPct val="150000"/>
            </a:lnSpc>
          </a:pPr>
          <a:r>
            <a:rPr lang="el-GR" sz="1600" dirty="0" smtClean="0"/>
            <a:t>1) Της αντικειμενικότητας </a:t>
          </a:r>
        </a:p>
        <a:p>
          <a:pPr>
            <a:lnSpc>
              <a:spcPct val="150000"/>
            </a:lnSpc>
          </a:pPr>
          <a:r>
            <a:rPr lang="el-GR" sz="1600" dirty="0" smtClean="0"/>
            <a:t>2) Της εξαντλητικότητας </a:t>
          </a:r>
        </a:p>
        <a:p>
          <a:pPr>
            <a:lnSpc>
              <a:spcPct val="150000"/>
            </a:lnSpc>
          </a:pPr>
          <a:r>
            <a:rPr lang="el-GR" sz="1600" dirty="0" smtClean="0"/>
            <a:t> 3) Της καταλληλότητας </a:t>
          </a:r>
        </a:p>
        <a:p>
          <a:pPr>
            <a:lnSpc>
              <a:spcPct val="150000"/>
            </a:lnSpc>
          </a:pPr>
          <a:r>
            <a:rPr lang="el-GR" sz="1600" dirty="0" smtClean="0"/>
            <a:t>4) Του αμοιβαίου αποκλεισμού </a:t>
          </a:r>
          <a:endParaRPr lang="el-GR" sz="1600" dirty="0"/>
        </a:p>
      </dgm:t>
    </dgm:pt>
    <dgm:pt modelId="{C90D8A6B-F72A-46DA-AD52-A76B86FA2782}" type="parTrans" cxnId="{A8428FEB-652B-41E7-B20C-679D6AF06F5F}">
      <dgm:prSet/>
      <dgm:spPr/>
      <dgm:t>
        <a:bodyPr/>
        <a:lstStyle/>
        <a:p>
          <a:endParaRPr lang="el-GR"/>
        </a:p>
      </dgm:t>
    </dgm:pt>
    <dgm:pt modelId="{2ED16711-3F43-4F54-9A3E-9C9DFB768652}" type="sibTrans" cxnId="{A8428FEB-652B-41E7-B20C-679D6AF06F5F}">
      <dgm:prSet/>
      <dgm:spPr/>
      <dgm:t>
        <a:bodyPr/>
        <a:lstStyle/>
        <a:p>
          <a:endParaRPr lang="el-GR"/>
        </a:p>
      </dgm:t>
    </dgm:pt>
    <dgm:pt modelId="{2AEC7C77-DF60-4423-B13D-3D8C1CA8D928}" type="pres">
      <dgm:prSet presAssocID="{751FA561-0DD0-4119-82D3-B5F4A37EC6A3}" presName="hierChild1" presStyleCnt="0">
        <dgm:presLayoutVars>
          <dgm:orgChart val="1"/>
          <dgm:chPref val="1"/>
          <dgm:dir/>
          <dgm:animOne val="branch"/>
          <dgm:animLvl val="lvl"/>
          <dgm:resizeHandles/>
        </dgm:presLayoutVars>
      </dgm:prSet>
      <dgm:spPr/>
      <dgm:t>
        <a:bodyPr/>
        <a:lstStyle/>
        <a:p>
          <a:endParaRPr lang="el-GR"/>
        </a:p>
      </dgm:t>
    </dgm:pt>
    <dgm:pt modelId="{5D24F20A-25F5-4860-913D-AFB016AD3EA3}" type="pres">
      <dgm:prSet presAssocID="{909A6C04-6D7E-40D0-9A8D-4D64B19514E5}" presName="hierRoot1" presStyleCnt="0">
        <dgm:presLayoutVars>
          <dgm:hierBranch val="init"/>
        </dgm:presLayoutVars>
      </dgm:prSet>
      <dgm:spPr/>
    </dgm:pt>
    <dgm:pt modelId="{96C1F199-FE25-4D28-B05D-33630B43B298}" type="pres">
      <dgm:prSet presAssocID="{909A6C04-6D7E-40D0-9A8D-4D64B19514E5}" presName="rootComposite1" presStyleCnt="0"/>
      <dgm:spPr/>
    </dgm:pt>
    <dgm:pt modelId="{EDA72E36-6B76-426C-9CD0-3A8E7D5CDEA7}" type="pres">
      <dgm:prSet presAssocID="{909A6C04-6D7E-40D0-9A8D-4D64B19514E5}" presName="rootText1" presStyleLbl="node0" presStyleIdx="0" presStyleCnt="1" custScaleX="156268" custScaleY="112165" custLinFactNeighborX="357" custLinFactNeighborY="38248">
        <dgm:presLayoutVars>
          <dgm:chPref val="3"/>
        </dgm:presLayoutVars>
      </dgm:prSet>
      <dgm:spPr>
        <a:prstGeom prst="ellipse">
          <a:avLst/>
        </a:prstGeom>
      </dgm:spPr>
      <dgm:t>
        <a:bodyPr/>
        <a:lstStyle/>
        <a:p>
          <a:endParaRPr lang="el-GR"/>
        </a:p>
      </dgm:t>
    </dgm:pt>
    <dgm:pt modelId="{4B7093CD-FB89-4048-A7E7-39F5BF059A7E}" type="pres">
      <dgm:prSet presAssocID="{909A6C04-6D7E-40D0-9A8D-4D64B19514E5}" presName="rootConnector1" presStyleLbl="node1" presStyleIdx="0" presStyleCnt="0"/>
      <dgm:spPr/>
      <dgm:t>
        <a:bodyPr/>
        <a:lstStyle/>
        <a:p>
          <a:endParaRPr lang="el-GR"/>
        </a:p>
      </dgm:t>
    </dgm:pt>
    <dgm:pt modelId="{19083B2D-BF0A-4BB9-AF84-2556D90D4908}" type="pres">
      <dgm:prSet presAssocID="{909A6C04-6D7E-40D0-9A8D-4D64B19514E5}" presName="hierChild2" presStyleCnt="0"/>
      <dgm:spPr/>
    </dgm:pt>
    <dgm:pt modelId="{56389455-D8B9-4639-9A9D-B37A022FBFC1}" type="pres">
      <dgm:prSet presAssocID="{7B431D3B-C2B9-4F3A-A67F-607E4A18E2DE}" presName="Name37" presStyleLbl="parChTrans1D2" presStyleIdx="0" presStyleCnt="3"/>
      <dgm:spPr/>
      <dgm:t>
        <a:bodyPr/>
        <a:lstStyle/>
        <a:p>
          <a:endParaRPr lang="el-GR"/>
        </a:p>
      </dgm:t>
    </dgm:pt>
    <dgm:pt modelId="{4B8600B5-8F17-470F-9DCF-AE77E88D18E2}" type="pres">
      <dgm:prSet presAssocID="{C9C8EB36-F65C-4645-A55B-EAEF2C1C094B}" presName="hierRoot2" presStyleCnt="0">
        <dgm:presLayoutVars>
          <dgm:hierBranch val="init"/>
        </dgm:presLayoutVars>
      </dgm:prSet>
      <dgm:spPr/>
    </dgm:pt>
    <dgm:pt modelId="{4D073A49-1774-457D-9635-50BB556CD35A}" type="pres">
      <dgm:prSet presAssocID="{C9C8EB36-F65C-4645-A55B-EAEF2C1C094B}" presName="rootComposite" presStyleCnt="0"/>
      <dgm:spPr/>
    </dgm:pt>
    <dgm:pt modelId="{7AEEA44B-B788-4FAD-B839-88310EB7AC82}" type="pres">
      <dgm:prSet presAssocID="{C9C8EB36-F65C-4645-A55B-EAEF2C1C094B}" presName="rootText" presStyleLbl="node2" presStyleIdx="0" presStyleCnt="3" custScaleX="107604" custScaleY="105016" custLinFactNeighborX="12754" custLinFactNeighborY="13712">
        <dgm:presLayoutVars>
          <dgm:chPref val="3"/>
        </dgm:presLayoutVars>
      </dgm:prSet>
      <dgm:spPr/>
      <dgm:t>
        <a:bodyPr/>
        <a:lstStyle/>
        <a:p>
          <a:endParaRPr lang="el-GR"/>
        </a:p>
      </dgm:t>
    </dgm:pt>
    <dgm:pt modelId="{0A24C88D-F1F2-45FD-B481-99CC76B9021E}" type="pres">
      <dgm:prSet presAssocID="{C9C8EB36-F65C-4645-A55B-EAEF2C1C094B}" presName="rootConnector" presStyleLbl="node2" presStyleIdx="0" presStyleCnt="3"/>
      <dgm:spPr/>
      <dgm:t>
        <a:bodyPr/>
        <a:lstStyle/>
        <a:p>
          <a:endParaRPr lang="el-GR"/>
        </a:p>
      </dgm:t>
    </dgm:pt>
    <dgm:pt modelId="{DF9F98B5-4678-41EC-AB2A-9E0855E8AF62}" type="pres">
      <dgm:prSet presAssocID="{C9C8EB36-F65C-4645-A55B-EAEF2C1C094B}" presName="hierChild4" presStyleCnt="0"/>
      <dgm:spPr/>
    </dgm:pt>
    <dgm:pt modelId="{B76AC897-C4AC-4948-9649-08FF0B7CDBE5}" type="pres">
      <dgm:prSet presAssocID="{C9C8EB36-F65C-4645-A55B-EAEF2C1C094B}" presName="hierChild5" presStyleCnt="0"/>
      <dgm:spPr/>
    </dgm:pt>
    <dgm:pt modelId="{BEE26399-5C94-4AD1-AD54-A73026D8E105}" type="pres">
      <dgm:prSet presAssocID="{9EB498F1-E8AC-4188-9BCF-D65C4B66CCEE}" presName="Name37" presStyleLbl="parChTrans1D2" presStyleIdx="1" presStyleCnt="3"/>
      <dgm:spPr/>
      <dgm:t>
        <a:bodyPr/>
        <a:lstStyle/>
        <a:p>
          <a:endParaRPr lang="el-GR"/>
        </a:p>
      </dgm:t>
    </dgm:pt>
    <dgm:pt modelId="{F5710240-AEED-4DC0-9058-7DCD41C2702A}" type="pres">
      <dgm:prSet presAssocID="{7AE7F9CE-806C-421C-AE6D-87AE5C71ED68}" presName="hierRoot2" presStyleCnt="0">
        <dgm:presLayoutVars>
          <dgm:hierBranch val="init"/>
        </dgm:presLayoutVars>
      </dgm:prSet>
      <dgm:spPr/>
    </dgm:pt>
    <dgm:pt modelId="{462A09FB-57FE-456B-8668-9886ADED381E}" type="pres">
      <dgm:prSet presAssocID="{7AE7F9CE-806C-421C-AE6D-87AE5C71ED68}" presName="rootComposite" presStyleCnt="0"/>
      <dgm:spPr/>
    </dgm:pt>
    <dgm:pt modelId="{43EB22C6-F91F-4B76-A963-E714FC7DAEA5}" type="pres">
      <dgm:prSet presAssocID="{7AE7F9CE-806C-421C-AE6D-87AE5C71ED68}" presName="rootText" presStyleLbl="node2" presStyleIdx="1" presStyleCnt="3" custScaleX="127467" custScaleY="92180" custLinFactY="61874" custLinFactNeighborX="-48818" custLinFactNeighborY="100000">
        <dgm:presLayoutVars>
          <dgm:chPref val="3"/>
        </dgm:presLayoutVars>
      </dgm:prSet>
      <dgm:spPr/>
      <dgm:t>
        <a:bodyPr/>
        <a:lstStyle/>
        <a:p>
          <a:endParaRPr lang="el-GR"/>
        </a:p>
      </dgm:t>
    </dgm:pt>
    <dgm:pt modelId="{4D6DF7E1-9092-4BC6-BFEA-32BC517D7EBD}" type="pres">
      <dgm:prSet presAssocID="{7AE7F9CE-806C-421C-AE6D-87AE5C71ED68}" presName="rootConnector" presStyleLbl="node2" presStyleIdx="1" presStyleCnt="3"/>
      <dgm:spPr/>
      <dgm:t>
        <a:bodyPr/>
        <a:lstStyle/>
        <a:p>
          <a:endParaRPr lang="el-GR"/>
        </a:p>
      </dgm:t>
    </dgm:pt>
    <dgm:pt modelId="{9D4C2902-636C-4FA2-83FB-AE22F644B91D}" type="pres">
      <dgm:prSet presAssocID="{7AE7F9CE-806C-421C-AE6D-87AE5C71ED68}" presName="hierChild4" presStyleCnt="0"/>
      <dgm:spPr/>
    </dgm:pt>
    <dgm:pt modelId="{73051A8D-E82B-4224-B89B-0AEB579BD69D}" type="pres">
      <dgm:prSet presAssocID="{7AE7F9CE-806C-421C-AE6D-87AE5C71ED68}" presName="hierChild5" presStyleCnt="0"/>
      <dgm:spPr/>
    </dgm:pt>
    <dgm:pt modelId="{820470A4-0CE9-4BDD-A37F-6F38A1BCC63A}" type="pres">
      <dgm:prSet presAssocID="{C90D8A6B-F72A-46DA-AD52-A76B86FA2782}" presName="Name37" presStyleLbl="parChTrans1D2" presStyleIdx="2" presStyleCnt="3"/>
      <dgm:spPr/>
      <dgm:t>
        <a:bodyPr/>
        <a:lstStyle/>
        <a:p>
          <a:endParaRPr lang="el-GR"/>
        </a:p>
      </dgm:t>
    </dgm:pt>
    <dgm:pt modelId="{312DC84B-7933-4B59-AFDF-B1C2DBD0F85A}" type="pres">
      <dgm:prSet presAssocID="{E2711C8B-8CBC-42F6-9D96-D3C8A768E5BC}" presName="hierRoot2" presStyleCnt="0">
        <dgm:presLayoutVars>
          <dgm:hierBranch val="init"/>
        </dgm:presLayoutVars>
      </dgm:prSet>
      <dgm:spPr/>
    </dgm:pt>
    <dgm:pt modelId="{953A7E99-E0A6-4581-B15C-E314CB85A807}" type="pres">
      <dgm:prSet presAssocID="{E2711C8B-8CBC-42F6-9D96-D3C8A768E5BC}" presName="rootComposite" presStyleCnt="0"/>
      <dgm:spPr/>
    </dgm:pt>
    <dgm:pt modelId="{2713144A-9D62-4D3A-BE42-5001C2999807}" type="pres">
      <dgm:prSet presAssocID="{E2711C8B-8CBC-42F6-9D96-D3C8A768E5BC}" presName="rootText" presStyleLbl="node2" presStyleIdx="2" presStyleCnt="3" custScaleX="109212" custScaleY="244089" custLinFactNeighborX="-25936" custLinFactNeighborY="69575">
        <dgm:presLayoutVars>
          <dgm:chPref val="3"/>
        </dgm:presLayoutVars>
      </dgm:prSet>
      <dgm:spPr/>
      <dgm:t>
        <a:bodyPr/>
        <a:lstStyle/>
        <a:p>
          <a:endParaRPr lang="el-GR"/>
        </a:p>
      </dgm:t>
    </dgm:pt>
    <dgm:pt modelId="{00557030-9938-429B-B5AD-473638058497}" type="pres">
      <dgm:prSet presAssocID="{E2711C8B-8CBC-42F6-9D96-D3C8A768E5BC}" presName="rootConnector" presStyleLbl="node2" presStyleIdx="2" presStyleCnt="3"/>
      <dgm:spPr/>
      <dgm:t>
        <a:bodyPr/>
        <a:lstStyle/>
        <a:p>
          <a:endParaRPr lang="el-GR"/>
        </a:p>
      </dgm:t>
    </dgm:pt>
    <dgm:pt modelId="{12EE5B8C-50E2-47FD-88AC-F0F015212AB8}" type="pres">
      <dgm:prSet presAssocID="{E2711C8B-8CBC-42F6-9D96-D3C8A768E5BC}" presName="hierChild4" presStyleCnt="0"/>
      <dgm:spPr/>
    </dgm:pt>
    <dgm:pt modelId="{BFFCFEFC-2CFD-45C8-917A-892C64542DED}" type="pres">
      <dgm:prSet presAssocID="{E2711C8B-8CBC-42F6-9D96-D3C8A768E5BC}" presName="hierChild5" presStyleCnt="0"/>
      <dgm:spPr/>
    </dgm:pt>
    <dgm:pt modelId="{5839E032-5C5F-43A9-80AC-3EC1A7BA68D8}" type="pres">
      <dgm:prSet presAssocID="{909A6C04-6D7E-40D0-9A8D-4D64B19514E5}" presName="hierChild3" presStyleCnt="0"/>
      <dgm:spPr/>
    </dgm:pt>
  </dgm:ptLst>
  <dgm:cxnLst>
    <dgm:cxn modelId="{D4974EF4-411B-4C49-9750-1E6CEF72EE9B}" type="presOf" srcId="{E2711C8B-8CBC-42F6-9D96-D3C8A768E5BC}" destId="{00557030-9938-429B-B5AD-473638058497}" srcOrd="1" destOrd="0" presId="urn:microsoft.com/office/officeart/2005/8/layout/orgChart1"/>
    <dgm:cxn modelId="{A8428FEB-652B-41E7-B20C-679D6AF06F5F}" srcId="{909A6C04-6D7E-40D0-9A8D-4D64B19514E5}" destId="{E2711C8B-8CBC-42F6-9D96-D3C8A768E5BC}" srcOrd="2" destOrd="0" parTransId="{C90D8A6B-F72A-46DA-AD52-A76B86FA2782}" sibTransId="{2ED16711-3F43-4F54-9A3E-9C9DFB768652}"/>
    <dgm:cxn modelId="{CDF0ABA8-025A-419D-B3E6-342C9FD0C7CA}" type="presOf" srcId="{9EB498F1-E8AC-4188-9BCF-D65C4B66CCEE}" destId="{BEE26399-5C94-4AD1-AD54-A73026D8E105}" srcOrd="0" destOrd="0" presId="urn:microsoft.com/office/officeart/2005/8/layout/orgChart1"/>
    <dgm:cxn modelId="{4EE6512A-0181-4B50-A99B-D84AC32652F7}" type="presOf" srcId="{7AE7F9CE-806C-421C-AE6D-87AE5C71ED68}" destId="{4D6DF7E1-9092-4BC6-BFEA-32BC517D7EBD}" srcOrd="1" destOrd="0" presId="urn:microsoft.com/office/officeart/2005/8/layout/orgChart1"/>
    <dgm:cxn modelId="{6621ACCD-1DE2-4DF3-9EFF-0228A4FDF628}" srcId="{909A6C04-6D7E-40D0-9A8D-4D64B19514E5}" destId="{C9C8EB36-F65C-4645-A55B-EAEF2C1C094B}" srcOrd="0" destOrd="0" parTransId="{7B431D3B-C2B9-4F3A-A67F-607E4A18E2DE}" sibTransId="{F0216714-DFE2-46F0-8FB6-AD6539F7E4C4}"/>
    <dgm:cxn modelId="{17084058-0767-417F-8231-3EEDB29D38EF}" type="presOf" srcId="{E2711C8B-8CBC-42F6-9D96-D3C8A768E5BC}" destId="{2713144A-9D62-4D3A-BE42-5001C2999807}" srcOrd="0" destOrd="0" presId="urn:microsoft.com/office/officeart/2005/8/layout/orgChart1"/>
    <dgm:cxn modelId="{DE364063-E21F-4C2F-900F-60B6113754D5}" type="presOf" srcId="{7B431D3B-C2B9-4F3A-A67F-607E4A18E2DE}" destId="{56389455-D8B9-4639-9A9D-B37A022FBFC1}" srcOrd="0" destOrd="0" presId="urn:microsoft.com/office/officeart/2005/8/layout/orgChart1"/>
    <dgm:cxn modelId="{0999895E-4D51-42F6-B0CE-DE4854E5AAF8}" type="presOf" srcId="{909A6C04-6D7E-40D0-9A8D-4D64B19514E5}" destId="{EDA72E36-6B76-426C-9CD0-3A8E7D5CDEA7}" srcOrd="0" destOrd="0" presId="urn:microsoft.com/office/officeart/2005/8/layout/orgChart1"/>
    <dgm:cxn modelId="{C34F9893-95EA-4F44-B0BF-A27355FE2626}" type="presOf" srcId="{909A6C04-6D7E-40D0-9A8D-4D64B19514E5}" destId="{4B7093CD-FB89-4048-A7E7-39F5BF059A7E}" srcOrd="1" destOrd="0" presId="urn:microsoft.com/office/officeart/2005/8/layout/orgChart1"/>
    <dgm:cxn modelId="{61784E78-D276-4137-AAE3-ED16478C9A8A}" srcId="{909A6C04-6D7E-40D0-9A8D-4D64B19514E5}" destId="{7AE7F9CE-806C-421C-AE6D-87AE5C71ED68}" srcOrd="1" destOrd="0" parTransId="{9EB498F1-E8AC-4188-9BCF-D65C4B66CCEE}" sibTransId="{B1D260F0-CAF0-42C1-ACB8-0A4ED31B0AF1}"/>
    <dgm:cxn modelId="{F69DB047-9207-4684-9792-EFFA502CD883}" type="presOf" srcId="{C90D8A6B-F72A-46DA-AD52-A76B86FA2782}" destId="{820470A4-0CE9-4BDD-A37F-6F38A1BCC63A}" srcOrd="0" destOrd="0" presId="urn:microsoft.com/office/officeart/2005/8/layout/orgChart1"/>
    <dgm:cxn modelId="{9FD4F14E-7951-4E73-9274-52508D7654BE}" srcId="{751FA561-0DD0-4119-82D3-B5F4A37EC6A3}" destId="{909A6C04-6D7E-40D0-9A8D-4D64B19514E5}" srcOrd="0" destOrd="0" parTransId="{D12B6B84-E8C8-4D1F-825D-92673C528F19}" sibTransId="{EA5582FD-E12E-434A-95B5-8CB7323CD26D}"/>
    <dgm:cxn modelId="{3581BB2B-B0F8-4F69-8CBA-CA537C176232}" type="presOf" srcId="{C9C8EB36-F65C-4645-A55B-EAEF2C1C094B}" destId="{0A24C88D-F1F2-45FD-B481-99CC76B9021E}" srcOrd="1" destOrd="0" presId="urn:microsoft.com/office/officeart/2005/8/layout/orgChart1"/>
    <dgm:cxn modelId="{5EAEACA2-1AF8-43C9-B3D6-1A6A6130DE50}" type="presOf" srcId="{C9C8EB36-F65C-4645-A55B-EAEF2C1C094B}" destId="{7AEEA44B-B788-4FAD-B839-88310EB7AC82}" srcOrd="0" destOrd="0" presId="urn:microsoft.com/office/officeart/2005/8/layout/orgChart1"/>
    <dgm:cxn modelId="{0DAB95B8-B16B-45DB-8B76-4A48E73F5287}" type="presOf" srcId="{7AE7F9CE-806C-421C-AE6D-87AE5C71ED68}" destId="{43EB22C6-F91F-4B76-A963-E714FC7DAEA5}" srcOrd="0" destOrd="0" presId="urn:microsoft.com/office/officeart/2005/8/layout/orgChart1"/>
    <dgm:cxn modelId="{D8924C2B-4E2D-462A-8031-DDBD48AABB46}" type="presOf" srcId="{751FA561-0DD0-4119-82D3-B5F4A37EC6A3}" destId="{2AEC7C77-DF60-4423-B13D-3D8C1CA8D928}" srcOrd="0" destOrd="0" presId="urn:microsoft.com/office/officeart/2005/8/layout/orgChart1"/>
    <dgm:cxn modelId="{EA88AE9E-A24D-4830-AF22-DD23877590B2}" type="presParOf" srcId="{2AEC7C77-DF60-4423-B13D-3D8C1CA8D928}" destId="{5D24F20A-25F5-4860-913D-AFB016AD3EA3}" srcOrd="0" destOrd="0" presId="urn:microsoft.com/office/officeart/2005/8/layout/orgChart1"/>
    <dgm:cxn modelId="{FE50685B-1BB9-4D37-AFC6-BB50524E31C6}" type="presParOf" srcId="{5D24F20A-25F5-4860-913D-AFB016AD3EA3}" destId="{96C1F199-FE25-4D28-B05D-33630B43B298}" srcOrd="0" destOrd="0" presId="urn:microsoft.com/office/officeart/2005/8/layout/orgChart1"/>
    <dgm:cxn modelId="{6AEC3278-68FE-4E11-A8FB-977F29A679BB}" type="presParOf" srcId="{96C1F199-FE25-4D28-B05D-33630B43B298}" destId="{EDA72E36-6B76-426C-9CD0-3A8E7D5CDEA7}" srcOrd="0" destOrd="0" presId="urn:microsoft.com/office/officeart/2005/8/layout/orgChart1"/>
    <dgm:cxn modelId="{F95D4F8D-2E4B-41BC-B5F8-5F7522B83711}" type="presParOf" srcId="{96C1F199-FE25-4D28-B05D-33630B43B298}" destId="{4B7093CD-FB89-4048-A7E7-39F5BF059A7E}" srcOrd="1" destOrd="0" presId="urn:microsoft.com/office/officeart/2005/8/layout/orgChart1"/>
    <dgm:cxn modelId="{D1D6C360-6070-41EB-9A4F-545EBB044DD3}" type="presParOf" srcId="{5D24F20A-25F5-4860-913D-AFB016AD3EA3}" destId="{19083B2D-BF0A-4BB9-AF84-2556D90D4908}" srcOrd="1" destOrd="0" presId="urn:microsoft.com/office/officeart/2005/8/layout/orgChart1"/>
    <dgm:cxn modelId="{4EA22035-4464-4EF5-A468-A0DBB0B738FB}" type="presParOf" srcId="{19083B2D-BF0A-4BB9-AF84-2556D90D4908}" destId="{56389455-D8B9-4639-9A9D-B37A022FBFC1}" srcOrd="0" destOrd="0" presId="urn:microsoft.com/office/officeart/2005/8/layout/orgChart1"/>
    <dgm:cxn modelId="{403452D4-7E8D-4ACB-AB11-4D7D8D489139}" type="presParOf" srcId="{19083B2D-BF0A-4BB9-AF84-2556D90D4908}" destId="{4B8600B5-8F17-470F-9DCF-AE77E88D18E2}" srcOrd="1" destOrd="0" presId="urn:microsoft.com/office/officeart/2005/8/layout/orgChart1"/>
    <dgm:cxn modelId="{52DC85BF-6D2A-4D00-BB45-DB59C99D6EDE}" type="presParOf" srcId="{4B8600B5-8F17-470F-9DCF-AE77E88D18E2}" destId="{4D073A49-1774-457D-9635-50BB556CD35A}" srcOrd="0" destOrd="0" presId="urn:microsoft.com/office/officeart/2005/8/layout/orgChart1"/>
    <dgm:cxn modelId="{2DCD865E-5AC8-482F-8AA2-968067B4428E}" type="presParOf" srcId="{4D073A49-1774-457D-9635-50BB556CD35A}" destId="{7AEEA44B-B788-4FAD-B839-88310EB7AC82}" srcOrd="0" destOrd="0" presId="urn:microsoft.com/office/officeart/2005/8/layout/orgChart1"/>
    <dgm:cxn modelId="{A6EB56A9-1B6D-49AC-AC5C-1CC7735B243C}" type="presParOf" srcId="{4D073A49-1774-457D-9635-50BB556CD35A}" destId="{0A24C88D-F1F2-45FD-B481-99CC76B9021E}" srcOrd="1" destOrd="0" presId="urn:microsoft.com/office/officeart/2005/8/layout/orgChart1"/>
    <dgm:cxn modelId="{670966E1-72C3-4CD5-8FEB-3921869CBF77}" type="presParOf" srcId="{4B8600B5-8F17-470F-9DCF-AE77E88D18E2}" destId="{DF9F98B5-4678-41EC-AB2A-9E0855E8AF62}" srcOrd="1" destOrd="0" presId="urn:microsoft.com/office/officeart/2005/8/layout/orgChart1"/>
    <dgm:cxn modelId="{E9F4DB15-4248-4FBC-8377-1EA3FFF54A48}" type="presParOf" srcId="{4B8600B5-8F17-470F-9DCF-AE77E88D18E2}" destId="{B76AC897-C4AC-4948-9649-08FF0B7CDBE5}" srcOrd="2" destOrd="0" presId="urn:microsoft.com/office/officeart/2005/8/layout/orgChart1"/>
    <dgm:cxn modelId="{365A6EA7-F426-4560-A420-AD3387D59F80}" type="presParOf" srcId="{19083B2D-BF0A-4BB9-AF84-2556D90D4908}" destId="{BEE26399-5C94-4AD1-AD54-A73026D8E105}" srcOrd="2" destOrd="0" presId="urn:microsoft.com/office/officeart/2005/8/layout/orgChart1"/>
    <dgm:cxn modelId="{26893B47-E321-47CF-91FF-886750AD1D42}" type="presParOf" srcId="{19083B2D-BF0A-4BB9-AF84-2556D90D4908}" destId="{F5710240-AEED-4DC0-9058-7DCD41C2702A}" srcOrd="3" destOrd="0" presId="urn:microsoft.com/office/officeart/2005/8/layout/orgChart1"/>
    <dgm:cxn modelId="{94F75E24-2ECC-4917-ADB1-D471C883C6F0}" type="presParOf" srcId="{F5710240-AEED-4DC0-9058-7DCD41C2702A}" destId="{462A09FB-57FE-456B-8668-9886ADED381E}" srcOrd="0" destOrd="0" presId="urn:microsoft.com/office/officeart/2005/8/layout/orgChart1"/>
    <dgm:cxn modelId="{DC60ABD4-A8A2-46AB-8DB4-908D698FE5FE}" type="presParOf" srcId="{462A09FB-57FE-456B-8668-9886ADED381E}" destId="{43EB22C6-F91F-4B76-A963-E714FC7DAEA5}" srcOrd="0" destOrd="0" presId="urn:microsoft.com/office/officeart/2005/8/layout/orgChart1"/>
    <dgm:cxn modelId="{A02DE978-82F0-49A8-8336-A837CDAAEB70}" type="presParOf" srcId="{462A09FB-57FE-456B-8668-9886ADED381E}" destId="{4D6DF7E1-9092-4BC6-BFEA-32BC517D7EBD}" srcOrd="1" destOrd="0" presId="urn:microsoft.com/office/officeart/2005/8/layout/orgChart1"/>
    <dgm:cxn modelId="{30A4C192-C3E8-411C-A9AF-5DD69EB1CB0E}" type="presParOf" srcId="{F5710240-AEED-4DC0-9058-7DCD41C2702A}" destId="{9D4C2902-636C-4FA2-83FB-AE22F644B91D}" srcOrd="1" destOrd="0" presId="urn:microsoft.com/office/officeart/2005/8/layout/orgChart1"/>
    <dgm:cxn modelId="{E80267E1-3919-464C-A6DE-7A2833BFF8F2}" type="presParOf" srcId="{F5710240-AEED-4DC0-9058-7DCD41C2702A}" destId="{73051A8D-E82B-4224-B89B-0AEB579BD69D}" srcOrd="2" destOrd="0" presId="urn:microsoft.com/office/officeart/2005/8/layout/orgChart1"/>
    <dgm:cxn modelId="{752B74FF-29B9-4EC4-AB9B-0E048032B229}" type="presParOf" srcId="{19083B2D-BF0A-4BB9-AF84-2556D90D4908}" destId="{820470A4-0CE9-4BDD-A37F-6F38A1BCC63A}" srcOrd="4" destOrd="0" presId="urn:microsoft.com/office/officeart/2005/8/layout/orgChart1"/>
    <dgm:cxn modelId="{4E7C0A3A-EA4B-42D6-821B-8066424DFD0F}" type="presParOf" srcId="{19083B2D-BF0A-4BB9-AF84-2556D90D4908}" destId="{312DC84B-7933-4B59-AFDF-B1C2DBD0F85A}" srcOrd="5" destOrd="0" presId="urn:microsoft.com/office/officeart/2005/8/layout/orgChart1"/>
    <dgm:cxn modelId="{7FBB1E63-D442-4535-AA2B-5E8FBE80D019}" type="presParOf" srcId="{312DC84B-7933-4B59-AFDF-B1C2DBD0F85A}" destId="{953A7E99-E0A6-4581-B15C-E314CB85A807}" srcOrd="0" destOrd="0" presId="urn:microsoft.com/office/officeart/2005/8/layout/orgChart1"/>
    <dgm:cxn modelId="{8D75E578-8EA1-409A-9293-4B9161BB50F5}" type="presParOf" srcId="{953A7E99-E0A6-4581-B15C-E314CB85A807}" destId="{2713144A-9D62-4D3A-BE42-5001C2999807}" srcOrd="0" destOrd="0" presId="urn:microsoft.com/office/officeart/2005/8/layout/orgChart1"/>
    <dgm:cxn modelId="{737D0403-E2A8-4B92-B360-296D43CD5B38}" type="presParOf" srcId="{953A7E99-E0A6-4581-B15C-E314CB85A807}" destId="{00557030-9938-429B-B5AD-473638058497}" srcOrd="1" destOrd="0" presId="urn:microsoft.com/office/officeart/2005/8/layout/orgChart1"/>
    <dgm:cxn modelId="{24CB94AC-80A9-4985-987D-83C201FF2637}" type="presParOf" srcId="{312DC84B-7933-4B59-AFDF-B1C2DBD0F85A}" destId="{12EE5B8C-50E2-47FD-88AC-F0F015212AB8}" srcOrd="1" destOrd="0" presId="urn:microsoft.com/office/officeart/2005/8/layout/orgChart1"/>
    <dgm:cxn modelId="{2069B1D7-4D55-41B9-B555-C6A2C41EB5C1}" type="presParOf" srcId="{312DC84B-7933-4B59-AFDF-B1C2DBD0F85A}" destId="{BFFCFEFC-2CFD-45C8-917A-892C64542DED}" srcOrd="2" destOrd="0" presId="urn:microsoft.com/office/officeart/2005/8/layout/orgChart1"/>
    <dgm:cxn modelId="{1A6DB18E-80E5-4D41-98EB-116C8DA88DCD}" type="presParOf" srcId="{5D24F20A-25F5-4860-913D-AFB016AD3EA3}" destId="{5839E032-5C5F-43A9-80AC-3EC1A7BA68D8}"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A7A715B-C17A-48B7-B8DA-8548D49D9F83}"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l-GR"/>
        </a:p>
      </dgm:t>
    </dgm:pt>
    <dgm:pt modelId="{E47953C6-8539-442B-810A-097DA919D0CD}">
      <dgm:prSet phldrT="[Κείμενο]" custT="1"/>
      <dgm:spPr/>
      <dgm:t>
        <a:bodyPr/>
        <a:lstStyle/>
        <a:p>
          <a:r>
            <a:rPr lang="el-GR" sz="2400" dirty="0" smtClean="0">
              <a:latin typeface="+mj-lt"/>
            </a:rPr>
            <a:t>Εξωτερικά χαρακτηριστικά του ΕΥ</a:t>
          </a:r>
          <a:endParaRPr lang="el-GR" sz="2400" dirty="0">
            <a:latin typeface="+mj-lt"/>
          </a:endParaRPr>
        </a:p>
      </dgm:t>
    </dgm:pt>
    <dgm:pt modelId="{9C9FA450-1D67-49ED-9867-7B36DED95D9B}" type="parTrans" cxnId="{5DEB1647-7F52-4C75-8343-C301F11FC91B}">
      <dgm:prSet/>
      <dgm:spPr/>
      <dgm:t>
        <a:bodyPr/>
        <a:lstStyle/>
        <a:p>
          <a:endParaRPr lang="el-GR"/>
        </a:p>
      </dgm:t>
    </dgm:pt>
    <dgm:pt modelId="{F1C75195-6D4C-47C2-A911-5A31C3B4213C}" type="sibTrans" cxnId="{5DEB1647-7F52-4C75-8343-C301F11FC91B}">
      <dgm:prSet/>
      <dgm:spPr/>
      <dgm:t>
        <a:bodyPr/>
        <a:lstStyle/>
        <a:p>
          <a:endParaRPr lang="el-GR"/>
        </a:p>
      </dgm:t>
    </dgm:pt>
    <dgm:pt modelId="{D149F2BE-D20B-4B1D-ABF9-1BD4F6467A6A}">
      <dgm:prSet phldrT="[Κείμενο]" custT="1"/>
      <dgm:spPr/>
      <dgm:t>
        <a:bodyPr/>
        <a:lstStyle/>
        <a:p>
          <a:r>
            <a:rPr lang="el-GR" sz="2400" dirty="0" smtClean="0">
              <a:latin typeface="+mj-lt"/>
            </a:rPr>
            <a:t>Εμφάνιση</a:t>
          </a:r>
          <a:endParaRPr lang="el-GR" sz="2400" dirty="0">
            <a:latin typeface="+mj-lt"/>
          </a:endParaRPr>
        </a:p>
      </dgm:t>
    </dgm:pt>
    <dgm:pt modelId="{6A2846B0-A29C-4F98-8F62-F15633F4800B}" type="parTrans" cxnId="{D3EE4A52-8B06-4002-BDAA-CEF27E8CA3F1}">
      <dgm:prSet/>
      <dgm:spPr/>
      <dgm:t>
        <a:bodyPr/>
        <a:lstStyle/>
        <a:p>
          <a:endParaRPr lang="el-GR"/>
        </a:p>
      </dgm:t>
    </dgm:pt>
    <dgm:pt modelId="{FC55AC4B-0CE3-4B27-90DA-C4D06B73535E}" type="sibTrans" cxnId="{D3EE4A52-8B06-4002-BDAA-CEF27E8CA3F1}">
      <dgm:prSet/>
      <dgm:spPr/>
      <dgm:t>
        <a:bodyPr/>
        <a:lstStyle/>
        <a:p>
          <a:endParaRPr lang="el-GR"/>
        </a:p>
      </dgm:t>
    </dgm:pt>
    <dgm:pt modelId="{E6E7C988-538E-47EC-8EBC-18009BD4B223}">
      <dgm:prSet phldrT="[Κείμενο]" custT="1"/>
      <dgm:spPr/>
      <dgm:t>
        <a:bodyPr/>
        <a:lstStyle/>
        <a:p>
          <a:r>
            <a:rPr lang="el-GR" sz="2000" dirty="0" smtClean="0">
              <a:latin typeface="+mj-lt"/>
            </a:rPr>
            <a:t>Καλαίσθητο</a:t>
          </a:r>
        </a:p>
        <a:p>
          <a:r>
            <a:rPr lang="el-GR" sz="2000" dirty="0" smtClean="0">
              <a:latin typeface="+mj-lt"/>
            </a:rPr>
            <a:t>Ευδιάκριτη γραμματοσειρά</a:t>
          </a:r>
        </a:p>
        <a:p>
          <a:r>
            <a:rPr lang="el-GR" sz="2000" dirty="0" smtClean="0">
              <a:latin typeface="+mj-lt"/>
            </a:rPr>
            <a:t>Ευχάριστα χρώματα</a:t>
          </a:r>
        </a:p>
        <a:p>
          <a:r>
            <a:rPr lang="el-GR" sz="2000" dirty="0" smtClean="0">
              <a:latin typeface="+mj-lt"/>
            </a:rPr>
            <a:t>Καλή ποιότητα εικόνων </a:t>
          </a:r>
        </a:p>
        <a:p>
          <a:r>
            <a:rPr lang="el-GR" sz="2000" dirty="0" smtClean="0">
              <a:latin typeface="+mj-lt"/>
            </a:rPr>
            <a:t>Προσέλκυσε το ενδιαφέρον</a:t>
          </a:r>
          <a:endParaRPr lang="el-GR" sz="2000" dirty="0">
            <a:latin typeface="+mj-lt"/>
          </a:endParaRPr>
        </a:p>
      </dgm:t>
    </dgm:pt>
    <dgm:pt modelId="{61A602BB-129C-4DC6-BFF2-1A529C778D39}" type="parTrans" cxnId="{F68DAD3C-B320-4BB1-8001-560024F562C0}">
      <dgm:prSet/>
      <dgm:spPr/>
      <dgm:t>
        <a:bodyPr/>
        <a:lstStyle/>
        <a:p>
          <a:endParaRPr lang="el-GR"/>
        </a:p>
      </dgm:t>
    </dgm:pt>
    <dgm:pt modelId="{504E06AE-83EB-4D1D-9627-3ACB0B45A9EC}" type="sibTrans" cxnId="{F68DAD3C-B320-4BB1-8001-560024F562C0}">
      <dgm:prSet/>
      <dgm:spPr/>
      <dgm:t>
        <a:bodyPr/>
        <a:lstStyle/>
        <a:p>
          <a:endParaRPr lang="el-GR"/>
        </a:p>
      </dgm:t>
    </dgm:pt>
    <dgm:pt modelId="{D599D0D2-B9AA-4BC7-9FDC-7B07518FC171}">
      <dgm:prSet phldrT="[Κείμενο]" custT="1"/>
      <dgm:spPr/>
      <dgm:t>
        <a:bodyPr/>
        <a:lstStyle/>
        <a:p>
          <a:r>
            <a:rPr lang="el-GR" sz="2400" dirty="0" smtClean="0">
              <a:latin typeface="+mj-lt"/>
            </a:rPr>
            <a:t>Ευκολία χρήσης</a:t>
          </a:r>
          <a:endParaRPr lang="el-GR" sz="2400" dirty="0">
            <a:latin typeface="+mj-lt"/>
          </a:endParaRPr>
        </a:p>
      </dgm:t>
    </dgm:pt>
    <dgm:pt modelId="{F1FDBCB1-E3CE-43BC-B040-8C0136B63BD9}" type="parTrans" cxnId="{575AE562-D950-4775-A847-70C04CBECCE0}">
      <dgm:prSet/>
      <dgm:spPr/>
      <dgm:t>
        <a:bodyPr/>
        <a:lstStyle/>
        <a:p>
          <a:endParaRPr lang="el-GR"/>
        </a:p>
      </dgm:t>
    </dgm:pt>
    <dgm:pt modelId="{065B2D3F-8DBA-4C61-B799-92650C7FE22A}" type="sibTrans" cxnId="{575AE562-D950-4775-A847-70C04CBECCE0}">
      <dgm:prSet/>
      <dgm:spPr/>
      <dgm:t>
        <a:bodyPr/>
        <a:lstStyle/>
        <a:p>
          <a:endParaRPr lang="el-GR"/>
        </a:p>
      </dgm:t>
    </dgm:pt>
    <dgm:pt modelId="{C54A04E1-189B-43BE-85BD-34406F0D037F}">
      <dgm:prSet phldrT="[Κείμενο]" custT="1"/>
      <dgm:spPr/>
      <dgm:t>
        <a:bodyPr/>
        <a:lstStyle/>
        <a:p>
          <a:r>
            <a:rPr lang="el-GR" sz="2000" dirty="0" smtClean="0">
              <a:latin typeface="+mj-lt"/>
            </a:rPr>
            <a:t>Εύκολο στη χρήση</a:t>
          </a:r>
        </a:p>
        <a:p>
          <a:r>
            <a:rPr lang="el-GR" sz="2000" dirty="0" smtClean="0">
              <a:latin typeface="+mj-lt"/>
            </a:rPr>
            <a:t>Κατατοπιστικές οδηγίες </a:t>
          </a:r>
          <a:r>
            <a:rPr lang="en-US" sz="2000" dirty="0" smtClean="0">
              <a:latin typeface="+mj-lt"/>
            </a:rPr>
            <a:t>video</a:t>
          </a:r>
          <a:endParaRPr lang="el-GR" sz="2000" dirty="0" smtClean="0">
            <a:latin typeface="+mj-lt"/>
          </a:endParaRPr>
        </a:p>
        <a:p>
          <a:r>
            <a:rPr lang="el-GR" sz="2000" dirty="0" smtClean="0">
              <a:latin typeface="+mj-lt"/>
            </a:rPr>
            <a:t>Επεξηγήσεις συμβόλων</a:t>
          </a:r>
        </a:p>
        <a:p>
          <a:r>
            <a:rPr lang="el-GR" sz="2000" dirty="0" smtClean="0">
              <a:latin typeface="+mj-lt"/>
            </a:rPr>
            <a:t>Βοηθητικό σχεδιάγραμμα και </a:t>
          </a:r>
          <a:r>
            <a:rPr lang="en-US" sz="2000" dirty="0" smtClean="0">
              <a:latin typeface="+mj-lt"/>
            </a:rPr>
            <a:t>link</a:t>
          </a:r>
          <a:endParaRPr lang="el-GR" sz="2000" dirty="0">
            <a:latin typeface="+mj-lt"/>
          </a:endParaRPr>
        </a:p>
      </dgm:t>
    </dgm:pt>
    <dgm:pt modelId="{E6D04AD5-CFCA-400E-915A-3E21833B4570}" type="parTrans" cxnId="{11273996-5FB5-4A6C-9095-5150DF8F7B54}">
      <dgm:prSet/>
      <dgm:spPr/>
      <dgm:t>
        <a:bodyPr/>
        <a:lstStyle/>
        <a:p>
          <a:endParaRPr lang="el-GR"/>
        </a:p>
      </dgm:t>
    </dgm:pt>
    <dgm:pt modelId="{C9648098-D5EA-4248-9796-1AC3B8F122CF}" type="sibTrans" cxnId="{11273996-5FB5-4A6C-9095-5150DF8F7B54}">
      <dgm:prSet/>
      <dgm:spPr/>
      <dgm:t>
        <a:bodyPr/>
        <a:lstStyle/>
        <a:p>
          <a:endParaRPr lang="el-GR"/>
        </a:p>
      </dgm:t>
    </dgm:pt>
    <dgm:pt modelId="{30CBCD79-5CD1-4F95-857A-CA6BB0C31831}" type="pres">
      <dgm:prSet presAssocID="{7A7A715B-C17A-48B7-B8DA-8548D49D9F83}" presName="hierChild1" presStyleCnt="0">
        <dgm:presLayoutVars>
          <dgm:chPref val="1"/>
          <dgm:dir/>
          <dgm:animOne val="branch"/>
          <dgm:animLvl val="lvl"/>
          <dgm:resizeHandles/>
        </dgm:presLayoutVars>
      </dgm:prSet>
      <dgm:spPr/>
      <dgm:t>
        <a:bodyPr/>
        <a:lstStyle/>
        <a:p>
          <a:endParaRPr lang="el-GR"/>
        </a:p>
      </dgm:t>
    </dgm:pt>
    <dgm:pt modelId="{D93D8046-7F3A-4100-95F6-7B5CF1DFB544}" type="pres">
      <dgm:prSet presAssocID="{E47953C6-8539-442B-810A-097DA919D0CD}" presName="hierRoot1" presStyleCnt="0"/>
      <dgm:spPr/>
    </dgm:pt>
    <dgm:pt modelId="{D59726EF-EFDF-415A-9B9D-D1B00115E975}" type="pres">
      <dgm:prSet presAssocID="{E47953C6-8539-442B-810A-097DA919D0CD}" presName="composite" presStyleCnt="0"/>
      <dgm:spPr/>
    </dgm:pt>
    <dgm:pt modelId="{B74D01AE-F82C-4614-934E-5C5125CEB93C}" type="pres">
      <dgm:prSet presAssocID="{E47953C6-8539-442B-810A-097DA919D0CD}" presName="background" presStyleLbl="node0" presStyleIdx="0" presStyleCnt="1"/>
      <dgm:spPr/>
    </dgm:pt>
    <dgm:pt modelId="{6B6E3DF5-9FF2-43E9-91C3-F77A82E7B1C0}" type="pres">
      <dgm:prSet presAssocID="{E47953C6-8539-442B-810A-097DA919D0CD}" presName="text" presStyleLbl="fgAcc0" presStyleIdx="0" presStyleCnt="1" custScaleY="66031" custLinFactNeighborX="-1163" custLinFactNeighborY="-29">
        <dgm:presLayoutVars>
          <dgm:chPref val="3"/>
        </dgm:presLayoutVars>
      </dgm:prSet>
      <dgm:spPr/>
      <dgm:t>
        <a:bodyPr/>
        <a:lstStyle/>
        <a:p>
          <a:endParaRPr lang="el-GR"/>
        </a:p>
      </dgm:t>
    </dgm:pt>
    <dgm:pt modelId="{C9D43567-CB45-416E-8623-26B92CA95085}" type="pres">
      <dgm:prSet presAssocID="{E47953C6-8539-442B-810A-097DA919D0CD}" presName="hierChild2" presStyleCnt="0"/>
      <dgm:spPr/>
    </dgm:pt>
    <dgm:pt modelId="{C9450787-AE7D-4872-A911-B266C30E2B14}" type="pres">
      <dgm:prSet presAssocID="{6A2846B0-A29C-4F98-8F62-F15633F4800B}" presName="Name10" presStyleLbl="parChTrans1D2" presStyleIdx="0" presStyleCnt="2"/>
      <dgm:spPr/>
      <dgm:t>
        <a:bodyPr/>
        <a:lstStyle/>
        <a:p>
          <a:endParaRPr lang="el-GR"/>
        </a:p>
      </dgm:t>
    </dgm:pt>
    <dgm:pt modelId="{79FF3F91-AB38-497E-BA09-4932A72DEB2E}" type="pres">
      <dgm:prSet presAssocID="{D149F2BE-D20B-4B1D-ABF9-1BD4F6467A6A}" presName="hierRoot2" presStyleCnt="0"/>
      <dgm:spPr/>
    </dgm:pt>
    <dgm:pt modelId="{1675C61B-BEE4-47B8-94BA-6CD1C65611A3}" type="pres">
      <dgm:prSet presAssocID="{D149F2BE-D20B-4B1D-ABF9-1BD4F6467A6A}" presName="composite2" presStyleCnt="0"/>
      <dgm:spPr/>
    </dgm:pt>
    <dgm:pt modelId="{519164BC-E233-45BC-8822-84EE6C30F0B3}" type="pres">
      <dgm:prSet presAssocID="{D149F2BE-D20B-4B1D-ABF9-1BD4F6467A6A}" presName="background2" presStyleLbl="node2" presStyleIdx="0" presStyleCnt="2"/>
      <dgm:spPr/>
    </dgm:pt>
    <dgm:pt modelId="{7DD799DA-3472-45C0-A60D-ED0C99BB4856}" type="pres">
      <dgm:prSet presAssocID="{D149F2BE-D20B-4B1D-ABF9-1BD4F6467A6A}" presName="text2" presStyleLbl="fgAcc2" presStyleIdx="0" presStyleCnt="2" custScaleY="33728" custLinFactNeighborX="-15564" custLinFactNeighborY="-4320">
        <dgm:presLayoutVars>
          <dgm:chPref val="3"/>
        </dgm:presLayoutVars>
      </dgm:prSet>
      <dgm:spPr/>
      <dgm:t>
        <a:bodyPr/>
        <a:lstStyle/>
        <a:p>
          <a:endParaRPr lang="el-GR"/>
        </a:p>
      </dgm:t>
    </dgm:pt>
    <dgm:pt modelId="{4A439292-C584-4D93-BBF0-0AB6733ACC94}" type="pres">
      <dgm:prSet presAssocID="{D149F2BE-D20B-4B1D-ABF9-1BD4F6467A6A}" presName="hierChild3" presStyleCnt="0"/>
      <dgm:spPr/>
    </dgm:pt>
    <dgm:pt modelId="{36B87285-B6F1-4F38-85A7-9975E61A19A2}" type="pres">
      <dgm:prSet presAssocID="{61A602BB-129C-4DC6-BFF2-1A529C778D39}" presName="Name17" presStyleLbl="parChTrans1D3" presStyleIdx="0" presStyleCnt="2"/>
      <dgm:spPr/>
      <dgm:t>
        <a:bodyPr/>
        <a:lstStyle/>
        <a:p>
          <a:endParaRPr lang="el-GR"/>
        </a:p>
      </dgm:t>
    </dgm:pt>
    <dgm:pt modelId="{7A644F37-8881-4D06-A279-6D20C9969C3B}" type="pres">
      <dgm:prSet presAssocID="{E6E7C988-538E-47EC-8EBC-18009BD4B223}" presName="hierRoot3" presStyleCnt="0"/>
      <dgm:spPr/>
    </dgm:pt>
    <dgm:pt modelId="{860C95E7-8351-4609-AECA-D69CEBFBEC67}" type="pres">
      <dgm:prSet presAssocID="{E6E7C988-538E-47EC-8EBC-18009BD4B223}" presName="composite3" presStyleCnt="0"/>
      <dgm:spPr/>
    </dgm:pt>
    <dgm:pt modelId="{783DD46F-E438-41D6-904D-9D8F7C0BFA65}" type="pres">
      <dgm:prSet presAssocID="{E6E7C988-538E-47EC-8EBC-18009BD4B223}" presName="background3" presStyleLbl="node3" presStyleIdx="0" presStyleCnt="2"/>
      <dgm:spPr/>
    </dgm:pt>
    <dgm:pt modelId="{FD6A6484-4894-46DA-B41C-3A9D4EE6A56A}" type="pres">
      <dgm:prSet presAssocID="{E6E7C988-538E-47EC-8EBC-18009BD4B223}" presName="text3" presStyleLbl="fgAcc3" presStyleIdx="0" presStyleCnt="2" custScaleX="145510" custScaleY="138801" custLinFactNeighborX="-32865" custLinFactNeighborY="-4628">
        <dgm:presLayoutVars>
          <dgm:chPref val="3"/>
        </dgm:presLayoutVars>
      </dgm:prSet>
      <dgm:spPr/>
      <dgm:t>
        <a:bodyPr/>
        <a:lstStyle/>
        <a:p>
          <a:endParaRPr lang="el-GR"/>
        </a:p>
      </dgm:t>
    </dgm:pt>
    <dgm:pt modelId="{9F6A2A85-2575-4864-89AB-6FA9DACF4CF2}" type="pres">
      <dgm:prSet presAssocID="{E6E7C988-538E-47EC-8EBC-18009BD4B223}" presName="hierChild4" presStyleCnt="0"/>
      <dgm:spPr/>
    </dgm:pt>
    <dgm:pt modelId="{B0AF16BB-DC78-4333-BF57-A93BF8986E1E}" type="pres">
      <dgm:prSet presAssocID="{F1FDBCB1-E3CE-43BC-B040-8C0136B63BD9}" presName="Name10" presStyleLbl="parChTrans1D2" presStyleIdx="1" presStyleCnt="2"/>
      <dgm:spPr/>
      <dgm:t>
        <a:bodyPr/>
        <a:lstStyle/>
        <a:p>
          <a:endParaRPr lang="el-GR"/>
        </a:p>
      </dgm:t>
    </dgm:pt>
    <dgm:pt modelId="{1DF12C40-9039-4962-B072-03280071D69E}" type="pres">
      <dgm:prSet presAssocID="{D599D0D2-B9AA-4BC7-9FDC-7B07518FC171}" presName="hierRoot2" presStyleCnt="0"/>
      <dgm:spPr/>
    </dgm:pt>
    <dgm:pt modelId="{2E957C39-B092-4C5E-A8E6-806D88E8DBA5}" type="pres">
      <dgm:prSet presAssocID="{D599D0D2-B9AA-4BC7-9FDC-7B07518FC171}" presName="composite2" presStyleCnt="0"/>
      <dgm:spPr/>
    </dgm:pt>
    <dgm:pt modelId="{4B84CE48-0F36-447E-906B-BDE950A56BB4}" type="pres">
      <dgm:prSet presAssocID="{D599D0D2-B9AA-4BC7-9FDC-7B07518FC171}" presName="background2" presStyleLbl="node2" presStyleIdx="1" presStyleCnt="2"/>
      <dgm:spPr/>
    </dgm:pt>
    <dgm:pt modelId="{A5889E01-0A94-4A71-84AD-69F77E9EB721}" type="pres">
      <dgm:prSet presAssocID="{D599D0D2-B9AA-4BC7-9FDC-7B07518FC171}" presName="text2" presStyleLbl="fgAcc2" presStyleIdx="1" presStyleCnt="2" custScaleY="38309" custLinFactNeighborX="33910" custLinFactNeighborY="-4842">
        <dgm:presLayoutVars>
          <dgm:chPref val="3"/>
        </dgm:presLayoutVars>
      </dgm:prSet>
      <dgm:spPr/>
      <dgm:t>
        <a:bodyPr/>
        <a:lstStyle/>
        <a:p>
          <a:endParaRPr lang="el-GR"/>
        </a:p>
      </dgm:t>
    </dgm:pt>
    <dgm:pt modelId="{E920D97F-BE3D-48EB-A590-1C7343A482B5}" type="pres">
      <dgm:prSet presAssocID="{D599D0D2-B9AA-4BC7-9FDC-7B07518FC171}" presName="hierChild3" presStyleCnt="0"/>
      <dgm:spPr/>
    </dgm:pt>
    <dgm:pt modelId="{F6913357-AB6B-4E1C-A908-DC8DF55B4E17}" type="pres">
      <dgm:prSet presAssocID="{E6D04AD5-CFCA-400E-915A-3E21833B4570}" presName="Name17" presStyleLbl="parChTrans1D3" presStyleIdx="1" presStyleCnt="2"/>
      <dgm:spPr/>
      <dgm:t>
        <a:bodyPr/>
        <a:lstStyle/>
        <a:p>
          <a:endParaRPr lang="el-GR"/>
        </a:p>
      </dgm:t>
    </dgm:pt>
    <dgm:pt modelId="{F1DA90ED-C6F8-41C9-97D0-E5917596F9D5}" type="pres">
      <dgm:prSet presAssocID="{C54A04E1-189B-43BE-85BD-34406F0D037F}" presName="hierRoot3" presStyleCnt="0"/>
      <dgm:spPr/>
    </dgm:pt>
    <dgm:pt modelId="{A2073E70-619A-46C7-A6F5-DD79F1792C20}" type="pres">
      <dgm:prSet presAssocID="{C54A04E1-189B-43BE-85BD-34406F0D037F}" presName="composite3" presStyleCnt="0"/>
      <dgm:spPr/>
    </dgm:pt>
    <dgm:pt modelId="{A7559DA7-2555-4FF7-A277-A927E9BA01EC}" type="pres">
      <dgm:prSet presAssocID="{C54A04E1-189B-43BE-85BD-34406F0D037F}" presName="background3" presStyleLbl="node3" presStyleIdx="1" presStyleCnt="2"/>
      <dgm:spPr/>
    </dgm:pt>
    <dgm:pt modelId="{3B87DF68-5A77-4D11-BF45-35ACB44C7016}" type="pres">
      <dgm:prSet presAssocID="{C54A04E1-189B-43BE-85BD-34406F0D037F}" presName="text3" presStyleLbl="fgAcc3" presStyleIdx="1" presStyleCnt="2" custScaleX="119343" custScaleY="128529" custLinFactNeighborX="9757" custLinFactNeighborY="-5813">
        <dgm:presLayoutVars>
          <dgm:chPref val="3"/>
        </dgm:presLayoutVars>
      </dgm:prSet>
      <dgm:spPr/>
      <dgm:t>
        <a:bodyPr/>
        <a:lstStyle/>
        <a:p>
          <a:endParaRPr lang="el-GR"/>
        </a:p>
      </dgm:t>
    </dgm:pt>
    <dgm:pt modelId="{AE847FB5-72F2-4566-AAD1-3D92B099FC95}" type="pres">
      <dgm:prSet presAssocID="{C54A04E1-189B-43BE-85BD-34406F0D037F}" presName="hierChild4" presStyleCnt="0"/>
      <dgm:spPr/>
    </dgm:pt>
  </dgm:ptLst>
  <dgm:cxnLst>
    <dgm:cxn modelId="{77C66E73-E988-41FD-BA92-79505E778FAA}" type="presOf" srcId="{D149F2BE-D20B-4B1D-ABF9-1BD4F6467A6A}" destId="{7DD799DA-3472-45C0-A60D-ED0C99BB4856}" srcOrd="0" destOrd="0" presId="urn:microsoft.com/office/officeart/2005/8/layout/hierarchy1"/>
    <dgm:cxn modelId="{C7687D31-E8BD-46B1-9C5E-1D9E6527125A}" type="presOf" srcId="{D599D0D2-B9AA-4BC7-9FDC-7B07518FC171}" destId="{A5889E01-0A94-4A71-84AD-69F77E9EB721}" srcOrd="0" destOrd="0" presId="urn:microsoft.com/office/officeart/2005/8/layout/hierarchy1"/>
    <dgm:cxn modelId="{B7D98830-CB49-4998-A5D3-94E5F475DC06}" type="presOf" srcId="{E6D04AD5-CFCA-400E-915A-3E21833B4570}" destId="{F6913357-AB6B-4E1C-A908-DC8DF55B4E17}" srcOrd="0" destOrd="0" presId="urn:microsoft.com/office/officeart/2005/8/layout/hierarchy1"/>
    <dgm:cxn modelId="{7924A0A4-47FC-4584-A55D-7DAD8C99F9AB}" type="presOf" srcId="{C54A04E1-189B-43BE-85BD-34406F0D037F}" destId="{3B87DF68-5A77-4D11-BF45-35ACB44C7016}" srcOrd="0" destOrd="0" presId="urn:microsoft.com/office/officeart/2005/8/layout/hierarchy1"/>
    <dgm:cxn modelId="{FA6D5672-ECA3-4267-A54D-D23A086DDC42}" type="presOf" srcId="{7A7A715B-C17A-48B7-B8DA-8548D49D9F83}" destId="{30CBCD79-5CD1-4F95-857A-CA6BB0C31831}" srcOrd="0" destOrd="0" presId="urn:microsoft.com/office/officeart/2005/8/layout/hierarchy1"/>
    <dgm:cxn modelId="{11273996-5FB5-4A6C-9095-5150DF8F7B54}" srcId="{D599D0D2-B9AA-4BC7-9FDC-7B07518FC171}" destId="{C54A04E1-189B-43BE-85BD-34406F0D037F}" srcOrd="0" destOrd="0" parTransId="{E6D04AD5-CFCA-400E-915A-3E21833B4570}" sibTransId="{C9648098-D5EA-4248-9796-1AC3B8F122CF}"/>
    <dgm:cxn modelId="{5DEB1647-7F52-4C75-8343-C301F11FC91B}" srcId="{7A7A715B-C17A-48B7-B8DA-8548D49D9F83}" destId="{E47953C6-8539-442B-810A-097DA919D0CD}" srcOrd="0" destOrd="0" parTransId="{9C9FA450-1D67-49ED-9867-7B36DED95D9B}" sibTransId="{F1C75195-6D4C-47C2-A911-5A31C3B4213C}"/>
    <dgm:cxn modelId="{F68DAD3C-B320-4BB1-8001-560024F562C0}" srcId="{D149F2BE-D20B-4B1D-ABF9-1BD4F6467A6A}" destId="{E6E7C988-538E-47EC-8EBC-18009BD4B223}" srcOrd="0" destOrd="0" parTransId="{61A602BB-129C-4DC6-BFF2-1A529C778D39}" sibTransId="{504E06AE-83EB-4D1D-9627-3ACB0B45A9EC}"/>
    <dgm:cxn modelId="{575AE562-D950-4775-A847-70C04CBECCE0}" srcId="{E47953C6-8539-442B-810A-097DA919D0CD}" destId="{D599D0D2-B9AA-4BC7-9FDC-7B07518FC171}" srcOrd="1" destOrd="0" parTransId="{F1FDBCB1-E3CE-43BC-B040-8C0136B63BD9}" sibTransId="{065B2D3F-8DBA-4C61-B799-92650C7FE22A}"/>
    <dgm:cxn modelId="{75526BA2-624F-4FBA-82AC-FE88ABFAEF6B}" type="presOf" srcId="{6A2846B0-A29C-4F98-8F62-F15633F4800B}" destId="{C9450787-AE7D-4872-A911-B266C30E2B14}" srcOrd="0" destOrd="0" presId="urn:microsoft.com/office/officeart/2005/8/layout/hierarchy1"/>
    <dgm:cxn modelId="{6D4806AA-FFC3-48A1-8EEB-2A03E7B792C1}" type="presOf" srcId="{F1FDBCB1-E3CE-43BC-B040-8C0136B63BD9}" destId="{B0AF16BB-DC78-4333-BF57-A93BF8986E1E}" srcOrd="0" destOrd="0" presId="urn:microsoft.com/office/officeart/2005/8/layout/hierarchy1"/>
    <dgm:cxn modelId="{5ABBD0F2-AAD1-4871-A61A-D76B2C9D173F}" type="presOf" srcId="{E47953C6-8539-442B-810A-097DA919D0CD}" destId="{6B6E3DF5-9FF2-43E9-91C3-F77A82E7B1C0}" srcOrd="0" destOrd="0" presId="urn:microsoft.com/office/officeart/2005/8/layout/hierarchy1"/>
    <dgm:cxn modelId="{D3EE4A52-8B06-4002-BDAA-CEF27E8CA3F1}" srcId="{E47953C6-8539-442B-810A-097DA919D0CD}" destId="{D149F2BE-D20B-4B1D-ABF9-1BD4F6467A6A}" srcOrd="0" destOrd="0" parTransId="{6A2846B0-A29C-4F98-8F62-F15633F4800B}" sibTransId="{FC55AC4B-0CE3-4B27-90DA-C4D06B73535E}"/>
    <dgm:cxn modelId="{3F39CBEE-624E-43DC-9B84-B060A5A26298}" type="presOf" srcId="{E6E7C988-538E-47EC-8EBC-18009BD4B223}" destId="{FD6A6484-4894-46DA-B41C-3A9D4EE6A56A}" srcOrd="0" destOrd="0" presId="urn:microsoft.com/office/officeart/2005/8/layout/hierarchy1"/>
    <dgm:cxn modelId="{DAF444D3-81BD-4750-B2B5-9AC44125DB98}" type="presOf" srcId="{61A602BB-129C-4DC6-BFF2-1A529C778D39}" destId="{36B87285-B6F1-4F38-85A7-9975E61A19A2}" srcOrd="0" destOrd="0" presId="urn:microsoft.com/office/officeart/2005/8/layout/hierarchy1"/>
    <dgm:cxn modelId="{60AFA278-7292-44EA-9232-63C62258AA5C}" type="presParOf" srcId="{30CBCD79-5CD1-4F95-857A-CA6BB0C31831}" destId="{D93D8046-7F3A-4100-95F6-7B5CF1DFB544}" srcOrd="0" destOrd="0" presId="urn:microsoft.com/office/officeart/2005/8/layout/hierarchy1"/>
    <dgm:cxn modelId="{11B19F58-A126-4AAC-A226-1FD2D5DEB622}" type="presParOf" srcId="{D93D8046-7F3A-4100-95F6-7B5CF1DFB544}" destId="{D59726EF-EFDF-415A-9B9D-D1B00115E975}" srcOrd="0" destOrd="0" presId="urn:microsoft.com/office/officeart/2005/8/layout/hierarchy1"/>
    <dgm:cxn modelId="{B212E025-94F3-4E16-98B6-8657A23245F2}" type="presParOf" srcId="{D59726EF-EFDF-415A-9B9D-D1B00115E975}" destId="{B74D01AE-F82C-4614-934E-5C5125CEB93C}" srcOrd="0" destOrd="0" presId="urn:microsoft.com/office/officeart/2005/8/layout/hierarchy1"/>
    <dgm:cxn modelId="{30D956AE-58CC-4C9C-BC40-9BB0DA65D4B1}" type="presParOf" srcId="{D59726EF-EFDF-415A-9B9D-D1B00115E975}" destId="{6B6E3DF5-9FF2-43E9-91C3-F77A82E7B1C0}" srcOrd="1" destOrd="0" presId="urn:microsoft.com/office/officeart/2005/8/layout/hierarchy1"/>
    <dgm:cxn modelId="{FB6957B3-96A1-4F20-9AE7-2D91003C7010}" type="presParOf" srcId="{D93D8046-7F3A-4100-95F6-7B5CF1DFB544}" destId="{C9D43567-CB45-416E-8623-26B92CA95085}" srcOrd="1" destOrd="0" presId="urn:microsoft.com/office/officeart/2005/8/layout/hierarchy1"/>
    <dgm:cxn modelId="{4B0E80D0-6BE3-4D28-8D88-44A2C8A06E3C}" type="presParOf" srcId="{C9D43567-CB45-416E-8623-26B92CA95085}" destId="{C9450787-AE7D-4872-A911-B266C30E2B14}" srcOrd="0" destOrd="0" presId="urn:microsoft.com/office/officeart/2005/8/layout/hierarchy1"/>
    <dgm:cxn modelId="{2C32C8BA-C20F-438C-A89D-2B64A6FC1FB3}" type="presParOf" srcId="{C9D43567-CB45-416E-8623-26B92CA95085}" destId="{79FF3F91-AB38-497E-BA09-4932A72DEB2E}" srcOrd="1" destOrd="0" presId="urn:microsoft.com/office/officeart/2005/8/layout/hierarchy1"/>
    <dgm:cxn modelId="{51D4ACA5-7E5A-48DB-A890-B3B4B162D6D0}" type="presParOf" srcId="{79FF3F91-AB38-497E-BA09-4932A72DEB2E}" destId="{1675C61B-BEE4-47B8-94BA-6CD1C65611A3}" srcOrd="0" destOrd="0" presId="urn:microsoft.com/office/officeart/2005/8/layout/hierarchy1"/>
    <dgm:cxn modelId="{54F870C6-8FA9-4702-8A88-6D52EA3789E1}" type="presParOf" srcId="{1675C61B-BEE4-47B8-94BA-6CD1C65611A3}" destId="{519164BC-E233-45BC-8822-84EE6C30F0B3}" srcOrd="0" destOrd="0" presId="urn:microsoft.com/office/officeart/2005/8/layout/hierarchy1"/>
    <dgm:cxn modelId="{D37E6633-5BBA-4EEA-B8BE-3AC085866C76}" type="presParOf" srcId="{1675C61B-BEE4-47B8-94BA-6CD1C65611A3}" destId="{7DD799DA-3472-45C0-A60D-ED0C99BB4856}" srcOrd="1" destOrd="0" presId="urn:microsoft.com/office/officeart/2005/8/layout/hierarchy1"/>
    <dgm:cxn modelId="{313D4AC9-AF99-4007-8F5B-65CF9784F2AC}" type="presParOf" srcId="{79FF3F91-AB38-497E-BA09-4932A72DEB2E}" destId="{4A439292-C584-4D93-BBF0-0AB6733ACC94}" srcOrd="1" destOrd="0" presId="urn:microsoft.com/office/officeart/2005/8/layout/hierarchy1"/>
    <dgm:cxn modelId="{B8FA5C9D-780B-473A-941B-41526C1FB856}" type="presParOf" srcId="{4A439292-C584-4D93-BBF0-0AB6733ACC94}" destId="{36B87285-B6F1-4F38-85A7-9975E61A19A2}" srcOrd="0" destOrd="0" presId="urn:microsoft.com/office/officeart/2005/8/layout/hierarchy1"/>
    <dgm:cxn modelId="{D6F4C44D-4640-485F-AE22-77A5B6F04253}" type="presParOf" srcId="{4A439292-C584-4D93-BBF0-0AB6733ACC94}" destId="{7A644F37-8881-4D06-A279-6D20C9969C3B}" srcOrd="1" destOrd="0" presId="urn:microsoft.com/office/officeart/2005/8/layout/hierarchy1"/>
    <dgm:cxn modelId="{7D8B3314-D6F6-4E07-8E56-6C9D9967E654}" type="presParOf" srcId="{7A644F37-8881-4D06-A279-6D20C9969C3B}" destId="{860C95E7-8351-4609-AECA-D69CEBFBEC67}" srcOrd="0" destOrd="0" presId="urn:microsoft.com/office/officeart/2005/8/layout/hierarchy1"/>
    <dgm:cxn modelId="{4124AAEE-000D-4326-9F26-555153A2A770}" type="presParOf" srcId="{860C95E7-8351-4609-AECA-D69CEBFBEC67}" destId="{783DD46F-E438-41D6-904D-9D8F7C0BFA65}" srcOrd="0" destOrd="0" presId="urn:microsoft.com/office/officeart/2005/8/layout/hierarchy1"/>
    <dgm:cxn modelId="{324FEF30-7CF0-4D8B-8775-65C88C4465C3}" type="presParOf" srcId="{860C95E7-8351-4609-AECA-D69CEBFBEC67}" destId="{FD6A6484-4894-46DA-B41C-3A9D4EE6A56A}" srcOrd="1" destOrd="0" presId="urn:microsoft.com/office/officeart/2005/8/layout/hierarchy1"/>
    <dgm:cxn modelId="{65DC9F5E-4F22-49FE-823F-B2BE01F5511D}" type="presParOf" srcId="{7A644F37-8881-4D06-A279-6D20C9969C3B}" destId="{9F6A2A85-2575-4864-89AB-6FA9DACF4CF2}" srcOrd="1" destOrd="0" presId="urn:microsoft.com/office/officeart/2005/8/layout/hierarchy1"/>
    <dgm:cxn modelId="{823A1327-DBA0-424A-8DC3-819C58C2F735}" type="presParOf" srcId="{C9D43567-CB45-416E-8623-26B92CA95085}" destId="{B0AF16BB-DC78-4333-BF57-A93BF8986E1E}" srcOrd="2" destOrd="0" presId="urn:microsoft.com/office/officeart/2005/8/layout/hierarchy1"/>
    <dgm:cxn modelId="{0F72E6E5-7876-4988-8357-3E041145EC16}" type="presParOf" srcId="{C9D43567-CB45-416E-8623-26B92CA95085}" destId="{1DF12C40-9039-4962-B072-03280071D69E}" srcOrd="3" destOrd="0" presId="urn:microsoft.com/office/officeart/2005/8/layout/hierarchy1"/>
    <dgm:cxn modelId="{FE2FD387-D61B-465C-AFDF-6C224F8FF813}" type="presParOf" srcId="{1DF12C40-9039-4962-B072-03280071D69E}" destId="{2E957C39-B092-4C5E-A8E6-806D88E8DBA5}" srcOrd="0" destOrd="0" presId="urn:microsoft.com/office/officeart/2005/8/layout/hierarchy1"/>
    <dgm:cxn modelId="{DA8B23F1-5ADB-4222-A992-C272B5B31FD3}" type="presParOf" srcId="{2E957C39-B092-4C5E-A8E6-806D88E8DBA5}" destId="{4B84CE48-0F36-447E-906B-BDE950A56BB4}" srcOrd="0" destOrd="0" presId="urn:microsoft.com/office/officeart/2005/8/layout/hierarchy1"/>
    <dgm:cxn modelId="{F97BF7B2-383C-487E-9E38-502F7C283E0B}" type="presParOf" srcId="{2E957C39-B092-4C5E-A8E6-806D88E8DBA5}" destId="{A5889E01-0A94-4A71-84AD-69F77E9EB721}" srcOrd="1" destOrd="0" presId="urn:microsoft.com/office/officeart/2005/8/layout/hierarchy1"/>
    <dgm:cxn modelId="{C2617538-8439-4766-B56C-D2B8387EF7AD}" type="presParOf" srcId="{1DF12C40-9039-4962-B072-03280071D69E}" destId="{E920D97F-BE3D-48EB-A590-1C7343A482B5}" srcOrd="1" destOrd="0" presId="urn:microsoft.com/office/officeart/2005/8/layout/hierarchy1"/>
    <dgm:cxn modelId="{01DC9DA5-D8FD-464B-BF51-AEBDF09209CA}" type="presParOf" srcId="{E920D97F-BE3D-48EB-A590-1C7343A482B5}" destId="{F6913357-AB6B-4E1C-A908-DC8DF55B4E17}" srcOrd="0" destOrd="0" presId="urn:microsoft.com/office/officeart/2005/8/layout/hierarchy1"/>
    <dgm:cxn modelId="{93099239-C300-4392-ABAE-58414C8554AB}" type="presParOf" srcId="{E920D97F-BE3D-48EB-A590-1C7343A482B5}" destId="{F1DA90ED-C6F8-41C9-97D0-E5917596F9D5}" srcOrd="1" destOrd="0" presId="urn:microsoft.com/office/officeart/2005/8/layout/hierarchy1"/>
    <dgm:cxn modelId="{37952535-F34C-4DCF-900C-22E063D0732D}" type="presParOf" srcId="{F1DA90ED-C6F8-41C9-97D0-E5917596F9D5}" destId="{A2073E70-619A-46C7-A6F5-DD79F1792C20}" srcOrd="0" destOrd="0" presId="urn:microsoft.com/office/officeart/2005/8/layout/hierarchy1"/>
    <dgm:cxn modelId="{B6416BFC-E970-4D5C-8E59-F3F53F729203}" type="presParOf" srcId="{A2073E70-619A-46C7-A6F5-DD79F1792C20}" destId="{A7559DA7-2555-4FF7-A277-A927E9BA01EC}" srcOrd="0" destOrd="0" presId="urn:microsoft.com/office/officeart/2005/8/layout/hierarchy1"/>
    <dgm:cxn modelId="{15EBA895-7763-4DF0-B50C-161A7DB8FB88}" type="presParOf" srcId="{A2073E70-619A-46C7-A6F5-DD79F1792C20}" destId="{3B87DF68-5A77-4D11-BF45-35ACB44C7016}" srcOrd="1" destOrd="0" presId="urn:microsoft.com/office/officeart/2005/8/layout/hierarchy1"/>
    <dgm:cxn modelId="{A3A57011-F1DD-4ED5-BCBA-BD01EE84F6F6}" type="presParOf" srcId="{F1DA90ED-C6F8-41C9-97D0-E5917596F9D5}" destId="{AE847FB5-72F2-4566-AAD1-3D92B099FC95}"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A7A715B-C17A-48B7-B8DA-8548D49D9F83}"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l-GR"/>
        </a:p>
      </dgm:t>
    </dgm:pt>
    <dgm:pt modelId="{E47953C6-8539-442B-810A-097DA919D0CD}">
      <dgm:prSet phldrT="[Κείμενο]" custT="1"/>
      <dgm:spPr/>
      <dgm:t>
        <a:bodyPr/>
        <a:lstStyle/>
        <a:p>
          <a:r>
            <a:rPr lang="el-GR" sz="2400" dirty="0" smtClean="0">
              <a:latin typeface="+mj-lt"/>
            </a:rPr>
            <a:t>Δομή &amp; περιεχόμενο</a:t>
          </a:r>
          <a:endParaRPr lang="el-GR" sz="2400" dirty="0">
            <a:latin typeface="+mj-lt"/>
          </a:endParaRPr>
        </a:p>
      </dgm:t>
    </dgm:pt>
    <dgm:pt modelId="{9C9FA450-1D67-49ED-9867-7B36DED95D9B}" type="parTrans" cxnId="{5DEB1647-7F52-4C75-8343-C301F11FC91B}">
      <dgm:prSet/>
      <dgm:spPr/>
      <dgm:t>
        <a:bodyPr/>
        <a:lstStyle/>
        <a:p>
          <a:endParaRPr lang="el-GR"/>
        </a:p>
      </dgm:t>
    </dgm:pt>
    <dgm:pt modelId="{F1C75195-6D4C-47C2-A911-5A31C3B4213C}" type="sibTrans" cxnId="{5DEB1647-7F52-4C75-8343-C301F11FC91B}">
      <dgm:prSet/>
      <dgm:spPr/>
      <dgm:t>
        <a:bodyPr/>
        <a:lstStyle/>
        <a:p>
          <a:endParaRPr lang="el-GR"/>
        </a:p>
      </dgm:t>
    </dgm:pt>
    <dgm:pt modelId="{D149F2BE-D20B-4B1D-ABF9-1BD4F6467A6A}">
      <dgm:prSet phldrT="[Κείμενο]" custT="1"/>
      <dgm:spPr/>
      <dgm:t>
        <a:bodyPr/>
        <a:lstStyle/>
        <a:p>
          <a:r>
            <a:rPr lang="el-GR" sz="2400" dirty="0" smtClean="0">
              <a:latin typeface="+mj-lt"/>
            </a:rPr>
            <a:t>Σαφήνεια Περιεχομένου</a:t>
          </a:r>
          <a:endParaRPr lang="el-GR" sz="2400" dirty="0">
            <a:latin typeface="+mj-lt"/>
          </a:endParaRPr>
        </a:p>
      </dgm:t>
    </dgm:pt>
    <dgm:pt modelId="{6A2846B0-A29C-4F98-8F62-F15633F4800B}" type="parTrans" cxnId="{D3EE4A52-8B06-4002-BDAA-CEF27E8CA3F1}">
      <dgm:prSet/>
      <dgm:spPr/>
      <dgm:t>
        <a:bodyPr/>
        <a:lstStyle/>
        <a:p>
          <a:endParaRPr lang="el-GR"/>
        </a:p>
      </dgm:t>
    </dgm:pt>
    <dgm:pt modelId="{FC55AC4B-0CE3-4B27-90DA-C4D06B73535E}" type="sibTrans" cxnId="{D3EE4A52-8B06-4002-BDAA-CEF27E8CA3F1}">
      <dgm:prSet/>
      <dgm:spPr/>
      <dgm:t>
        <a:bodyPr/>
        <a:lstStyle/>
        <a:p>
          <a:endParaRPr lang="el-GR"/>
        </a:p>
      </dgm:t>
    </dgm:pt>
    <dgm:pt modelId="{E6E7C988-538E-47EC-8EBC-18009BD4B223}">
      <dgm:prSet phldrT="[Κείμενο]" custT="1"/>
      <dgm:spPr/>
      <dgm:t>
        <a:bodyPr/>
        <a:lstStyle/>
        <a:p>
          <a:r>
            <a:rPr lang="el-GR" sz="2000" dirty="0" smtClean="0">
              <a:latin typeface="+mj-lt"/>
            </a:rPr>
            <a:t>Μικρά σαφή και κατανοητά κείμενα</a:t>
          </a:r>
        </a:p>
        <a:p>
          <a:r>
            <a:rPr lang="el-GR" sz="2000" dirty="0" smtClean="0">
              <a:latin typeface="+mj-lt"/>
            </a:rPr>
            <a:t>Επαρκείς επεξηγήσεις σε δύσκολα σημεία</a:t>
          </a:r>
          <a:endParaRPr lang="el-GR" sz="2000" dirty="0">
            <a:latin typeface="+mj-lt"/>
          </a:endParaRPr>
        </a:p>
      </dgm:t>
    </dgm:pt>
    <dgm:pt modelId="{61A602BB-129C-4DC6-BFF2-1A529C778D39}" type="parTrans" cxnId="{F68DAD3C-B320-4BB1-8001-560024F562C0}">
      <dgm:prSet/>
      <dgm:spPr/>
      <dgm:t>
        <a:bodyPr/>
        <a:lstStyle/>
        <a:p>
          <a:endParaRPr lang="el-GR"/>
        </a:p>
      </dgm:t>
    </dgm:pt>
    <dgm:pt modelId="{504E06AE-83EB-4D1D-9627-3ACB0B45A9EC}" type="sibTrans" cxnId="{F68DAD3C-B320-4BB1-8001-560024F562C0}">
      <dgm:prSet/>
      <dgm:spPr/>
      <dgm:t>
        <a:bodyPr/>
        <a:lstStyle/>
        <a:p>
          <a:endParaRPr lang="el-GR"/>
        </a:p>
      </dgm:t>
    </dgm:pt>
    <dgm:pt modelId="{D599D0D2-B9AA-4BC7-9FDC-7B07518FC171}">
      <dgm:prSet phldrT="[Κείμενο]" custT="1"/>
      <dgm:spPr/>
      <dgm:t>
        <a:bodyPr/>
        <a:lstStyle/>
        <a:p>
          <a:r>
            <a:rPr lang="el-GR" sz="2400" dirty="0" smtClean="0">
              <a:latin typeface="+mj-lt"/>
            </a:rPr>
            <a:t>Καθοδήγηση -  αυτονομία</a:t>
          </a:r>
          <a:endParaRPr lang="el-GR" sz="2400" dirty="0">
            <a:latin typeface="+mj-lt"/>
          </a:endParaRPr>
        </a:p>
      </dgm:t>
    </dgm:pt>
    <dgm:pt modelId="{F1FDBCB1-E3CE-43BC-B040-8C0136B63BD9}" type="parTrans" cxnId="{575AE562-D950-4775-A847-70C04CBECCE0}">
      <dgm:prSet/>
      <dgm:spPr/>
      <dgm:t>
        <a:bodyPr/>
        <a:lstStyle/>
        <a:p>
          <a:endParaRPr lang="el-GR"/>
        </a:p>
      </dgm:t>
    </dgm:pt>
    <dgm:pt modelId="{065B2D3F-8DBA-4C61-B799-92650C7FE22A}" type="sibTrans" cxnId="{575AE562-D950-4775-A847-70C04CBECCE0}">
      <dgm:prSet/>
      <dgm:spPr/>
      <dgm:t>
        <a:bodyPr/>
        <a:lstStyle/>
        <a:p>
          <a:endParaRPr lang="el-GR"/>
        </a:p>
      </dgm:t>
    </dgm:pt>
    <dgm:pt modelId="{C54A04E1-189B-43BE-85BD-34406F0D037F}">
      <dgm:prSet phldrT="[Κείμενο]" custT="1"/>
      <dgm:spPr/>
      <dgm:t>
        <a:bodyPr/>
        <a:lstStyle/>
        <a:p>
          <a:r>
            <a:rPr lang="el-GR" sz="2000" dirty="0" smtClean="0">
              <a:latin typeface="+mj-lt"/>
            </a:rPr>
            <a:t>Καθοδηγεί με λογικά σωστά και αναμενόμενα βήματα</a:t>
          </a:r>
        </a:p>
        <a:p>
          <a:r>
            <a:rPr lang="el-GR" sz="2000" dirty="0" smtClean="0">
              <a:latin typeface="+mj-lt"/>
            </a:rPr>
            <a:t>Επιτρέπει στον εκπαιδευόμενο να μαθαίνει χωρίς βοήθεια</a:t>
          </a:r>
          <a:endParaRPr lang="el-GR" sz="2000" dirty="0">
            <a:latin typeface="+mj-lt"/>
          </a:endParaRPr>
        </a:p>
      </dgm:t>
    </dgm:pt>
    <dgm:pt modelId="{E6D04AD5-CFCA-400E-915A-3E21833B4570}" type="parTrans" cxnId="{11273996-5FB5-4A6C-9095-5150DF8F7B54}">
      <dgm:prSet/>
      <dgm:spPr/>
      <dgm:t>
        <a:bodyPr/>
        <a:lstStyle/>
        <a:p>
          <a:endParaRPr lang="el-GR"/>
        </a:p>
      </dgm:t>
    </dgm:pt>
    <dgm:pt modelId="{C9648098-D5EA-4248-9796-1AC3B8F122CF}" type="sibTrans" cxnId="{11273996-5FB5-4A6C-9095-5150DF8F7B54}">
      <dgm:prSet/>
      <dgm:spPr/>
      <dgm:t>
        <a:bodyPr/>
        <a:lstStyle/>
        <a:p>
          <a:endParaRPr lang="el-GR"/>
        </a:p>
      </dgm:t>
    </dgm:pt>
    <dgm:pt modelId="{30CBCD79-5CD1-4F95-857A-CA6BB0C31831}" type="pres">
      <dgm:prSet presAssocID="{7A7A715B-C17A-48B7-B8DA-8548D49D9F83}" presName="hierChild1" presStyleCnt="0">
        <dgm:presLayoutVars>
          <dgm:chPref val="1"/>
          <dgm:dir/>
          <dgm:animOne val="branch"/>
          <dgm:animLvl val="lvl"/>
          <dgm:resizeHandles/>
        </dgm:presLayoutVars>
      </dgm:prSet>
      <dgm:spPr/>
      <dgm:t>
        <a:bodyPr/>
        <a:lstStyle/>
        <a:p>
          <a:endParaRPr lang="el-GR"/>
        </a:p>
      </dgm:t>
    </dgm:pt>
    <dgm:pt modelId="{D93D8046-7F3A-4100-95F6-7B5CF1DFB544}" type="pres">
      <dgm:prSet presAssocID="{E47953C6-8539-442B-810A-097DA919D0CD}" presName="hierRoot1" presStyleCnt="0"/>
      <dgm:spPr/>
    </dgm:pt>
    <dgm:pt modelId="{D59726EF-EFDF-415A-9B9D-D1B00115E975}" type="pres">
      <dgm:prSet presAssocID="{E47953C6-8539-442B-810A-097DA919D0CD}" presName="composite" presStyleCnt="0"/>
      <dgm:spPr/>
    </dgm:pt>
    <dgm:pt modelId="{B74D01AE-F82C-4614-934E-5C5125CEB93C}" type="pres">
      <dgm:prSet presAssocID="{E47953C6-8539-442B-810A-097DA919D0CD}" presName="background" presStyleLbl="node0" presStyleIdx="0" presStyleCnt="1"/>
      <dgm:spPr/>
    </dgm:pt>
    <dgm:pt modelId="{6B6E3DF5-9FF2-43E9-91C3-F77A82E7B1C0}" type="pres">
      <dgm:prSet presAssocID="{E47953C6-8539-442B-810A-097DA919D0CD}" presName="text" presStyleLbl="fgAcc0" presStyleIdx="0" presStyleCnt="1" custScaleY="66031" custLinFactNeighborX="-1163" custLinFactNeighborY="-29">
        <dgm:presLayoutVars>
          <dgm:chPref val="3"/>
        </dgm:presLayoutVars>
      </dgm:prSet>
      <dgm:spPr/>
      <dgm:t>
        <a:bodyPr/>
        <a:lstStyle/>
        <a:p>
          <a:endParaRPr lang="el-GR"/>
        </a:p>
      </dgm:t>
    </dgm:pt>
    <dgm:pt modelId="{C9D43567-CB45-416E-8623-26B92CA95085}" type="pres">
      <dgm:prSet presAssocID="{E47953C6-8539-442B-810A-097DA919D0CD}" presName="hierChild2" presStyleCnt="0"/>
      <dgm:spPr/>
    </dgm:pt>
    <dgm:pt modelId="{C9450787-AE7D-4872-A911-B266C30E2B14}" type="pres">
      <dgm:prSet presAssocID="{6A2846B0-A29C-4F98-8F62-F15633F4800B}" presName="Name10" presStyleLbl="parChTrans1D2" presStyleIdx="0" presStyleCnt="2"/>
      <dgm:spPr/>
      <dgm:t>
        <a:bodyPr/>
        <a:lstStyle/>
        <a:p>
          <a:endParaRPr lang="el-GR"/>
        </a:p>
      </dgm:t>
    </dgm:pt>
    <dgm:pt modelId="{79FF3F91-AB38-497E-BA09-4932A72DEB2E}" type="pres">
      <dgm:prSet presAssocID="{D149F2BE-D20B-4B1D-ABF9-1BD4F6467A6A}" presName="hierRoot2" presStyleCnt="0"/>
      <dgm:spPr/>
    </dgm:pt>
    <dgm:pt modelId="{1675C61B-BEE4-47B8-94BA-6CD1C65611A3}" type="pres">
      <dgm:prSet presAssocID="{D149F2BE-D20B-4B1D-ABF9-1BD4F6467A6A}" presName="composite2" presStyleCnt="0"/>
      <dgm:spPr/>
    </dgm:pt>
    <dgm:pt modelId="{519164BC-E233-45BC-8822-84EE6C30F0B3}" type="pres">
      <dgm:prSet presAssocID="{D149F2BE-D20B-4B1D-ABF9-1BD4F6467A6A}" presName="background2" presStyleLbl="node2" presStyleIdx="0" presStyleCnt="2"/>
      <dgm:spPr/>
    </dgm:pt>
    <dgm:pt modelId="{7DD799DA-3472-45C0-A60D-ED0C99BB4856}" type="pres">
      <dgm:prSet presAssocID="{D149F2BE-D20B-4B1D-ABF9-1BD4F6467A6A}" presName="text2" presStyleLbl="fgAcc2" presStyleIdx="0" presStyleCnt="2" custScaleY="33728" custLinFactNeighborX="-15564" custLinFactNeighborY="-4320">
        <dgm:presLayoutVars>
          <dgm:chPref val="3"/>
        </dgm:presLayoutVars>
      </dgm:prSet>
      <dgm:spPr/>
      <dgm:t>
        <a:bodyPr/>
        <a:lstStyle/>
        <a:p>
          <a:endParaRPr lang="el-GR"/>
        </a:p>
      </dgm:t>
    </dgm:pt>
    <dgm:pt modelId="{4A439292-C584-4D93-BBF0-0AB6733ACC94}" type="pres">
      <dgm:prSet presAssocID="{D149F2BE-D20B-4B1D-ABF9-1BD4F6467A6A}" presName="hierChild3" presStyleCnt="0"/>
      <dgm:spPr/>
    </dgm:pt>
    <dgm:pt modelId="{36B87285-B6F1-4F38-85A7-9975E61A19A2}" type="pres">
      <dgm:prSet presAssocID="{61A602BB-129C-4DC6-BFF2-1A529C778D39}" presName="Name17" presStyleLbl="parChTrans1D3" presStyleIdx="0" presStyleCnt="2"/>
      <dgm:spPr/>
      <dgm:t>
        <a:bodyPr/>
        <a:lstStyle/>
        <a:p>
          <a:endParaRPr lang="el-GR"/>
        </a:p>
      </dgm:t>
    </dgm:pt>
    <dgm:pt modelId="{7A644F37-8881-4D06-A279-6D20C9969C3B}" type="pres">
      <dgm:prSet presAssocID="{E6E7C988-538E-47EC-8EBC-18009BD4B223}" presName="hierRoot3" presStyleCnt="0"/>
      <dgm:spPr/>
    </dgm:pt>
    <dgm:pt modelId="{860C95E7-8351-4609-AECA-D69CEBFBEC67}" type="pres">
      <dgm:prSet presAssocID="{E6E7C988-538E-47EC-8EBC-18009BD4B223}" presName="composite3" presStyleCnt="0"/>
      <dgm:spPr/>
    </dgm:pt>
    <dgm:pt modelId="{783DD46F-E438-41D6-904D-9D8F7C0BFA65}" type="pres">
      <dgm:prSet presAssocID="{E6E7C988-538E-47EC-8EBC-18009BD4B223}" presName="background3" presStyleLbl="node3" presStyleIdx="0" presStyleCnt="2"/>
      <dgm:spPr/>
    </dgm:pt>
    <dgm:pt modelId="{FD6A6484-4894-46DA-B41C-3A9D4EE6A56A}" type="pres">
      <dgm:prSet presAssocID="{E6E7C988-538E-47EC-8EBC-18009BD4B223}" presName="text3" presStyleLbl="fgAcc3" presStyleIdx="0" presStyleCnt="2" custScaleX="119041" custScaleY="110357" custLinFactNeighborX="-32865" custLinFactNeighborY="-4628">
        <dgm:presLayoutVars>
          <dgm:chPref val="3"/>
        </dgm:presLayoutVars>
      </dgm:prSet>
      <dgm:spPr/>
      <dgm:t>
        <a:bodyPr/>
        <a:lstStyle/>
        <a:p>
          <a:endParaRPr lang="el-GR"/>
        </a:p>
      </dgm:t>
    </dgm:pt>
    <dgm:pt modelId="{9F6A2A85-2575-4864-89AB-6FA9DACF4CF2}" type="pres">
      <dgm:prSet presAssocID="{E6E7C988-538E-47EC-8EBC-18009BD4B223}" presName="hierChild4" presStyleCnt="0"/>
      <dgm:spPr/>
    </dgm:pt>
    <dgm:pt modelId="{B0AF16BB-DC78-4333-BF57-A93BF8986E1E}" type="pres">
      <dgm:prSet presAssocID="{F1FDBCB1-E3CE-43BC-B040-8C0136B63BD9}" presName="Name10" presStyleLbl="parChTrans1D2" presStyleIdx="1" presStyleCnt="2"/>
      <dgm:spPr/>
      <dgm:t>
        <a:bodyPr/>
        <a:lstStyle/>
        <a:p>
          <a:endParaRPr lang="el-GR"/>
        </a:p>
      </dgm:t>
    </dgm:pt>
    <dgm:pt modelId="{1DF12C40-9039-4962-B072-03280071D69E}" type="pres">
      <dgm:prSet presAssocID="{D599D0D2-B9AA-4BC7-9FDC-7B07518FC171}" presName="hierRoot2" presStyleCnt="0"/>
      <dgm:spPr/>
    </dgm:pt>
    <dgm:pt modelId="{2E957C39-B092-4C5E-A8E6-806D88E8DBA5}" type="pres">
      <dgm:prSet presAssocID="{D599D0D2-B9AA-4BC7-9FDC-7B07518FC171}" presName="composite2" presStyleCnt="0"/>
      <dgm:spPr/>
    </dgm:pt>
    <dgm:pt modelId="{4B84CE48-0F36-447E-906B-BDE950A56BB4}" type="pres">
      <dgm:prSet presAssocID="{D599D0D2-B9AA-4BC7-9FDC-7B07518FC171}" presName="background2" presStyleLbl="node2" presStyleIdx="1" presStyleCnt="2"/>
      <dgm:spPr/>
    </dgm:pt>
    <dgm:pt modelId="{A5889E01-0A94-4A71-84AD-69F77E9EB721}" type="pres">
      <dgm:prSet presAssocID="{D599D0D2-B9AA-4BC7-9FDC-7B07518FC171}" presName="text2" presStyleLbl="fgAcc2" presStyleIdx="1" presStyleCnt="2" custScaleY="38309" custLinFactNeighborX="33910" custLinFactNeighborY="-4842">
        <dgm:presLayoutVars>
          <dgm:chPref val="3"/>
        </dgm:presLayoutVars>
      </dgm:prSet>
      <dgm:spPr/>
      <dgm:t>
        <a:bodyPr/>
        <a:lstStyle/>
        <a:p>
          <a:endParaRPr lang="el-GR"/>
        </a:p>
      </dgm:t>
    </dgm:pt>
    <dgm:pt modelId="{E920D97F-BE3D-48EB-A590-1C7343A482B5}" type="pres">
      <dgm:prSet presAssocID="{D599D0D2-B9AA-4BC7-9FDC-7B07518FC171}" presName="hierChild3" presStyleCnt="0"/>
      <dgm:spPr/>
    </dgm:pt>
    <dgm:pt modelId="{F6913357-AB6B-4E1C-A908-DC8DF55B4E17}" type="pres">
      <dgm:prSet presAssocID="{E6D04AD5-CFCA-400E-915A-3E21833B4570}" presName="Name17" presStyleLbl="parChTrans1D3" presStyleIdx="1" presStyleCnt="2"/>
      <dgm:spPr/>
      <dgm:t>
        <a:bodyPr/>
        <a:lstStyle/>
        <a:p>
          <a:endParaRPr lang="el-GR"/>
        </a:p>
      </dgm:t>
    </dgm:pt>
    <dgm:pt modelId="{F1DA90ED-C6F8-41C9-97D0-E5917596F9D5}" type="pres">
      <dgm:prSet presAssocID="{C54A04E1-189B-43BE-85BD-34406F0D037F}" presName="hierRoot3" presStyleCnt="0"/>
      <dgm:spPr/>
    </dgm:pt>
    <dgm:pt modelId="{A2073E70-619A-46C7-A6F5-DD79F1792C20}" type="pres">
      <dgm:prSet presAssocID="{C54A04E1-189B-43BE-85BD-34406F0D037F}" presName="composite3" presStyleCnt="0"/>
      <dgm:spPr/>
    </dgm:pt>
    <dgm:pt modelId="{A7559DA7-2555-4FF7-A277-A927E9BA01EC}" type="pres">
      <dgm:prSet presAssocID="{C54A04E1-189B-43BE-85BD-34406F0D037F}" presName="background3" presStyleLbl="node3" presStyleIdx="1" presStyleCnt="2"/>
      <dgm:spPr/>
    </dgm:pt>
    <dgm:pt modelId="{3B87DF68-5A77-4D11-BF45-35ACB44C7016}" type="pres">
      <dgm:prSet presAssocID="{C54A04E1-189B-43BE-85BD-34406F0D037F}" presName="text3" presStyleLbl="fgAcc3" presStyleIdx="1" presStyleCnt="2" custScaleX="119343" custScaleY="115149" custLinFactNeighborX="9757" custLinFactNeighborY="-5813">
        <dgm:presLayoutVars>
          <dgm:chPref val="3"/>
        </dgm:presLayoutVars>
      </dgm:prSet>
      <dgm:spPr/>
      <dgm:t>
        <a:bodyPr/>
        <a:lstStyle/>
        <a:p>
          <a:endParaRPr lang="el-GR"/>
        </a:p>
      </dgm:t>
    </dgm:pt>
    <dgm:pt modelId="{AE847FB5-72F2-4566-AAD1-3D92B099FC95}" type="pres">
      <dgm:prSet presAssocID="{C54A04E1-189B-43BE-85BD-34406F0D037F}" presName="hierChild4" presStyleCnt="0"/>
      <dgm:spPr/>
    </dgm:pt>
  </dgm:ptLst>
  <dgm:cxnLst>
    <dgm:cxn modelId="{FAC04E57-4D61-49FE-8D50-CF75DC347D84}" type="presOf" srcId="{E6D04AD5-CFCA-400E-915A-3E21833B4570}" destId="{F6913357-AB6B-4E1C-A908-DC8DF55B4E17}" srcOrd="0" destOrd="0" presId="urn:microsoft.com/office/officeart/2005/8/layout/hierarchy1"/>
    <dgm:cxn modelId="{28A99CD5-0927-4146-A211-AB270A8DA9D5}" type="presOf" srcId="{D599D0D2-B9AA-4BC7-9FDC-7B07518FC171}" destId="{A5889E01-0A94-4A71-84AD-69F77E9EB721}" srcOrd="0" destOrd="0" presId="urn:microsoft.com/office/officeart/2005/8/layout/hierarchy1"/>
    <dgm:cxn modelId="{11273996-5FB5-4A6C-9095-5150DF8F7B54}" srcId="{D599D0D2-B9AA-4BC7-9FDC-7B07518FC171}" destId="{C54A04E1-189B-43BE-85BD-34406F0D037F}" srcOrd="0" destOrd="0" parTransId="{E6D04AD5-CFCA-400E-915A-3E21833B4570}" sibTransId="{C9648098-D5EA-4248-9796-1AC3B8F122CF}"/>
    <dgm:cxn modelId="{9547DAF0-21C2-4D13-BDE4-67C5AEF059BC}" type="presOf" srcId="{C54A04E1-189B-43BE-85BD-34406F0D037F}" destId="{3B87DF68-5A77-4D11-BF45-35ACB44C7016}" srcOrd="0" destOrd="0" presId="urn:microsoft.com/office/officeart/2005/8/layout/hierarchy1"/>
    <dgm:cxn modelId="{E73DE947-0B71-4D90-B8D0-2B11F9D05D10}" type="presOf" srcId="{D149F2BE-D20B-4B1D-ABF9-1BD4F6467A6A}" destId="{7DD799DA-3472-45C0-A60D-ED0C99BB4856}" srcOrd="0" destOrd="0" presId="urn:microsoft.com/office/officeart/2005/8/layout/hierarchy1"/>
    <dgm:cxn modelId="{5DEB1647-7F52-4C75-8343-C301F11FC91B}" srcId="{7A7A715B-C17A-48B7-B8DA-8548D49D9F83}" destId="{E47953C6-8539-442B-810A-097DA919D0CD}" srcOrd="0" destOrd="0" parTransId="{9C9FA450-1D67-49ED-9867-7B36DED95D9B}" sibTransId="{F1C75195-6D4C-47C2-A911-5A31C3B4213C}"/>
    <dgm:cxn modelId="{F68DAD3C-B320-4BB1-8001-560024F562C0}" srcId="{D149F2BE-D20B-4B1D-ABF9-1BD4F6467A6A}" destId="{E6E7C988-538E-47EC-8EBC-18009BD4B223}" srcOrd="0" destOrd="0" parTransId="{61A602BB-129C-4DC6-BFF2-1A529C778D39}" sibTransId="{504E06AE-83EB-4D1D-9627-3ACB0B45A9EC}"/>
    <dgm:cxn modelId="{7B2E3F7E-8786-4ACB-9EDE-B59AC3D12BBC}" type="presOf" srcId="{F1FDBCB1-E3CE-43BC-B040-8C0136B63BD9}" destId="{B0AF16BB-DC78-4333-BF57-A93BF8986E1E}" srcOrd="0" destOrd="0" presId="urn:microsoft.com/office/officeart/2005/8/layout/hierarchy1"/>
    <dgm:cxn modelId="{575AE562-D950-4775-A847-70C04CBECCE0}" srcId="{E47953C6-8539-442B-810A-097DA919D0CD}" destId="{D599D0D2-B9AA-4BC7-9FDC-7B07518FC171}" srcOrd="1" destOrd="0" parTransId="{F1FDBCB1-E3CE-43BC-B040-8C0136B63BD9}" sibTransId="{065B2D3F-8DBA-4C61-B799-92650C7FE22A}"/>
    <dgm:cxn modelId="{0BF4C86B-282A-453F-914C-3DD8E11B1ED0}" type="presOf" srcId="{6A2846B0-A29C-4F98-8F62-F15633F4800B}" destId="{C9450787-AE7D-4872-A911-B266C30E2B14}" srcOrd="0" destOrd="0" presId="urn:microsoft.com/office/officeart/2005/8/layout/hierarchy1"/>
    <dgm:cxn modelId="{079F0C38-FC6E-474A-877C-ADF935682B37}" type="presOf" srcId="{7A7A715B-C17A-48B7-B8DA-8548D49D9F83}" destId="{30CBCD79-5CD1-4F95-857A-CA6BB0C31831}" srcOrd="0" destOrd="0" presId="urn:microsoft.com/office/officeart/2005/8/layout/hierarchy1"/>
    <dgm:cxn modelId="{D3EE4A52-8B06-4002-BDAA-CEF27E8CA3F1}" srcId="{E47953C6-8539-442B-810A-097DA919D0CD}" destId="{D149F2BE-D20B-4B1D-ABF9-1BD4F6467A6A}" srcOrd="0" destOrd="0" parTransId="{6A2846B0-A29C-4F98-8F62-F15633F4800B}" sibTransId="{FC55AC4B-0CE3-4B27-90DA-C4D06B73535E}"/>
    <dgm:cxn modelId="{78C83DDC-D87E-428B-AF3B-12296FFB04AE}" type="presOf" srcId="{E47953C6-8539-442B-810A-097DA919D0CD}" destId="{6B6E3DF5-9FF2-43E9-91C3-F77A82E7B1C0}" srcOrd="0" destOrd="0" presId="urn:microsoft.com/office/officeart/2005/8/layout/hierarchy1"/>
    <dgm:cxn modelId="{BE645DFC-EF43-4F4A-9398-A2A8B2A384B9}" type="presOf" srcId="{61A602BB-129C-4DC6-BFF2-1A529C778D39}" destId="{36B87285-B6F1-4F38-85A7-9975E61A19A2}" srcOrd="0" destOrd="0" presId="urn:microsoft.com/office/officeart/2005/8/layout/hierarchy1"/>
    <dgm:cxn modelId="{57E71EFF-3002-4A0F-B5D9-AD40E2C62B8B}" type="presOf" srcId="{E6E7C988-538E-47EC-8EBC-18009BD4B223}" destId="{FD6A6484-4894-46DA-B41C-3A9D4EE6A56A}" srcOrd="0" destOrd="0" presId="urn:microsoft.com/office/officeart/2005/8/layout/hierarchy1"/>
    <dgm:cxn modelId="{28E7E745-3B38-4683-B78A-EE3C16A20494}" type="presParOf" srcId="{30CBCD79-5CD1-4F95-857A-CA6BB0C31831}" destId="{D93D8046-7F3A-4100-95F6-7B5CF1DFB544}" srcOrd="0" destOrd="0" presId="urn:microsoft.com/office/officeart/2005/8/layout/hierarchy1"/>
    <dgm:cxn modelId="{8BD96E1B-5F05-472A-89E3-9F0449216E8D}" type="presParOf" srcId="{D93D8046-7F3A-4100-95F6-7B5CF1DFB544}" destId="{D59726EF-EFDF-415A-9B9D-D1B00115E975}" srcOrd="0" destOrd="0" presId="urn:microsoft.com/office/officeart/2005/8/layout/hierarchy1"/>
    <dgm:cxn modelId="{1749F953-DD58-42EB-847B-864E811A7141}" type="presParOf" srcId="{D59726EF-EFDF-415A-9B9D-D1B00115E975}" destId="{B74D01AE-F82C-4614-934E-5C5125CEB93C}" srcOrd="0" destOrd="0" presId="urn:microsoft.com/office/officeart/2005/8/layout/hierarchy1"/>
    <dgm:cxn modelId="{6C1E89B5-9121-48AA-90CD-CD5D07CDAA42}" type="presParOf" srcId="{D59726EF-EFDF-415A-9B9D-D1B00115E975}" destId="{6B6E3DF5-9FF2-43E9-91C3-F77A82E7B1C0}" srcOrd="1" destOrd="0" presId="urn:microsoft.com/office/officeart/2005/8/layout/hierarchy1"/>
    <dgm:cxn modelId="{13D0F741-32D8-46E1-9E72-FC3715843D0C}" type="presParOf" srcId="{D93D8046-7F3A-4100-95F6-7B5CF1DFB544}" destId="{C9D43567-CB45-416E-8623-26B92CA95085}" srcOrd="1" destOrd="0" presId="urn:microsoft.com/office/officeart/2005/8/layout/hierarchy1"/>
    <dgm:cxn modelId="{2F14A2C4-530D-4E2B-BD45-6567FFDEBDCA}" type="presParOf" srcId="{C9D43567-CB45-416E-8623-26B92CA95085}" destId="{C9450787-AE7D-4872-A911-B266C30E2B14}" srcOrd="0" destOrd="0" presId="urn:microsoft.com/office/officeart/2005/8/layout/hierarchy1"/>
    <dgm:cxn modelId="{5E30C7D0-BB1A-498D-A709-4EF7A39BC473}" type="presParOf" srcId="{C9D43567-CB45-416E-8623-26B92CA95085}" destId="{79FF3F91-AB38-497E-BA09-4932A72DEB2E}" srcOrd="1" destOrd="0" presId="urn:microsoft.com/office/officeart/2005/8/layout/hierarchy1"/>
    <dgm:cxn modelId="{1A305399-0626-4EC9-A416-90BCC5CD80B7}" type="presParOf" srcId="{79FF3F91-AB38-497E-BA09-4932A72DEB2E}" destId="{1675C61B-BEE4-47B8-94BA-6CD1C65611A3}" srcOrd="0" destOrd="0" presId="urn:microsoft.com/office/officeart/2005/8/layout/hierarchy1"/>
    <dgm:cxn modelId="{7921BD37-48DA-401F-BFB2-C79E87499CB3}" type="presParOf" srcId="{1675C61B-BEE4-47B8-94BA-6CD1C65611A3}" destId="{519164BC-E233-45BC-8822-84EE6C30F0B3}" srcOrd="0" destOrd="0" presId="urn:microsoft.com/office/officeart/2005/8/layout/hierarchy1"/>
    <dgm:cxn modelId="{EFA07BC5-553F-4F68-B40B-DBA2F719843B}" type="presParOf" srcId="{1675C61B-BEE4-47B8-94BA-6CD1C65611A3}" destId="{7DD799DA-3472-45C0-A60D-ED0C99BB4856}" srcOrd="1" destOrd="0" presId="urn:microsoft.com/office/officeart/2005/8/layout/hierarchy1"/>
    <dgm:cxn modelId="{50D85D28-C3DC-49D2-89AC-7D93302713A9}" type="presParOf" srcId="{79FF3F91-AB38-497E-BA09-4932A72DEB2E}" destId="{4A439292-C584-4D93-BBF0-0AB6733ACC94}" srcOrd="1" destOrd="0" presId="urn:microsoft.com/office/officeart/2005/8/layout/hierarchy1"/>
    <dgm:cxn modelId="{E2F28B03-84FC-40C9-94F0-AAC1C15E4E97}" type="presParOf" srcId="{4A439292-C584-4D93-BBF0-0AB6733ACC94}" destId="{36B87285-B6F1-4F38-85A7-9975E61A19A2}" srcOrd="0" destOrd="0" presId="urn:microsoft.com/office/officeart/2005/8/layout/hierarchy1"/>
    <dgm:cxn modelId="{6684F824-8771-48D1-8BBC-F7CAB20D6C2B}" type="presParOf" srcId="{4A439292-C584-4D93-BBF0-0AB6733ACC94}" destId="{7A644F37-8881-4D06-A279-6D20C9969C3B}" srcOrd="1" destOrd="0" presId="urn:microsoft.com/office/officeart/2005/8/layout/hierarchy1"/>
    <dgm:cxn modelId="{5A9B6D9D-CF9D-4FDC-A14C-BEB5D9504A5A}" type="presParOf" srcId="{7A644F37-8881-4D06-A279-6D20C9969C3B}" destId="{860C95E7-8351-4609-AECA-D69CEBFBEC67}" srcOrd="0" destOrd="0" presId="urn:microsoft.com/office/officeart/2005/8/layout/hierarchy1"/>
    <dgm:cxn modelId="{D97A5D18-2943-4859-A6AB-EAE30115AAA4}" type="presParOf" srcId="{860C95E7-8351-4609-AECA-D69CEBFBEC67}" destId="{783DD46F-E438-41D6-904D-9D8F7C0BFA65}" srcOrd="0" destOrd="0" presId="urn:microsoft.com/office/officeart/2005/8/layout/hierarchy1"/>
    <dgm:cxn modelId="{DAA203E9-3FF0-4FEC-BB87-846D7BB2EBBD}" type="presParOf" srcId="{860C95E7-8351-4609-AECA-D69CEBFBEC67}" destId="{FD6A6484-4894-46DA-B41C-3A9D4EE6A56A}" srcOrd="1" destOrd="0" presId="urn:microsoft.com/office/officeart/2005/8/layout/hierarchy1"/>
    <dgm:cxn modelId="{5DB146F3-3FFD-4E19-851E-51FC75B4413B}" type="presParOf" srcId="{7A644F37-8881-4D06-A279-6D20C9969C3B}" destId="{9F6A2A85-2575-4864-89AB-6FA9DACF4CF2}" srcOrd="1" destOrd="0" presId="urn:microsoft.com/office/officeart/2005/8/layout/hierarchy1"/>
    <dgm:cxn modelId="{EFC8D9F3-FE73-4DAE-AE08-26EEF23B6357}" type="presParOf" srcId="{C9D43567-CB45-416E-8623-26B92CA95085}" destId="{B0AF16BB-DC78-4333-BF57-A93BF8986E1E}" srcOrd="2" destOrd="0" presId="urn:microsoft.com/office/officeart/2005/8/layout/hierarchy1"/>
    <dgm:cxn modelId="{BCE8A66F-5E91-48F4-A768-C41F8099DDAF}" type="presParOf" srcId="{C9D43567-CB45-416E-8623-26B92CA95085}" destId="{1DF12C40-9039-4962-B072-03280071D69E}" srcOrd="3" destOrd="0" presId="urn:microsoft.com/office/officeart/2005/8/layout/hierarchy1"/>
    <dgm:cxn modelId="{70728A9E-1CC0-4BA4-A28F-61145BD61492}" type="presParOf" srcId="{1DF12C40-9039-4962-B072-03280071D69E}" destId="{2E957C39-B092-4C5E-A8E6-806D88E8DBA5}" srcOrd="0" destOrd="0" presId="urn:microsoft.com/office/officeart/2005/8/layout/hierarchy1"/>
    <dgm:cxn modelId="{EAEE24D4-2A11-44E9-AEAC-B7DCF4F09FB9}" type="presParOf" srcId="{2E957C39-B092-4C5E-A8E6-806D88E8DBA5}" destId="{4B84CE48-0F36-447E-906B-BDE950A56BB4}" srcOrd="0" destOrd="0" presId="urn:microsoft.com/office/officeart/2005/8/layout/hierarchy1"/>
    <dgm:cxn modelId="{90849604-9381-4F99-83F0-DBA45892E5AD}" type="presParOf" srcId="{2E957C39-B092-4C5E-A8E6-806D88E8DBA5}" destId="{A5889E01-0A94-4A71-84AD-69F77E9EB721}" srcOrd="1" destOrd="0" presId="urn:microsoft.com/office/officeart/2005/8/layout/hierarchy1"/>
    <dgm:cxn modelId="{97D0F24A-5DFE-439A-AE05-69353EF24782}" type="presParOf" srcId="{1DF12C40-9039-4962-B072-03280071D69E}" destId="{E920D97F-BE3D-48EB-A590-1C7343A482B5}" srcOrd="1" destOrd="0" presId="urn:microsoft.com/office/officeart/2005/8/layout/hierarchy1"/>
    <dgm:cxn modelId="{01D709A4-4E2F-459D-B863-0B42DDAEFACC}" type="presParOf" srcId="{E920D97F-BE3D-48EB-A590-1C7343A482B5}" destId="{F6913357-AB6B-4E1C-A908-DC8DF55B4E17}" srcOrd="0" destOrd="0" presId="urn:microsoft.com/office/officeart/2005/8/layout/hierarchy1"/>
    <dgm:cxn modelId="{717B44F0-98A3-46DC-AF04-66B964F3BFBC}" type="presParOf" srcId="{E920D97F-BE3D-48EB-A590-1C7343A482B5}" destId="{F1DA90ED-C6F8-41C9-97D0-E5917596F9D5}" srcOrd="1" destOrd="0" presId="urn:microsoft.com/office/officeart/2005/8/layout/hierarchy1"/>
    <dgm:cxn modelId="{8E6FD0FD-7DE0-44EA-B4A9-356D8D8BCD7E}" type="presParOf" srcId="{F1DA90ED-C6F8-41C9-97D0-E5917596F9D5}" destId="{A2073E70-619A-46C7-A6F5-DD79F1792C20}" srcOrd="0" destOrd="0" presId="urn:microsoft.com/office/officeart/2005/8/layout/hierarchy1"/>
    <dgm:cxn modelId="{95C95768-5AD8-436E-A19C-49933F45E878}" type="presParOf" srcId="{A2073E70-619A-46C7-A6F5-DD79F1792C20}" destId="{A7559DA7-2555-4FF7-A277-A927E9BA01EC}" srcOrd="0" destOrd="0" presId="urn:microsoft.com/office/officeart/2005/8/layout/hierarchy1"/>
    <dgm:cxn modelId="{54C2DB0B-9C6F-462E-B7CA-D7443FD0E5DB}" type="presParOf" srcId="{A2073E70-619A-46C7-A6F5-DD79F1792C20}" destId="{3B87DF68-5A77-4D11-BF45-35ACB44C7016}" srcOrd="1" destOrd="0" presId="urn:microsoft.com/office/officeart/2005/8/layout/hierarchy1"/>
    <dgm:cxn modelId="{B36E4050-5E81-4CDE-BBC3-8B77ED7233E5}" type="presParOf" srcId="{F1DA90ED-C6F8-41C9-97D0-E5917596F9D5}" destId="{AE847FB5-72F2-4566-AAD1-3D92B099FC95}"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A7A715B-C17A-48B7-B8DA-8548D49D9F83}"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l-GR"/>
        </a:p>
      </dgm:t>
    </dgm:pt>
    <dgm:pt modelId="{E47953C6-8539-442B-810A-097DA919D0CD}">
      <dgm:prSet phldrT="[Κείμενο]" custT="1"/>
      <dgm:spPr/>
      <dgm:t>
        <a:bodyPr/>
        <a:lstStyle/>
        <a:p>
          <a:r>
            <a:rPr lang="el-GR" sz="2400" dirty="0" smtClean="0">
              <a:latin typeface="+mj-lt"/>
            </a:rPr>
            <a:t>Αποτελεσματικότητα (1)</a:t>
          </a:r>
          <a:endParaRPr lang="el-GR" sz="2400" dirty="0">
            <a:latin typeface="+mj-lt"/>
          </a:endParaRPr>
        </a:p>
      </dgm:t>
    </dgm:pt>
    <dgm:pt modelId="{9C9FA450-1D67-49ED-9867-7B36DED95D9B}" type="parTrans" cxnId="{5DEB1647-7F52-4C75-8343-C301F11FC91B}">
      <dgm:prSet/>
      <dgm:spPr/>
      <dgm:t>
        <a:bodyPr/>
        <a:lstStyle/>
        <a:p>
          <a:endParaRPr lang="el-GR"/>
        </a:p>
      </dgm:t>
    </dgm:pt>
    <dgm:pt modelId="{F1C75195-6D4C-47C2-A911-5A31C3B4213C}" type="sibTrans" cxnId="{5DEB1647-7F52-4C75-8343-C301F11FC91B}">
      <dgm:prSet/>
      <dgm:spPr/>
      <dgm:t>
        <a:bodyPr/>
        <a:lstStyle/>
        <a:p>
          <a:endParaRPr lang="el-GR"/>
        </a:p>
      </dgm:t>
    </dgm:pt>
    <dgm:pt modelId="{D149F2BE-D20B-4B1D-ABF9-1BD4F6467A6A}">
      <dgm:prSet phldrT="[Κείμενο]" custT="1"/>
      <dgm:spPr/>
      <dgm:t>
        <a:bodyPr/>
        <a:lstStyle/>
        <a:p>
          <a:r>
            <a:rPr lang="el-GR" sz="2400" dirty="0" smtClean="0">
              <a:latin typeface="+mj-lt"/>
            </a:rPr>
            <a:t>Μάθηση</a:t>
          </a:r>
          <a:endParaRPr lang="el-GR" sz="2400" dirty="0">
            <a:latin typeface="+mj-lt"/>
          </a:endParaRPr>
        </a:p>
      </dgm:t>
    </dgm:pt>
    <dgm:pt modelId="{6A2846B0-A29C-4F98-8F62-F15633F4800B}" type="parTrans" cxnId="{D3EE4A52-8B06-4002-BDAA-CEF27E8CA3F1}">
      <dgm:prSet/>
      <dgm:spPr/>
      <dgm:t>
        <a:bodyPr/>
        <a:lstStyle/>
        <a:p>
          <a:endParaRPr lang="el-GR"/>
        </a:p>
      </dgm:t>
    </dgm:pt>
    <dgm:pt modelId="{FC55AC4B-0CE3-4B27-90DA-C4D06B73535E}" type="sibTrans" cxnId="{D3EE4A52-8B06-4002-BDAA-CEF27E8CA3F1}">
      <dgm:prSet/>
      <dgm:spPr/>
      <dgm:t>
        <a:bodyPr/>
        <a:lstStyle/>
        <a:p>
          <a:endParaRPr lang="el-GR"/>
        </a:p>
      </dgm:t>
    </dgm:pt>
    <dgm:pt modelId="{E6E7C988-538E-47EC-8EBC-18009BD4B223}">
      <dgm:prSet phldrT="[Κείμενο]" custT="1"/>
      <dgm:spPr/>
      <dgm:t>
        <a:bodyPr/>
        <a:lstStyle/>
        <a:p>
          <a:r>
            <a:rPr lang="el-GR" sz="2000" dirty="0" smtClean="0">
              <a:latin typeface="+mj-lt"/>
            </a:rPr>
            <a:t>Το ΕΥ διευκολύνει τη μάθηση</a:t>
          </a:r>
          <a:endParaRPr lang="el-GR" sz="2000" dirty="0">
            <a:latin typeface="+mj-lt"/>
          </a:endParaRPr>
        </a:p>
      </dgm:t>
    </dgm:pt>
    <dgm:pt modelId="{61A602BB-129C-4DC6-BFF2-1A529C778D39}" type="parTrans" cxnId="{F68DAD3C-B320-4BB1-8001-560024F562C0}">
      <dgm:prSet/>
      <dgm:spPr/>
      <dgm:t>
        <a:bodyPr/>
        <a:lstStyle/>
        <a:p>
          <a:endParaRPr lang="el-GR"/>
        </a:p>
      </dgm:t>
    </dgm:pt>
    <dgm:pt modelId="{504E06AE-83EB-4D1D-9627-3ACB0B45A9EC}" type="sibTrans" cxnId="{F68DAD3C-B320-4BB1-8001-560024F562C0}">
      <dgm:prSet/>
      <dgm:spPr/>
      <dgm:t>
        <a:bodyPr/>
        <a:lstStyle/>
        <a:p>
          <a:endParaRPr lang="el-GR"/>
        </a:p>
      </dgm:t>
    </dgm:pt>
    <dgm:pt modelId="{D599D0D2-B9AA-4BC7-9FDC-7B07518FC171}">
      <dgm:prSet phldrT="[Κείμενο]" custT="1"/>
      <dgm:spPr/>
      <dgm:t>
        <a:bodyPr/>
        <a:lstStyle/>
        <a:p>
          <a:r>
            <a:rPr lang="el-GR" sz="2400" dirty="0" smtClean="0">
              <a:latin typeface="+mj-lt"/>
            </a:rPr>
            <a:t>Ανατροφοδότηση - Αυτοαξιολόγηση</a:t>
          </a:r>
          <a:endParaRPr lang="el-GR" sz="2400" dirty="0">
            <a:latin typeface="+mj-lt"/>
          </a:endParaRPr>
        </a:p>
      </dgm:t>
    </dgm:pt>
    <dgm:pt modelId="{F1FDBCB1-E3CE-43BC-B040-8C0136B63BD9}" type="parTrans" cxnId="{575AE562-D950-4775-A847-70C04CBECCE0}">
      <dgm:prSet/>
      <dgm:spPr/>
      <dgm:t>
        <a:bodyPr/>
        <a:lstStyle/>
        <a:p>
          <a:endParaRPr lang="el-GR"/>
        </a:p>
      </dgm:t>
    </dgm:pt>
    <dgm:pt modelId="{065B2D3F-8DBA-4C61-B799-92650C7FE22A}" type="sibTrans" cxnId="{575AE562-D950-4775-A847-70C04CBECCE0}">
      <dgm:prSet/>
      <dgm:spPr/>
      <dgm:t>
        <a:bodyPr/>
        <a:lstStyle/>
        <a:p>
          <a:endParaRPr lang="el-GR"/>
        </a:p>
      </dgm:t>
    </dgm:pt>
    <dgm:pt modelId="{C54A04E1-189B-43BE-85BD-34406F0D037F}">
      <dgm:prSet phldrT="[Κείμενο]" custT="1"/>
      <dgm:spPr/>
      <dgm:t>
        <a:bodyPr/>
        <a:lstStyle/>
        <a:p>
          <a:r>
            <a:rPr lang="el-GR" sz="2000" dirty="0" smtClean="0">
              <a:latin typeface="+mj-lt"/>
            </a:rPr>
            <a:t>Οι ασκήσεις αυτοαξιολόγησης κρίνονται χρήσιμες</a:t>
          </a:r>
        </a:p>
        <a:p>
          <a:r>
            <a:rPr lang="el-GR" sz="2000" dirty="0" smtClean="0">
              <a:latin typeface="+mj-lt"/>
            </a:rPr>
            <a:t>Οι Μελέτες περίπτωσης βοήθησαν στην αλληλεπίδραση</a:t>
          </a:r>
          <a:endParaRPr lang="el-GR" sz="2000" dirty="0">
            <a:latin typeface="+mj-lt"/>
          </a:endParaRPr>
        </a:p>
      </dgm:t>
    </dgm:pt>
    <dgm:pt modelId="{E6D04AD5-CFCA-400E-915A-3E21833B4570}" type="parTrans" cxnId="{11273996-5FB5-4A6C-9095-5150DF8F7B54}">
      <dgm:prSet/>
      <dgm:spPr/>
      <dgm:t>
        <a:bodyPr/>
        <a:lstStyle/>
        <a:p>
          <a:endParaRPr lang="el-GR"/>
        </a:p>
      </dgm:t>
    </dgm:pt>
    <dgm:pt modelId="{C9648098-D5EA-4248-9796-1AC3B8F122CF}" type="sibTrans" cxnId="{11273996-5FB5-4A6C-9095-5150DF8F7B54}">
      <dgm:prSet/>
      <dgm:spPr/>
      <dgm:t>
        <a:bodyPr/>
        <a:lstStyle/>
        <a:p>
          <a:endParaRPr lang="el-GR"/>
        </a:p>
      </dgm:t>
    </dgm:pt>
    <dgm:pt modelId="{30CBCD79-5CD1-4F95-857A-CA6BB0C31831}" type="pres">
      <dgm:prSet presAssocID="{7A7A715B-C17A-48B7-B8DA-8548D49D9F83}" presName="hierChild1" presStyleCnt="0">
        <dgm:presLayoutVars>
          <dgm:chPref val="1"/>
          <dgm:dir/>
          <dgm:animOne val="branch"/>
          <dgm:animLvl val="lvl"/>
          <dgm:resizeHandles/>
        </dgm:presLayoutVars>
      </dgm:prSet>
      <dgm:spPr/>
      <dgm:t>
        <a:bodyPr/>
        <a:lstStyle/>
        <a:p>
          <a:endParaRPr lang="el-GR"/>
        </a:p>
      </dgm:t>
    </dgm:pt>
    <dgm:pt modelId="{D93D8046-7F3A-4100-95F6-7B5CF1DFB544}" type="pres">
      <dgm:prSet presAssocID="{E47953C6-8539-442B-810A-097DA919D0CD}" presName="hierRoot1" presStyleCnt="0"/>
      <dgm:spPr/>
    </dgm:pt>
    <dgm:pt modelId="{D59726EF-EFDF-415A-9B9D-D1B00115E975}" type="pres">
      <dgm:prSet presAssocID="{E47953C6-8539-442B-810A-097DA919D0CD}" presName="composite" presStyleCnt="0"/>
      <dgm:spPr/>
    </dgm:pt>
    <dgm:pt modelId="{B74D01AE-F82C-4614-934E-5C5125CEB93C}" type="pres">
      <dgm:prSet presAssocID="{E47953C6-8539-442B-810A-097DA919D0CD}" presName="background" presStyleLbl="node0" presStyleIdx="0" presStyleCnt="1"/>
      <dgm:spPr/>
    </dgm:pt>
    <dgm:pt modelId="{6B6E3DF5-9FF2-43E9-91C3-F77A82E7B1C0}" type="pres">
      <dgm:prSet presAssocID="{E47953C6-8539-442B-810A-097DA919D0CD}" presName="text" presStyleLbl="fgAcc0" presStyleIdx="0" presStyleCnt="1" custScaleX="110372" custScaleY="66031" custLinFactNeighborX="-1163" custLinFactNeighborY="-29">
        <dgm:presLayoutVars>
          <dgm:chPref val="3"/>
        </dgm:presLayoutVars>
      </dgm:prSet>
      <dgm:spPr/>
      <dgm:t>
        <a:bodyPr/>
        <a:lstStyle/>
        <a:p>
          <a:endParaRPr lang="el-GR"/>
        </a:p>
      </dgm:t>
    </dgm:pt>
    <dgm:pt modelId="{C9D43567-CB45-416E-8623-26B92CA95085}" type="pres">
      <dgm:prSet presAssocID="{E47953C6-8539-442B-810A-097DA919D0CD}" presName="hierChild2" presStyleCnt="0"/>
      <dgm:spPr/>
    </dgm:pt>
    <dgm:pt modelId="{C9450787-AE7D-4872-A911-B266C30E2B14}" type="pres">
      <dgm:prSet presAssocID="{6A2846B0-A29C-4F98-8F62-F15633F4800B}" presName="Name10" presStyleLbl="parChTrans1D2" presStyleIdx="0" presStyleCnt="2"/>
      <dgm:spPr/>
      <dgm:t>
        <a:bodyPr/>
        <a:lstStyle/>
        <a:p>
          <a:endParaRPr lang="el-GR"/>
        </a:p>
      </dgm:t>
    </dgm:pt>
    <dgm:pt modelId="{79FF3F91-AB38-497E-BA09-4932A72DEB2E}" type="pres">
      <dgm:prSet presAssocID="{D149F2BE-D20B-4B1D-ABF9-1BD4F6467A6A}" presName="hierRoot2" presStyleCnt="0"/>
      <dgm:spPr/>
    </dgm:pt>
    <dgm:pt modelId="{1675C61B-BEE4-47B8-94BA-6CD1C65611A3}" type="pres">
      <dgm:prSet presAssocID="{D149F2BE-D20B-4B1D-ABF9-1BD4F6467A6A}" presName="composite2" presStyleCnt="0"/>
      <dgm:spPr/>
    </dgm:pt>
    <dgm:pt modelId="{519164BC-E233-45BC-8822-84EE6C30F0B3}" type="pres">
      <dgm:prSet presAssocID="{D149F2BE-D20B-4B1D-ABF9-1BD4F6467A6A}" presName="background2" presStyleLbl="node2" presStyleIdx="0" presStyleCnt="2"/>
      <dgm:spPr/>
    </dgm:pt>
    <dgm:pt modelId="{7DD799DA-3472-45C0-A60D-ED0C99BB4856}" type="pres">
      <dgm:prSet presAssocID="{D149F2BE-D20B-4B1D-ABF9-1BD4F6467A6A}" presName="text2" presStyleLbl="fgAcc2" presStyleIdx="0" presStyleCnt="2" custScaleY="33728" custLinFactNeighborX="-15564" custLinFactNeighborY="-4320">
        <dgm:presLayoutVars>
          <dgm:chPref val="3"/>
        </dgm:presLayoutVars>
      </dgm:prSet>
      <dgm:spPr/>
      <dgm:t>
        <a:bodyPr/>
        <a:lstStyle/>
        <a:p>
          <a:endParaRPr lang="el-GR"/>
        </a:p>
      </dgm:t>
    </dgm:pt>
    <dgm:pt modelId="{4A439292-C584-4D93-BBF0-0AB6733ACC94}" type="pres">
      <dgm:prSet presAssocID="{D149F2BE-D20B-4B1D-ABF9-1BD4F6467A6A}" presName="hierChild3" presStyleCnt="0"/>
      <dgm:spPr/>
    </dgm:pt>
    <dgm:pt modelId="{36B87285-B6F1-4F38-85A7-9975E61A19A2}" type="pres">
      <dgm:prSet presAssocID="{61A602BB-129C-4DC6-BFF2-1A529C778D39}" presName="Name17" presStyleLbl="parChTrans1D3" presStyleIdx="0" presStyleCnt="2"/>
      <dgm:spPr/>
      <dgm:t>
        <a:bodyPr/>
        <a:lstStyle/>
        <a:p>
          <a:endParaRPr lang="el-GR"/>
        </a:p>
      </dgm:t>
    </dgm:pt>
    <dgm:pt modelId="{7A644F37-8881-4D06-A279-6D20C9969C3B}" type="pres">
      <dgm:prSet presAssocID="{E6E7C988-538E-47EC-8EBC-18009BD4B223}" presName="hierRoot3" presStyleCnt="0"/>
      <dgm:spPr/>
    </dgm:pt>
    <dgm:pt modelId="{860C95E7-8351-4609-AECA-D69CEBFBEC67}" type="pres">
      <dgm:prSet presAssocID="{E6E7C988-538E-47EC-8EBC-18009BD4B223}" presName="composite3" presStyleCnt="0"/>
      <dgm:spPr/>
    </dgm:pt>
    <dgm:pt modelId="{783DD46F-E438-41D6-904D-9D8F7C0BFA65}" type="pres">
      <dgm:prSet presAssocID="{E6E7C988-538E-47EC-8EBC-18009BD4B223}" presName="background3" presStyleLbl="node3" presStyleIdx="0" presStyleCnt="2"/>
      <dgm:spPr/>
    </dgm:pt>
    <dgm:pt modelId="{FD6A6484-4894-46DA-B41C-3A9D4EE6A56A}" type="pres">
      <dgm:prSet presAssocID="{E6E7C988-538E-47EC-8EBC-18009BD4B223}" presName="text3" presStyleLbl="fgAcc3" presStyleIdx="0" presStyleCnt="2" custScaleX="119041" custScaleY="110357" custLinFactNeighborX="-32865" custLinFactNeighborY="-4628">
        <dgm:presLayoutVars>
          <dgm:chPref val="3"/>
        </dgm:presLayoutVars>
      </dgm:prSet>
      <dgm:spPr/>
      <dgm:t>
        <a:bodyPr/>
        <a:lstStyle/>
        <a:p>
          <a:endParaRPr lang="el-GR"/>
        </a:p>
      </dgm:t>
    </dgm:pt>
    <dgm:pt modelId="{9F6A2A85-2575-4864-89AB-6FA9DACF4CF2}" type="pres">
      <dgm:prSet presAssocID="{E6E7C988-538E-47EC-8EBC-18009BD4B223}" presName="hierChild4" presStyleCnt="0"/>
      <dgm:spPr/>
    </dgm:pt>
    <dgm:pt modelId="{B0AF16BB-DC78-4333-BF57-A93BF8986E1E}" type="pres">
      <dgm:prSet presAssocID="{F1FDBCB1-E3CE-43BC-B040-8C0136B63BD9}" presName="Name10" presStyleLbl="parChTrans1D2" presStyleIdx="1" presStyleCnt="2"/>
      <dgm:spPr/>
      <dgm:t>
        <a:bodyPr/>
        <a:lstStyle/>
        <a:p>
          <a:endParaRPr lang="el-GR"/>
        </a:p>
      </dgm:t>
    </dgm:pt>
    <dgm:pt modelId="{1DF12C40-9039-4962-B072-03280071D69E}" type="pres">
      <dgm:prSet presAssocID="{D599D0D2-B9AA-4BC7-9FDC-7B07518FC171}" presName="hierRoot2" presStyleCnt="0"/>
      <dgm:spPr/>
    </dgm:pt>
    <dgm:pt modelId="{2E957C39-B092-4C5E-A8E6-806D88E8DBA5}" type="pres">
      <dgm:prSet presAssocID="{D599D0D2-B9AA-4BC7-9FDC-7B07518FC171}" presName="composite2" presStyleCnt="0"/>
      <dgm:spPr/>
    </dgm:pt>
    <dgm:pt modelId="{4B84CE48-0F36-447E-906B-BDE950A56BB4}" type="pres">
      <dgm:prSet presAssocID="{D599D0D2-B9AA-4BC7-9FDC-7B07518FC171}" presName="background2" presStyleLbl="node2" presStyleIdx="1" presStyleCnt="2"/>
      <dgm:spPr/>
    </dgm:pt>
    <dgm:pt modelId="{A5889E01-0A94-4A71-84AD-69F77E9EB721}" type="pres">
      <dgm:prSet presAssocID="{D599D0D2-B9AA-4BC7-9FDC-7B07518FC171}" presName="text2" presStyleLbl="fgAcc2" presStyleIdx="1" presStyleCnt="2" custScaleY="38309" custLinFactNeighborX="28199" custLinFactNeighborY="-5476">
        <dgm:presLayoutVars>
          <dgm:chPref val="3"/>
        </dgm:presLayoutVars>
      </dgm:prSet>
      <dgm:spPr/>
      <dgm:t>
        <a:bodyPr/>
        <a:lstStyle/>
        <a:p>
          <a:endParaRPr lang="el-GR"/>
        </a:p>
      </dgm:t>
    </dgm:pt>
    <dgm:pt modelId="{E920D97F-BE3D-48EB-A590-1C7343A482B5}" type="pres">
      <dgm:prSet presAssocID="{D599D0D2-B9AA-4BC7-9FDC-7B07518FC171}" presName="hierChild3" presStyleCnt="0"/>
      <dgm:spPr/>
    </dgm:pt>
    <dgm:pt modelId="{F6913357-AB6B-4E1C-A908-DC8DF55B4E17}" type="pres">
      <dgm:prSet presAssocID="{E6D04AD5-CFCA-400E-915A-3E21833B4570}" presName="Name17" presStyleLbl="parChTrans1D3" presStyleIdx="1" presStyleCnt="2"/>
      <dgm:spPr/>
      <dgm:t>
        <a:bodyPr/>
        <a:lstStyle/>
        <a:p>
          <a:endParaRPr lang="el-GR"/>
        </a:p>
      </dgm:t>
    </dgm:pt>
    <dgm:pt modelId="{F1DA90ED-C6F8-41C9-97D0-E5917596F9D5}" type="pres">
      <dgm:prSet presAssocID="{C54A04E1-189B-43BE-85BD-34406F0D037F}" presName="hierRoot3" presStyleCnt="0"/>
      <dgm:spPr/>
    </dgm:pt>
    <dgm:pt modelId="{A2073E70-619A-46C7-A6F5-DD79F1792C20}" type="pres">
      <dgm:prSet presAssocID="{C54A04E1-189B-43BE-85BD-34406F0D037F}" presName="composite3" presStyleCnt="0"/>
      <dgm:spPr/>
    </dgm:pt>
    <dgm:pt modelId="{A7559DA7-2555-4FF7-A277-A927E9BA01EC}" type="pres">
      <dgm:prSet presAssocID="{C54A04E1-189B-43BE-85BD-34406F0D037F}" presName="background3" presStyleLbl="node3" presStyleIdx="1" presStyleCnt="2"/>
      <dgm:spPr/>
    </dgm:pt>
    <dgm:pt modelId="{3B87DF68-5A77-4D11-BF45-35ACB44C7016}" type="pres">
      <dgm:prSet presAssocID="{C54A04E1-189B-43BE-85BD-34406F0D037F}" presName="text3" presStyleLbl="fgAcc3" presStyleIdx="1" presStyleCnt="2" custScaleX="119343" custScaleY="115149" custLinFactNeighborX="9757" custLinFactNeighborY="-5813">
        <dgm:presLayoutVars>
          <dgm:chPref val="3"/>
        </dgm:presLayoutVars>
      </dgm:prSet>
      <dgm:spPr/>
      <dgm:t>
        <a:bodyPr/>
        <a:lstStyle/>
        <a:p>
          <a:endParaRPr lang="el-GR"/>
        </a:p>
      </dgm:t>
    </dgm:pt>
    <dgm:pt modelId="{AE847FB5-72F2-4566-AAD1-3D92B099FC95}" type="pres">
      <dgm:prSet presAssocID="{C54A04E1-189B-43BE-85BD-34406F0D037F}" presName="hierChild4" presStyleCnt="0"/>
      <dgm:spPr/>
    </dgm:pt>
  </dgm:ptLst>
  <dgm:cxnLst>
    <dgm:cxn modelId="{FD2C4253-4DB6-48DD-92C6-D7E525ACC3FC}" type="presOf" srcId="{E47953C6-8539-442B-810A-097DA919D0CD}" destId="{6B6E3DF5-9FF2-43E9-91C3-F77A82E7B1C0}" srcOrd="0" destOrd="0" presId="urn:microsoft.com/office/officeart/2005/8/layout/hierarchy1"/>
    <dgm:cxn modelId="{E9698CD1-A8FB-45DA-8FAA-BECD82D07DE5}" type="presOf" srcId="{D599D0D2-B9AA-4BC7-9FDC-7B07518FC171}" destId="{A5889E01-0A94-4A71-84AD-69F77E9EB721}" srcOrd="0" destOrd="0" presId="urn:microsoft.com/office/officeart/2005/8/layout/hierarchy1"/>
    <dgm:cxn modelId="{11273996-5FB5-4A6C-9095-5150DF8F7B54}" srcId="{D599D0D2-B9AA-4BC7-9FDC-7B07518FC171}" destId="{C54A04E1-189B-43BE-85BD-34406F0D037F}" srcOrd="0" destOrd="0" parTransId="{E6D04AD5-CFCA-400E-915A-3E21833B4570}" sibTransId="{C9648098-D5EA-4248-9796-1AC3B8F122CF}"/>
    <dgm:cxn modelId="{A878EED1-1EBC-4159-83EA-A6709E51B605}" type="presOf" srcId="{E6D04AD5-CFCA-400E-915A-3E21833B4570}" destId="{F6913357-AB6B-4E1C-A908-DC8DF55B4E17}" srcOrd="0" destOrd="0" presId="urn:microsoft.com/office/officeart/2005/8/layout/hierarchy1"/>
    <dgm:cxn modelId="{2E721418-A806-4D61-9E8D-81DF63B2D8A5}" type="presOf" srcId="{F1FDBCB1-E3CE-43BC-B040-8C0136B63BD9}" destId="{B0AF16BB-DC78-4333-BF57-A93BF8986E1E}" srcOrd="0" destOrd="0" presId="urn:microsoft.com/office/officeart/2005/8/layout/hierarchy1"/>
    <dgm:cxn modelId="{7D68C9D0-0B5A-4DDE-9601-C45C3B62B06A}" type="presOf" srcId="{61A602BB-129C-4DC6-BFF2-1A529C778D39}" destId="{36B87285-B6F1-4F38-85A7-9975E61A19A2}" srcOrd="0" destOrd="0" presId="urn:microsoft.com/office/officeart/2005/8/layout/hierarchy1"/>
    <dgm:cxn modelId="{5DEB1647-7F52-4C75-8343-C301F11FC91B}" srcId="{7A7A715B-C17A-48B7-B8DA-8548D49D9F83}" destId="{E47953C6-8539-442B-810A-097DA919D0CD}" srcOrd="0" destOrd="0" parTransId="{9C9FA450-1D67-49ED-9867-7B36DED95D9B}" sibTransId="{F1C75195-6D4C-47C2-A911-5A31C3B4213C}"/>
    <dgm:cxn modelId="{F68DAD3C-B320-4BB1-8001-560024F562C0}" srcId="{D149F2BE-D20B-4B1D-ABF9-1BD4F6467A6A}" destId="{E6E7C988-538E-47EC-8EBC-18009BD4B223}" srcOrd="0" destOrd="0" parTransId="{61A602BB-129C-4DC6-BFF2-1A529C778D39}" sibTransId="{504E06AE-83EB-4D1D-9627-3ACB0B45A9EC}"/>
    <dgm:cxn modelId="{928A6FF6-B16F-4D28-B6BF-5B82A6DC18F2}" type="presOf" srcId="{E6E7C988-538E-47EC-8EBC-18009BD4B223}" destId="{FD6A6484-4894-46DA-B41C-3A9D4EE6A56A}" srcOrd="0" destOrd="0" presId="urn:microsoft.com/office/officeart/2005/8/layout/hierarchy1"/>
    <dgm:cxn modelId="{575AE562-D950-4775-A847-70C04CBECCE0}" srcId="{E47953C6-8539-442B-810A-097DA919D0CD}" destId="{D599D0D2-B9AA-4BC7-9FDC-7B07518FC171}" srcOrd="1" destOrd="0" parTransId="{F1FDBCB1-E3CE-43BC-B040-8C0136B63BD9}" sibTransId="{065B2D3F-8DBA-4C61-B799-92650C7FE22A}"/>
    <dgm:cxn modelId="{A3964112-2BC7-426C-8FA9-D55A933E5A2E}" type="presOf" srcId="{D149F2BE-D20B-4B1D-ABF9-1BD4F6467A6A}" destId="{7DD799DA-3472-45C0-A60D-ED0C99BB4856}" srcOrd="0" destOrd="0" presId="urn:microsoft.com/office/officeart/2005/8/layout/hierarchy1"/>
    <dgm:cxn modelId="{F9BFD8A6-E770-4931-AC23-726298A01FF1}" type="presOf" srcId="{6A2846B0-A29C-4F98-8F62-F15633F4800B}" destId="{C9450787-AE7D-4872-A911-B266C30E2B14}" srcOrd="0" destOrd="0" presId="urn:microsoft.com/office/officeart/2005/8/layout/hierarchy1"/>
    <dgm:cxn modelId="{1F7E33A3-FF2C-4BF5-8B29-646031338CE2}" type="presOf" srcId="{C54A04E1-189B-43BE-85BD-34406F0D037F}" destId="{3B87DF68-5A77-4D11-BF45-35ACB44C7016}" srcOrd="0" destOrd="0" presId="urn:microsoft.com/office/officeart/2005/8/layout/hierarchy1"/>
    <dgm:cxn modelId="{D3EE4A52-8B06-4002-BDAA-CEF27E8CA3F1}" srcId="{E47953C6-8539-442B-810A-097DA919D0CD}" destId="{D149F2BE-D20B-4B1D-ABF9-1BD4F6467A6A}" srcOrd="0" destOrd="0" parTransId="{6A2846B0-A29C-4F98-8F62-F15633F4800B}" sibTransId="{FC55AC4B-0CE3-4B27-90DA-C4D06B73535E}"/>
    <dgm:cxn modelId="{9F47CA63-8F00-459D-A7F6-6662C6D89540}" type="presOf" srcId="{7A7A715B-C17A-48B7-B8DA-8548D49D9F83}" destId="{30CBCD79-5CD1-4F95-857A-CA6BB0C31831}" srcOrd="0" destOrd="0" presId="urn:microsoft.com/office/officeart/2005/8/layout/hierarchy1"/>
    <dgm:cxn modelId="{B5958233-E4B2-47F1-A20A-CFAACB39C080}" type="presParOf" srcId="{30CBCD79-5CD1-4F95-857A-CA6BB0C31831}" destId="{D93D8046-7F3A-4100-95F6-7B5CF1DFB544}" srcOrd="0" destOrd="0" presId="urn:microsoft.com/office/officeart/2005/8/layout/hierarchy1"/>
    <dgm:cxn modelId="{B29C6972-BED8-488B-AC03-82D81BA4D94D}" type="presParOf" srcId="{D93D8046-7F3A-4100-95F6-7B5CF1DFB544}" destId="{D59726EF-EFDF-415A-9B9D-D1B00115E975}" srcOrd="0" destOrd="0" presId="urn:microsoft.com/office/officeart/2005/8/layout/hierarchy1"/>
    <dgm:cxn modelId="{98372793-1F38-4D99-A7E9-E800A74D772C}" type="presParOf" srcId="{D59726EF-EFDF-415A-9B9D-D1B00115E975}" destId="{B74D01AE-F82C-4614-934E-5C5125CEB93C}" srcOrd="0" destOrd="0" presId="urn:microsoft.com/office/officeart/2005/8/layout/hierarchy1"/>
    <dgm:cxn modelId="{D53422FD-AD27-47CF-A145-B0CA3AA7CE73}" type="presParOf" srcId="{D59726EF-EFDF-415A-9B9D-D1B00115E975}" destId="{6B6E3DF5-9FF2-43E9-91C3-F77A82E7B1C0}" srcOrd="1" destOrd="0" presId="urn:microsoft.com/office/officeart/2005/8/layout/hierarchy1"/>
    <dgm:cxn modelId="{E1B9D47E-C8AE-4278-9D54-27901C5EA289}" type="presParOf" srcId="{D93D8046-7F3A-4100-95F6-7B5CF1DFB544}" destId="{C9D43567-CB45-416E-8623-26B92CA95085}" srcOrd="1" destOrd="0" presId="urn:microsoft.com/office/officeart/2005/8/layout/hierarchy1"/>
    <dgm:cxn modelId="{2CFE7EEE-AD21-4E96-B758-8A1DFEC5FD03}" type="presParOf" srcId="{C9D43567-CB45-416E-8623-26B92CA95085}" destId="{C9450787-AE7D-4872-A911-B266C30E2B14}" srcOrd="0" destOrd="0" presId="urn:microsoft.com/office/officeart/2005/8/layout/hierarchy1"/>
    <dgm:cxn modelId="{79A62D51-D773-49CE-ABAD-001A1A50B450}" type="presParOf" srcId="{C9D43567-CB45-416E-8623-26B92CA95085}" destId="{79FF3F91-AB38-497E-BA09-4932A72DEB2E}" srcOrd="1" destOrd="0" presId="urn:microsoft.com/office/officeart/2005/8/layout/hierarchy1"/>
    <dgm:cxn modelId="{8A5D8789-324A-4639-B19B-5758813CCE35}" type="presParOf" srcId="{79FF3F91-AB38-497E-BA09-4932A72DEB2E}" destId="{1675C61B-BEE4-47B8-94BA-6CD1C65611A3}" srcOrd="0" destOrd="0" presId="urn:microsoft.com/office/officeart/2005/8/layout/hierarchy1"/>
    <dgm:cxn modelId="{910583B9-0867-42D1-9D84-432801A4DDF0}" type="presParOf" srcId="{1675C61B-BEE4-47B8-94BA-6CD1C65611A3}" destId="{519164BC-E233-45BC-8822-84EE6C30F0B3}" srcOrd="0" destOrd="0" presId="urn:microsoft.com/office/officeart/2005/8/layout/hierarchy1"/>
    <dgm:cxn modelId="{F80BFBCA-3C68-45A2-98CB-21EFE710796D}" type="presParOf" srcId="{1675C61B-BEE4-47B8-94BA-6CD1C65611A3}" destId="{7DD799DA-3472-45C0-A60D-ED0C99BB4856}" srcOrd="1" destOrd="0" presId="urn:microsoft.com/office/officeart/2005/8/layout/hierarchy1"/>
    <dgm:cxn modelId="{36847DAE-05E7-43D2-8E00-2D272960C589}" type="presParOf" srcId="{79FF3F91-AB38-497E-BA09-4932A72DEB2E}" destId="{4A439292-C584-4D93-BBF0-0AB6733ACC94}" srcOrd="1" destOrd="0" presId="urn:microsoft.com/office/officeart/2005/8/layout/hierarchy1"/>
    <dgm:cxn modelId="{8C5C0A87-BC84-48E8-A306-10EFD93135C6}" type="presParOf" srcId="{4A439292-C584-4D93-BBF0-0AB6733ACC94}" destId="{36B87285-B6F1-4F38-85A7-9975E61A19A2}" srcOrd="0" destOrd="0" presId="urn:microsoft.com/office/officeart/2005/8/layout/hierarchy1"/>
    <dgm:cxn modelId="{3D949819-8C0B-4675-BF52-4308864D48AF}" type="presParOf" srcId="{4A439292-C584-4D93-BBF0-0AB6733ACC94}" destId="{7A644F37-8881-4D06-A279-6D20C9969C3B}" srcOrd="1" destOrd="0" presId="urn:microsoft.com/office/officeart/2005/8/layout/hierarchy1"/>
    <dgm:cxn modelId="{B41AD436-7D96-46C4-BC70-29C39E584F26}" type="presParOf" srcId="{7A644F37-8881-4D06-A279-6D20C9969C3B}" destId="{860C95E7-8351-4609-AECA-D69CEBFBEC67}" srcOrd="0" destOrd="0" presId="urn:microsoft.com/office/officeart/2005/8/layout/hierarchy1"/>
    <dgm:cxn modelId="{4897D1F0-56EF-4063-A576-EF5EE349A15C}" type="presParOf" srcId="{860C95E7-8351-4609-AECA-D69CEBFBEC67}" destId="{783DD46F-E438-41D6-904D-9D8F7C0BFA65}" srcOrd="0" destOrd="0" presId="urn:microsoft.com/office/officeart/2005/8/layout/hierarchy1"/>
    <dgm:cxn modelId="{89CDF1AF-8470-49A3-88C9-89BD3626066B}" type="presParOf" srcId="{860C95E7-8351-4609-AECA-D69CEBFBEC67}" destId="{FD6A6484-4894-46DA-B41C-3A9D4EE6A56A}" srcOrd="1" destOrd="0" presId="urn:microsoft.com/office/officeart/2005/8/layout/hierarchy1"/>
    <dgm:cxn modelId="{BE905759-4EDF-43C3-AA4B-D06A5A0E28EC}" type="presParOf" srcId="{7A644F37-8881-4D06-A279-6D20C9969C3B}" destId="{9F6A2A85-2575-4864-89AB-6FA9DACF4CF2}" srcOrd="1" destOrd="0" presId="urn:microsoft.com/office/officeart/2005/8/layout/hierarchy1"/>
    <dgm:cxn modelId="{790CF29F-780B-4238-857D-E8948A67A9ED}" type="presParOf" srcId="{C9D43567-CB45-416E-8623-26B92CA95085}" destId="{B0AF16BB-DC78-4333-BF57-A93BF8986E1E}" srcOrd="2" destOrd="0" presId="urn:microsoft.com/office/officeart/2005/8/layout/hierarchy1"/>
    <dgm:cxn modelId="{77A8C0D2-F9FC-4100-9B85-9AF2ACF0CB9E}" type="presParOf" srcId="{C9D43567-CB45-416E-8623-26B92CA95085}" destId="{1DF12C40-9039-4962-B072-03280071D69E}" srcOrd="3" destOrd="0" presId="urn:microsoft.com/office/officeart/2005/8/layout/hierarchy1"/>
    <dgm:cxn modelId="{74DE1A4A-989B-4423-A985-2174A113BD07}" type="presParOf" srcId="{1DF12C40-9039-4962-B072-03280071D69E}" destId="{2E957C39-B092-4C5E-A8E6-806D88E8DBA5}" srcOrd="0" destOrd="0" presId="urn:microsoft.com/office/officeart/2005/8/layout/hierarchy1"/>
    <dgm:cxn modelId="{0961AC2F-0033-4392-8128-A8F1FAA52FCE}" type="presParOf" srcId="{2E957C39-B092-4C5E-A8E6-806D88E8DBA5}" destId="{4B84CE48-0F36-447E-906B-BDE950A56BB4}" srcOrd="0" destOrd="0" presId="urn:microsoft.com/office/officeart/2005/8/layout/hierarchy1"/>
    <dgm:cxn modelId="{6FAAD764-6CBA-4CBA-A3EB-33F421C5D68C}" type="presParOf" srcId="{2E957C39-B092-4C5E-A8E6-806D88E8DBA5}" destId="{A5889E01-0A94-4A71-84AD-69F77E9EB721}" srcOrd="1" destOrd="0" presId="urn:microsoft.com/office/officeart/2005/8/layout/hierarchy1"/>
    <dgm:cxn modelId="{E778646F-CC19-4867-A4A0-7D5AB971C796}" type="presParOf" srcId="{1DF12C40-9039-4962-B072-03280071D69E}" destId="{E920D97F-BE3D-48EB-A590-1C7343A482B5}" srcOrd="1" destOrd="0" presId="urn:microsoft.com/office/officeart/2005/8/layout/hierarchy1"/>
    <dgm:cxn modelId="{CE9E363E-C005-4D0F-A5E5-9CA527772F52}" type="presParOf" srcId="{E920D97F-BE3D-48EB-A590-1C7343A482B5}" destId="{F6913357-AB6B-4E1C-A908-DC8DF55B4E17}" srcOrd="0" destOrd="0" presId="urn:microsoft.com/office/officeart/2005/8/layout/hierarchy1"/>
    <dgm:cxn modelId="{0D812D9D-606B-48A9-B7CC-5E34AF29CA5A}" type="presParOf" srcId="{E920D97F-BE3D-48EB-A590-1C7343A482B5}" destId="{F1DA90ED-C6F8-41C9-97D0-E5917596F9D5}" srcOrd="1" destOrd="0" presId="urn:microsoft.com/office/officeart/2005/8/layout/hierarchy1"/>
    <dgm:cxn modelId="{DCAACCA8-1115-4C58-82EC-37FA780BC0D3}" type="presParOf" srcId="{F1DA90ED-C6F8-41C9-97D0-E5917596F9D5}" destId="{A2073E70-619A-46C7-A6F5-DD79F1792C20}" srcOrd="0" destOrd="0" presId="urn:microsoft.com/office/officeart/2005/8/layout/hierarchy1"/>
    <dgm:cxn modelId="{0C6C9073-73AB-4788-AE6A-075D411CB611}" type="presParOf" srcId="{A2073E70-619A-46C7-A6F5-DD79F1792C20}" destId="{A7559DA7-2555-4FF7-A277-A927E9BA01EC}" srcOrd="0" destOrd="0" presId="urn:microsoft.com/office/officeart/2005/8/layout/hierarchy1"/>
    <dgm:cxn modelId="{326A1DA9-F3E1-49ED-9CB8-7FDABFEDA59D}" type="presParOf" srcId="{A2073E70-619A-46C7-A6F5-DD79F1792C20}" destId="{3B87DF68-5A77-4D11-BF45-35ACB44C7016}" srcOrd="1" destOrd="0" presId="urn:microsoft.com/office/officeart/2005/8/layout/hierarchy1"/>
    <dgm:cxn modelId="{9C8F1961-AAD7-47D5-9477-03F915478D30}" type="presParOf" srcId="{F1DA90ED-C6F8-41C9-97D0-E5917596F9D5}" destId="{AE847FB5-72F2-4566-AAD1-3D92B099FC95}"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A7A715B-C17A-48B7-B8DA-8548D49D9F83}"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l-GR"/>
        </a:p>
      </dgm:t>
    </dgm:pt>
    <dgm:pt modelId="{E47953C6-8539-442B-810A-097DA919D0CD}">
      <dgm:prSet phldrT="[Κείμενο]" custT="1"/>
      <dgm:spPr/>
      <dgm:t>
        <a:bodyPr/>
        <a:lstStyle/>
        <a:p>
          <a:r>
            <a:rPr lang="el-GR" sz="2400" dirty="0" smtClean="0">
              <a:latin typeface="+mj-lt"/>
            </a:rPr>
            <a:t>Αποτελεσματικότητα (2)</a:t>
          </a:r>
          <a:endParaRPr lang="el-GR" sz="2400" dirty="0">
            <a:latin typeface="+mj-lt"/>
          </a:endParaRPr>
        </a:p>
      </dgm:t>
    </dgm:pt>
    <dgm:pt modelId="{9C9FA450-1D67-49ED-9867-7B36DED95D9B}" type="parTrans" cxnId="{5DEB1647-7F52-4C75-8343-C301F11FC91B}">
      <dgm:prSet/>
      <dgm:spPr/>
      <dgm:t>
        <a:bodyPr/>
        <a:lstStyle/>
        <a:p>
          <a:endParaRPr lang="el-GR"/>
        </a:p>
      </dgm:t>
    </dgm:pt>
    <dgm:pt modelId="{F1C75195-6D4C-47C2-A911-5A31C3B4213C}" type="sibTrans" cxnId="{5DEB1647-7F52-4C75-8343-C301F11FC91B}">
      <dgm:prSet/>
      <dgm:spPr/>
      <dgm:t>
        <a:bodyPr/>
        <a:lstStyle/>
        <a:p>
          <a:endParaRPr lang="el-GR"/>
        </a:p>
      </dgm:t>
    </dgm:pt>
    <dgm:pt modelId="{D149F2BE-D20B-4B1D-ABF9-1BD4F6467A6A}">
      <dgm:prSet phldrT="[Κείμενο]" custT="1"/>
      <dgm:spPr/>
      <dgm:t>
        <a:bodyPr/>
        <a:lstStyle/>
        <a:p>
          <a:r>
            <a:rPr lang="el-GR" sz="2400" dirty="0" smtClean="0">
              <a:latin typeface="+mj-lt"/>
            </a:rPr>
            <a:t>Κίνητρα</a:t>
          </a:r>
          <a:endParaRPr lang="el-GR" sz="2400" dirty="0">
            <a:latin typeface="+mj-lt"/>
          </a:endParaRPr>
        </a:p>
      </dgm:t>
    </dgm:pt>
    <dgm:pt modelId="{6A2846B0-A29C-4F98-8F62-F15633F4800B}" type="parTrans" cxnId="{D3EE4A52-8B06-4002-BDAA-CEF27E8CA3F1}">
      <dgm:prSet/>
      <dgm:spPr/>
      <dgm:t>
        <a:bodyPr/>
        <a:lstStyle/>
        <a:p>
          <a:endParaRPr lang="el-GR"/>
        </a:p>
      </dgm:t>
    </dgm:pt>
    <dgm:pt modelId="{FC55AC4B-0CE3-4B27-90DA-C4D06B73535E}" type="sibTrans" cxnId="{D3EE4A52-8B06-4002-BDAA-CEF27E8CA3F1}">
      <dgm:prSet/>
      <dgm:spPr/>
      <dgm:t>
        <a:bodyPr/>
        <a:lstStyle/>
        <a:p>
          <a:endParaRPr lang="el-GR"/>
        </a:p>
      </dgm:t>
    </dgm:pt>
    <dgm:pt modelId="{E6E7C988-538E-47EC-8EBC-18009BD4B223}">
      <dgm:prSet phldrT="[Κείμενο]" custT="1"/>
      <dgm:spPr/>
      <dgm:t>
        <a:bodyPr/>
        <a:lstStyle/>
        <a:p>
          <a:r>
            <a:rPr lang="el-GR" sz="2000" dirty="0" smtClean="0">
              <a:latin typeface="+mj-lt"/>
            </a:rPr>
            <a:t>Το ΕΥ κινητοποίησε το ενδιαφέρον και για επιπλέον του ΠΔ 79</a:t>
          </a:r>
          <a:endParaRPr lang="el-GR" sz="2000" dirty="0">
            <a:latin typeface="+mj-lt"/>
          </a:endParaRPr>
        </a:p>
      </dgm:t>
    </dgm:pt>
    <dgm:pt modelId="{61A602BB-129C-4DC6-BFF2-1A529C778D39}" type="parTrans" cxnId="{F68DAD3C-B320-4BB1-8001-560024F562C0}">
      <dgm:prSet/>
      <dgm:spPr/>
      <dgm:t>
        <a:bodyPr/>
        <a:lstStyle/>
        <a:p>
          <a:endParaRPr lang="el-GR"/>
        </a:p>
      </dgm:t>
    </dgm:pt>
    <dgm:pt modelId="{504E06AE-83EB-4D1D-9627-3ACB0B45A9EC}" type="sibTrans" cxnId="{F68DAD3C-B320-4BB1-8001-560024F562C0}">
      <dgm:prSet/>
      <dgm:spPr/>
      <dgm:t>
        <a:bodyPr/>
        <a:lstStyle/>
        <a:p>
          <a:endParaRPr lang="el-GR"/>
        </a:p>
      </dgm:t>
    </dgm:pt>
    <dgm:pt modelId="{D599D0D2-B9AA-4BC7-9FDC-7B07518FC171}">
      <dgm:prSet phldrT="[Κείμενο]" custT="1"/>
      <dgm:spPr/>
      <dgm:t>
        <a:bodyPr/>
        <a:lstStyle/>
        <a:p>
          <a:r>
            <a:rPr lang="el-GR" sz="2400" dirty="0" smtClean="0">
              <a:latin typeface="+mj-lt"/>
            </a:rPr>
            <a:t>Εμψύχωση - Ενίσχυση</a:t>
          </a:r>
          <a:endParaRPr lang="el-GR" sz="2400" dirty="0">
            <a:latin typeface="+mj-lt"/>
          </a:endParaRPr>
        </a:p>
      </dgm:t>
    </dgm:pt>
    <dgm:pt modelId="{F1FDBCB1-E3CE-43BC-B040-8C0136B63BD9}" type="parTrans" cxnId="{575AE562-D950-4775-A847-70C04CBECCE0}">
      <dgm:prSet/>
      <dgm:spPr/>
      <dgm:t>
        <a:bodyPr/>
        <a:lstStyle/>
        <a:p>
          <a:endParaRPr lang="el-GR"/>
        </a:p>
      </dgm:t>
    </dgm:pt>
    <dgm:pt modelId="{065B2D3F-8DBA-4C61-B799-92650C7FE22A}" type="sibTrans" cxnId="{575AE562-D950-4775-A847-70C04CBECCE0}">
      <dgm:prSet/>
      <dgm:spPr/>
      <dgm:t>
        <a:bodyPr/>
        <a:lstStyle/>
        <a:p>
          <a:endParaRPr lang="el-GR"/>
        </a:p>
      </dgm:t>
    </dgm:pt>
    <dgm:pt modelId="{C54A04E1-189B-43BE-85BD-34406F0D037F}">
      <dgm:prSet phldrT="[Κείμενο]" custT="1"/>
      <dgm:spPr/>
      <dgm:t>
        <a:bodyPr/>
        <a:lstStyle/>
        <a:p>
          <a:r>
            <a:rPr lang="el-GR" sz="2000" dirty="0" smtClean="0">
              <a:latin typeface="+mj-lt"/>
            </a:rPr>
            <a:t>Οι ασκήσεις αυτοαξιολόγησης και τα </a:t>
          </a:r>
          <a:r>
            <a:rPr lang="en-US" sz="2000" dirty="0" smtClean="0">
              <a:latin typeface="+mj-lt"/>
            </a:rPr>
            <a:t>link</a:t>
          </a:r>
          <a:r>
            <a:rPr lang="el-GR" sz="2000" dirty="0" smtClean="0">
              <a:latin typeface="+mj-lt"/>
            </a:rPr>
            <a:t> εμψυχώνουν και ενισχύουν</a:t>
          </a:r>
          <a:endParaRPr lang="el-GR" sz="2000" dirty="0">
            <a:latin typeface="+mj-lt"/>
          </a:endParaRPr>
        </a:p>
      </dgm:t>
    </dgm:pt>
    <dgm:pt modelId="{E6D04AD5-CFCA-400E-915A-3E21833B4570}" type="parTrans" cxnId="{11273996-5FB5-4A6C-9095-5150DF8F7B54}">
      <dgm:prSet/>
      <dgm:spPr/>
      <dgm:t>
        <a:bodyPr/>
        <a:lstStyle/>
        <a:p>
          <a:endParaRPr lang="el-GR"/>
        </a:p>
      </dgm:t>
    </dgm:pt>
    <dgm:pt modelId="{C9648098-D5EA-4248-9796-1AC3B8F122CF}" type="sibTrans" cxnId="{11273996-5FB5-4A6C-9095-5150DF8F7B54}">
      <dgm:prSet/>
      <dgm:spPr/>
      <dgm:t>
        <a:bodyPr/>
        <a:lstStyle/>
        <a:p>
          <a:endParaRPr lang="el-GR"/>
        </a:p>
      </dgm:t>
    </dgm:pt>
    <dgm:pt modelId="{30CBCD79-5CD1-4F95-857A-CA6BB0C31831}" type="pres">
      <dgm:prSet presAssocID="{7A7A715B-C17A-48B7-B8DA-8548D49D9F83}" presName="hierChild1" presStyleCnt="0">
        <dgm:presLayoutVars>
          <dgm:chPref val="1"/>
          <dgm:dir/>
          <dgm:animOne val="branch"/>
          <dgm:animLvl val="lvl"/>
          <dgm:resizeHandles/>
        </dgm:presLayoutVars>
      </dgm:prSet>
      <dgm:spPr/>
      <dgm:t>
        <a:bodyPr/>
        <a:lstStyle/>
        <a:p>
          <a:endParaRPr lang="el-GR"/>
        </a:p>
      </dgm:t>
    </dgm:pt>
    <dgm:pt modelId="{D93D8046-7F3A-4100-95F6-7B5CF1DFB544}" type="pres">
      <dgm:prSet presAssocID="{E47953C6-8539-442B-810A-097DA919D0CD}" presName="hierRoot1" presStyleCnt="0"/>
      <dgm:spPr/>
    </dgm:pt>
    <dgm:pt modelId="{D59726EF-EFDF-415A-9B9D-D1B00115E975}" type="pres">
      <dgm:prSet presAssocID="{E47953C6-8539-442B-810A-097DA919D0CD}" presName="composite" presStyleCnt="0"/>
      <dgm:spPr/>
    </dgm:pt>
    <dgm:pt modelId="{B74D01AE-F82C-4614-934E-5C5125CEB93C}" type="pres">
      <dgm:prSet presAssocID="{E47953C6-8539-442B-810A-097DA919D0CD}" presName="background" presStyleLbl="node0" presStyleIdx="0" presStyleCnt="1"/>
      <dgm:spPr/>
    </dgm:pt>
    <dgm:pt modelId="{6B6E3DF5-9FF2-43E9-91C3-F77A82E7B1C0}" type="pres">
      <dgm:prSet presAssocID="{E47953C6-8539-442B-810A-097DA919D0CD}" presName="text" presStyleLbl="fgAcc0" presStyleIdx="0" presStyleCnt="1" custScaleX="110372" custScaleY="66031" custLinFactNeighborX="-1163" custLinFactNeighborY="-29">
        <dgm:presLayoutVars>
          <dgm:chPref val="3"/>
        </dgm:presLayoutVars>
      </dgm:prSet>
      <dgm:spPr/>
      <dgm:t>
        <a:bodyPr/>
        <a:lstStyle/>
        <a:p>
          <a:endParaRPr lang="el-GR"/>
        </a:p>
      </dgm:t>
    </dgm:pt>
    <dgm:pt modelId="{C9D43567-CB45-416E-8623-26B92CA95085}" type="pres">
      <dgm:prSet presAssocID="{E47953C6-8539-442B-810A-097DA919D0CD}" presName="hierChild2" presStyleCnt="0"/>
      <dgm:spPr/>
    </dgm:pt>
    <dgm:pt modelId="{C9450787-AE7D-4872-A911-B266C30E2B14}" type="pres">
      <dgm:prSet presAssocID="{6A2846B0-A29C-4F98-8F62-F15633F4800B}" presName="Name10" presStyleLbl="parChTrans1D2" presStyleIdx="0" presStyleCnt="2"/>
      <dgm:spPr/>
      <dgm:t>
        <a:bodyPr/>
        <a:lstStyle/>
        <a:p>
          <a:endParaRPr lang="el-GR"/>
        </a:p>
      </dgm:t>
    </dgm:pt>
    <dgm:pt modelId="{79FF3F91-AB38-497E-BA09-4932A72DEB2E}" type="pres">
      <dgm:prSet presAssocID="{D149F2BE-D20B-4B1D-ABF9-1BD4F6467A6A}" presName="hierRoot2" presStyleCnt="0"/>
      <dgm:spPr/>
    </dgm:pt>
    <dgm:pt modelId="{1675C61B-BEE4-47B8-94BA-6CD1C65611A3}" type="pres">
      <dgm:prSet presAssocID="{D149F2BE-D20B-4B1D-ABF9-1BD4F6467A6A}" presName="composite2" presStyleCnt="0"/>
      <dgm:spPr/>
    </dgm:pt>
    <dgm:pt modelId="{519164BC-E233-45BC-8822-84EE6C30F0B3}" type="pres">
      <dgm:prSet presAssocID="{D149F2BE-D20B-4B1D-ABF9-1BD4F6467A6A}" presName="background2" presStyleLbl="node2" presStyleIdx="0" presStyleCnt="2"/>
      <dgm:spPr/>
    </dgm:pt>
    <dgm:pt modelId="{7DD799DA-3472-45C0-A60D-ED0C99BB4856}" type="pres">
      <dgm:prSet presAssocID="{D149F2BE-D20B-4B1D-ABF9-1BD4F6467A6A}" presName="text2" presStyleLbl="fgAcc2" presStyleIdx="0" presStyleCnt="2" custScaleY="33728" custLinFactNeighborX="-15564" custLinFactNeighborY="-4320">
        <dgm:presLayoutVars>
          <dgm:chPref val="3"/>
        </dgm:presLayoutVars>
      </dgm:prSet>
      <dgm:spPr/>
      <dgm:t>
        <a:bodyPr/>
        <a:lstStyle/>
        <a:p>
          <a:endParaRPr lang="el-GR"/>
        </a:p>
      </dgm:t>
    </dgm:pt>
    <dgm:pt modelId="{4A439292-C584-4D93-BBF0-0AB6733ACC94}" type="pres">
      <dgm:prSet presAssocID="{D149F2BE-D20B-4B1D-ABF9-1BD4F6467A6A}" presName="hierChild3" presStyleCnt="0"/>
      <dgm:spPr/>
    </dgm:pt>
    <dgm:pt modelId="{36B87285-B6F1-4F38-85A7-9975E61A19A2}" type="pres">
      <dgm:prSet presAssocID="{61A602BB-129C-4DC6-BFF2-1A529C778D39}" presName="Name17" presStyleLbl="parChTrans1D3" presStyleIdx="0" presStyleCnt="2"/>
      <dgm:spPr/>
      <dgm:t>
        <a:bodyPr/>
        <a:lstStyle/>
        <a:p>
          <a:endParaRPr lang="el-GR"/>
        </a:p>
      </dgm:t>
    </dgm:pt>
    <dgm:pt modelId="{7A644F37-8881-4D06-A279-6D20C9969C3B}" type="pres">
      <dgm:prSet presAssocID="{E6E7C988-538E-47EC-8EBC-18009BD4B223}" presName="hierRoot3" presStyleCnt="0"/>
      <dgm:spPr/>
    </dgm:pt>
    <dgm:pt modelId="{860C95E7-8351-4609-AECA-D69CEBFBEC67}" type="pres">
      <dgm:prSet presAssocID="{E6E7C988-538E-47EC-8EBC-18009BD4B223}" presName="composite3" presStyleCnt="0"/>
      <dgm:spPr/>
    </dgm:pt>
    <dgm:pt modelId="{783DD46F-E438-41D6-904D-9D8F7C0BFA65}" type="pres">
      <dgm:prSet presAssocID="{E6E7C988-538E-47EC-8EBC-18009BD4B223}" presName="background3" presStyleLbl="node3" presStyleIdx="0" presStyleCnt="2"/>
      <dgm:spPr/>
    </dgm:pt>
    <dgm:pt modelId="{FD6A6484-4894-46DA-B41C-3A9D4EE6A56A}" type="pres">
      <dgm:prSet presAssocID="{E6E7C988-538E-47EC-8EBC-18009BD4B223}" presName="text3" presStyleLbl="fgAcc3" presStyleIdx="0" presStyleCnt="2" custScaleX="119041" custScaleY="110357" custLinFactNeighborX="-32865" custLinFactNeighborY="-4628">
        <dgm:presLayoutVars>
          <dgm:chPref val="3"/>
        </dgm:presLayoutVars>
      </dgm:prSet>
      <dgm:spPr/>
      <dgm:t>
        <a:bodyPr/>
        <a:lstStyle/>
        <a:p>
          <a:endParaRPr lang="el-GR"/>
        </a:p>
      </dgm:t>
    </dgm:pt>
    <dgm:pt modelId="{9F6A2A85-2575-4864-89AB-6FA9DACF4CF2}" type="pres">
      <dgm:prSet presAssocID="{E6E7C988-538E-47EC-8EBC-18009BD4B223}" presName="hierChild4" presStyleCnt="0"/>
      <dgm:spPr/>
    </dgm:pt>
    <dgm:pt modelId="{B0AF16BB-DC78-4333-BF57-A93BF8986E1E}" type="pres">
      <dgm:prSet presAssocID="{F1FDBCB1-E3CE-43BC-B040-8C0136B63BD9}" presName="Name10" presStyleLbl="parChTrans1D2" presStyleIdx="1" presStyleCnt="2"/>
      <dgm:spPr/>
      <dgm:t>
        <a:bodyPr/>
        <a:lstStyle/>
        <a:p>
          <a:endParaRPr lang="el-GR"/>
        </a:p>
      </dgm:t>
    </dgm:pt>
    <dgm:pt modelId="{1DF12C40-9039-4962-B072-03280071D69E}" type="pres">
      <dgm:prSet presAssocID="{D599D0D2-B9AA-4BC7-9FDC-7B07518FC171}" presName="hierRoot2" presStyleCnt="0"/>
      <dgm:spPr/>
    </dgm:pt>
    <dgm:pt modelId="{2E957C39-B092-4C5E-A8E6-806D88E8DBA5}" type="pres">
      <dgm:prSet presAssocID="{D599D0D2-B9AA-4BC7-9FDC-7B07518FC171}" presName="composite2" presStyleCnt="0"/>
      <dgm:spPr/>
    </dgm:pt>
    <dgm:pt modelId="{4B84CE48-0F36-447E-906B-BDE950A56BB4}" type="pres">
      <dgm:prSet presAssocID="{D599D0D2-B9AA-4BC7-9FDC-7B07518FC171}" presName="background2" presStyleLbl="node2" presStyleIdx="1" presStyleCnt="2"/>
      <dgm:spPr/>
    </dgm:pt>
    <dgm:pt modelId="{A5889E01-0A94-4A71-84AD-69F77E9EB721}" type="pres">
      <dgm:prSet presAssocID="{D599D0D2-B9AA-4BC7-9FDC-7B07518FC171}" presName="text2" presStyleLbl="fgAcc2" presStyleIdx="1" presStyleCnt="2" custScaleY="38309" custLinFactNeighborX="28199" custLinFactNeighborY="-5476">
        <dgm:presLayoutVars>
          <dgm:chPref val="3"/>
        </dgm:presLayoutVars>
      </dgm:prSet>
      <dgm:spPr/>
      <dgm:t>
        <a:bodyPr/>
        <a:lstStyle/>
        <a:p>
          <a:endParaRPr lang="el-GR"/>
        </a:p>
      </dgm:t>
    </dgm:pt>
    <dgm:pt modelId="{E920D97F-BE3D-48EB-A590-1C7343A482B5}" type="pres">
      <dgm:prSet presAssocID="{D599D0D2-B9AA-4BC7-9FDC-7B07518FC171}" presName="hierChild3" presStyleCnt="0"/>
      <dgm:spPr/>
    </dgm:pt>
    <dgm:pt modelId="{F6913357-AB6B-4E1C-A908-DC8DF55B4E17}" type="pres">
      <dgm:prSet presAssocID="{E6D04AD5-CFCA-400E-915A-3E21833B4570}" presName="Name17" presStyleLbl="parChTrans1D3" presStyleIdx="1" presStyleCnt="2"/>
      <dgm:spPr/>
      <dgm:t>
        <a:bodyPr/>
        <a:lstStyle/>
        <a:p>
          <a:endParaRPr lang="el-GR"/>
        </a:p>
      </dgm:t>
    </dgm:pt>
    <dgm:pt modelId="{F1DA90ED-C6F8-41C9-97D0-E5917596F9D5}" type="pres">
      <dgm:prSet presAssocID="{C54A04E1-189B-43BE-85BD-34406F0D037F}" presName="hierRoot3" presStyleCnt="0"/>
      <dgm:spPr/>
    </dgm:pt>
    <dgm:pt modelId="{A2073E70-619A-46C7-A6F5-DD79F1792C20}" type="pres">
      <dgm:prSet presAssocID="{C54A04E1-189B-43BE-85BD-34406F0D037F}" presName="composite3" presStyleCnt="0"/>
      <dgm:spPr/>
    </dgm:pt>
    <dgm:pt modelId="{A7559DA7-2555-4FF7-A277-A927E9BA01EC}" type="pres">
      <dgm:prSet presAssocID="{C54A04E1-189B-43BE-85BD-34406F0D037F}" presName="background3" presStyleLbl="node3" presStyleIdx="1" presStyleCnt="2"/>
      <dgm:spPr/>
    </dgm:pt>
    <dgm:pt modelId="{3B87DF68-5A77-4D11-BF45-35ACB44C7016}" type="pres">
      <dgm:prSet presAssocID="{C54A04E1-189B-43BE-85BD-34406F0D037F}" presName="text3" presStyleLbl="fgAcc3" presStyleIdx="1" presStyleCnt="2" custScaleX="119343" custScaleY="115149" custLinFactNeighborX="9757" custLinFactNeighborY="-5813">
        <dgm:presLayoutVars>
          <dgm:chPref val="3"/>
        </dgm:presLayoutVars>
      </dgm:prSet>
      <dgm:spPr/>
      <dgm:t>
        <a:bodyPr/>
        <a:lstStyle/>
        <a:p>
          <a:endParaRPr lang="el-GR"/>
        </a:p>
      </dgm:t>
    </dgm:pt>
    <dgm:pt modelId="{AE847FB5-72F2-4566-AAD1-3D92B099FC95}" type="pres">
      <dgm:prSet presAssocID="{C54A04E1-189B-43BE-85BD-34406F0D037F}" presName="hierChild4" presStyleCnt="0"/>
      <dgm:spPr/>
    </dgm:pt>
  </dgm:ptLst>
  <dgm:cxnLst>
    <dgm:cxn modelId="{49D495E8-386A-4283-9E13-F2576ED3F53F}" type="presOf" srcId="{61A602BB-129C-4DC6-BFF2-1A529C778D39}" destId="{36B87285-B6F1-4F38-85A7-9975E61A19A2}" srcOrd="0" destOrd="0" presId="urn:microsoft.com/office/officeart/2005/8/layout/hierarchy1"/>
    <dgm:cxn modelId="{5DEB1647-7F52-4C75-8343-C301F11FC91B}" srcId="{7A7A715B-C17A-48B7-B8DA-8548D49D9F83}" destId="{E47953C6-8539-442B-810A-097DA919D0CD}" srcOrd="0" destOrd="0" parTransId="{9C9FA450-1D67-49ED-9867-7B36DED95D9B}" sibTransId="{F1C75195-6D4C-47C2-A911-5A31C3B4213C}"/>
    <dgm:cxn modelId="{0A3FD180-EB9A-42F6-930F-653F1F418083}" type="presOf" srcId="{E6D04AD5-CFCA-400E-915A-3E21833B4570}" destId="{F6913357-AB6B-4E1C-A908-DC8DF55B4E17}" srcOrd="0" destOrd="0" presId="urn:microsoft.com/office/officeart/2005/8/layout/hierarchy1"/>
    <dgm:cxn modelId="{575AE562-D950-4775-A847-70C04CBECCE0}" srcId="{E47953C6-8539-442B-810A-097DA919D0CD}" destId="{D599D0D2-B9AA-4BC7-9FDC-7B07518FC171}" srcOrd="1" destOrd="0" parTransId="{F1FDBCB1-E3CE-43BC-B040-8C0136B63BD9}" sibTransId="{065B2D3F-8DBA-4C61-B799-92650C7FE22A}"/>
    <dgm:cxn modelId="{4902D877-1F4B-420A-A630-4586A8BB02C0}" type="presOf" srcId="{D149F2BE-D20B-4B1D-ABF9-1BD4F6467A6A}" destId="{7DD799DA-3472-45C0-A60D-ED0C99BB4856}" srcOrd="0" destOrd="0" presId="urn:microsoft.com/office/officeart/2005/8/layout/hierarchy1"/>
    <dgm:cxn modelId="{D3EE4A52-8B06-4002-BDAA-CEF27E8CA3F1}" srcId="{E47953C6-8539-442B-810A-097DA919D0CD}" destId="{D149F2BE-D20B-4B1D-ABF9-1BD4F6467A6A}" srcOrd="0" destOrd="0" parTransId="{6A2846B0-A29C-4F98-8F62-F15633F4800B}" sibTransId="{FC55AC4B-0CE3-4B27-90DA-C4D06B73535E}"/>
    <dgm:cxn modelId="{666A91AB-BE67-4EB5-A9AF-F49492B1C5ED}" type="presOf" srcId="{E6E7C988-538E-47EC-8EBC-18009BD4B223}" destId="{FD6A6484-4894-46DA-B41C-3A9D4EE6A56A}" srcOrd="0" destOrd="0" presId="urn:microsoft.com/office/officeart/2005/8/layout/hierarchy1"/>
    <dgm:cxn modelId="{66BC97F1-EB5C-4A63-9310-CAB57E9D5901}" type="presOf" srcId="{F1FDBCB1-E3CE-43BC-B040-8C0136B63BD9}" destId="{B0AF16BB-DC78-4333-BF57-A93BF8986E1E}" srcOrd="0" destOrd="0" presId="urn:microsoft.com/office/officeart/2005/8/layout/hierarchy1"/>
    <dgm:cxn modelId="{E1A465A4-876D-4FAE-B99C-F0ED7D9E3DE9}" type="presOf" srcId="{D599D0D2-B9AA-4BC7-9FDC-7B07518FC171}" destId="{A5889E01-0A94-4A71-84AD-69F77E9EB721}" srcOrd="0" destOrd="0" presId="urn:microsoft.com/office/officeart/2005/8/layout/hierarchy1"/>
    <dgm:cxn modelId="{11273996-5FB5-4A6C-9095-5150DF8F7B54}" srcId="{D599D0D2-B9AA-4BC7-9FDC-7B07518FC171}" destId="{C54A04E1-189B-43BE-85BD-34406F0D037F}" srcOrd="0" destOrd="0" parTransId="{E6D04AD5-CFCA-400E-915A-3E21833B4570}" sibTransId="{C9648098-D5EA-4248-9796-1AC3B8F122CF}"/>
    <dgm:cxn modelId="{F68DAD3C-B320-4BB1-8001-560024F562C0}" srcId="{D149F2BE-D20B-4B1D-ABF9-1BD4F6467A6A}" destId="{E6E7C988-538E-47EC-8EBC-18009BD4B223}" srcOrd="0" destOrd="0" parTransId="{61A602BB-129C-4DC6-BFF2-1A529C778D39}" sibTransId="{504E06AE-83EB-4D1D-9627-3ACB0B45A9EC}"/>
    <dgm:cxn modelId="{4733ADEE-2042-4B7C-82F3-0BC872275C8C}" type="presOf" srcId="{C54A04E1-189B-43BE-85BD-34406F0D037F}" destId="{3B87DF68-5A77-4D11-BF45-35ACB44C7016}" srcOrd="0" destOrd="0" presId="urn:microsoft.com/office/officeart/2005/8/layout/hierarchy1"/>
    <dgm:cxn modelId="{36D5EA88-3587-413A-B5EE-C6C795BB7B21}" type="presOf" srcId="{6A2846B0-A29C-4F98-8F62-F15633F4800B}" destId="{C9450787-AE7D-4872-A911-B266C30E2B14}" srcOrd="0" destOrd="0" presId="urn:microsoft.com/office/officeart/2005/8/layout/hierarchy1"/>
    <dgm:cxn modelId="{21C7B700-006C-4253-8E01-BA29965E75EF}" type="presOf" srcId="{7A7A715B-C17A-48B7-B8DA-8548D49D9F83}" destId="{30CBCD79-5CD1-4F95-857A-CA6BB0C31831}" srcOrd="0" destOrd="0" presId="urn:microsoft.com/office/officeart/2005/8/layout/hierarchy1"/>
    <dgm:cxn modelId="{952B5C6E-8A65-4173-BED1-7D3AF784D82A}" type="presOf" srcId="{E47953C6-8539-442B-810A-097DA919D0CD}" destId="{6B6E3DF5-9FF2-43E9-91C3-F77A82E7B1C0}" srcOrd="0" destOrd="0" presId="urn:microsoft.com/office/officeart/2005/8/layout/hierarchy1"/>
    <dgm:cxn modelId="{58A44F14-C875-48BC-A13F-F9FE02FE2491}" type="presParOf" srcId="{30CBCD79-5CD1-4F95-857A-CA6BB0C31831}" destId="{D93D8046-7F3A-4100-95F6-7B5CF1DFB544}" srcOrd="0" destOrd="0" presId="urn:microsoft.com/office/officeart/2005/8/layout/hierarchy1"/>
    <dgm:cxn modelId="{746ABEE2-7C30-469A-80D4-CD89A1538B90}" type="presParOf" srcId="{D93D8046-7F3A-4100-95F6-7B5CF1DFB544}" destId="{D59726EF-EFDF-415A-9B9D-D1B00115E975}" srcOrd="0" destOrd="0" presId="urn:microsoft.com/office/officeart/2005/8/layout/hierarchy1"/>
    <dgm:cxn modelId="{0A8D6AA1-35DC-42CA-B901-6105149221D3}" type="presParOf" srcId="{D59726EF-EFDF-415A-9B9D-D1B00115E975}" destId="{B74D01AE-F82C-4614-934E-5C5125CEB93C}" srcOrd="0" destOrd="0" presId="urn:microsoft.com/office/officeart/2005/8/layout/hierarchy1"/>
    <dgm:cxn modelId="{0EC49AC0-8D6F-4690-9C9F-57762A1C5449}" type="presParOf" srcId="{D59726EF-EFDF-415A-9B9D-D1B00115E975}" destId="{6B6E3DF5-9FF2-43E9-91C3-F77A82E7B1C0}" srcOrd="1" destOrd="0" presId="urn:microsoft.com/office/officeart/2005/8/layout/hierarchy1"/>
    <dgm:cxn modelId="{A9F84EEC-99CD-4D80-9C57-BC586FF9FBEB}" type="presParOf" srcId="{D93D8046-7F3A-4100-95F6-7B5CF1DFB544}" destId="{C9D43567-CB45-416E-8623-26B92CA95085}" srcOrd="1" destOrd="0" presId="urn:microsoft.com/office/officeart/2005/8/layout/hierarchy1"/>
    <dgm:cxn modelId="{B2EAE917-9267-447C-B797-8F0350F9A1CB}" type="presParOf" srcId="{C9D43567-CB45-416E-8623-26B92CA95085}" destId="{C9450787-AE7D-4872-A911-B266C30E2B14}" srcOrd="0" destOrd="0" presId="urn:microsoft.com/office/officeart/2005/8/layout/hierarchy1"/>
    <dgm:cxn modelId="{B16D4A03-9443-4244-9A67-D0924C80AE72}" type="presParOf" srcId="{C9D43567-CB45-416E-8623-26B92CA95085}" destId="{79FF3F91-AB38-497E-BA09-4932A72DEB2E}" srcOrd="1" destOrd="0" presId="urn:microsoft.com/office/officeart/2005/8/layout/hierarchy1"/>
    <dgm:cxn modelId="{D66500B8-D15D-475C-BA24-B32B1A80FBF0}" type="presParOf" srcId="{79FF3F91-AB38-497E-BA09-4932A72DEB2E}" destId="{1675C61B-BEE4-47B8-94BA-6CD1C65611A3}" srcOrd="0" destOrd="0" presId="urn:microsoft.com/office/officeart/2005/8/layout/hierarchy1"/>
    <dgm:cxn modelId="{6C8A8418-1AC4-4C95-B4DE-2A03345C6899}" type="presParOf" srcId="{1675C61B-BEE4-47B8-94BA-6CD1C65611A3}" destId="{519164BC-E233-45BC-8822-84EE6C30F0B3}" srcOrd="0" destOrd="0" presId="urn:microsoft.com/office/officeart/2005/8/layout/hierarchy1"/>
    <dgm:cxn modelId="{6F742FC4-2B86-4606-8D70-374EC579B9CB}" type="presParOf" srcId="{1675C61B-BEE4-47B8-94BA-6CD1C65611A3}" destId="{7DD799DA-3472-45C0-A60D-ED0C99BB4856}" srcOrd="1" destOrd="0" presId="urn:microsoft.com/office/officeart/2005/8/layout/hierarchy1"/>
    <dgm:cxn modelId="{9BE2A172-BEBD-4194-9757-979E38877022}" type="presParOf" srcId="{79FF3F91-AB38-497E-BA09-4932A72DEB2E}" destId="{4A439292-C584-4D93-BBF0-0AB6733ACC94}" srcOrd="1" destOrd="0" presId="urn:microsoft.com/office/officeart/2005/8/layout/hierarchy1"/>
    <dgm:cxn modelId="{A5197FA5-7C71-4A9D-ACAA-B0A55375AE5B}" type="presParOf" srcId="{4A439292-C584-4D93-BBF0-0AB6733ACC94}" destId="{36B87285-B6F1-4F38-85A7-9975E61A19A2}" srcOrd="0" destOrd="0" presId="urn:microsoft.com/office/officeart/2005/8/layout/hierarchy1"/>
    <dgm:cxn modelId="{113121AC-E19B-44BC-837A-729D4D82762D}" type="presParOf" srcId="{4A439292-C584-4D93-BBF0-0AB6733ACC94}" destId="{7A644F37-8881-4D06-A279-6D20C9969C3B}" srcOrd="1" destOrd="0" presId="urn:microsoft.com/office/officeart/2005/8/layout/hierarchy1"/>
    <dgm:cxn modelId="{99D837E1-40CC-4A6E-82A3-2587A42E328A}" type="presParOf" srcId="{7A644F37-8881-4D06-A279-6D20C9969C3B}" destId="{860C95E7-8351-4609-AECA-D69CEBFBEC67}" srcOrd="0" destOrd="0" presId="urn:microsoft.com/office/officeart/2005/8/layout/hierarchy1"/>
    <dgm:cxn modelId="{32FE61A3-0378-41CE-BCC8-40F4755BEF9D}" type="presParOf" srcId="{860C95E7-8351-4609-AECA-D69CEBFBEC67}" destId="{783DD46F-E438-41D6-904D-9D8F7C0BFA65}" srcOrd="0" destOrd="0" presId="urn:microsoft.com/office/officeart/2005/8/layout/hierarchy1"/>
    <dgm:cxn modelId="{10ABD214-9AE2-4D1F-9DBC-C432F085E6A7}" type="presParOf" srcId="{860C95E7-8351-4609-AECA-D69CEBFBEC67}" destId="{FD6A6484-4894-46DA-B41C-3A9D4EE6A56A}" srcOrd="1" destOrd="0" presId="urn:microsoft.com/office/officeart/2005/8/layout/hierarchy1"/>
    <dgm:cxn modelId="{DE6F0B34-D35F-413F-A789-A19A7249C57B}" type="presParOf" srcId="{7A644F37-8881-4D06-A279-6D20C9969C3B}" destId="{9F6A2A85-2575-4864-89AB-6FA9DACF4CF2}" srcOrd="1" destOrd="0" presId="urn:microsoft.com/office/officeart/2005/8/layout/hierarchy1"/>
    <dgm:cxn modelId="{8321F809-E41B-4504-BA52-77D66BD545F5}" type="presParOf" srcId="{C9D43567-CB45-416E-8623-26B92CA95085}" destId="{B0AF16BB-DC78-4333-BF57-A93BF8986E1E}" srcOrd="2" destOrd="0" presId="urn:microsoft.com/office/officeart/2005/8/layout/hierarchy1"/>
    <dgm:cxn modelId="{16FE8176-C1A5-49E6-9CCC-88D20030C695}" type="presParOf" srcId="{C9D43567-CB45-416E-8623-26B92CA95085}" destId="{1DF12C40-9039-4962-B072-03280071D69E}" srcOrd="3" destOrd="0" presId="urn:microsoft.com/office/officeart/2005/8/layout/hierarchy1"/>
    <dgm:cxn modelId="{C29FEA44-46B4-426A-804A-0016485BF3AD}" type="presParOf" srcId="{1DF12C40-9039-4962-B072-03280071D69E}" destId="{2E957C39-B092-4C5E-A8E6-806D88E8DBA5}" srcOrd="0" destOrd="0" presId="urn:microsoft.com/office/officeart/2005/8/layout/hierarchy1"/>
    <dgm:cxn modelId="{F7ADC4F5-3D0A-4A3A-9AC9-E67969912518}" type="presParOf" srcId="{2E957C39-B092-4C5E-A8E6-806D88E8DBA5}" destId="{4B84CE48-0F36-447E-906B-BDE950A56BB4}" srcOrd="0" destOrd="0" presId="urn:microsoft.com/office/officeart/2005/8/layout/hierarchy1"/>
    <dgm:cxn modelId="{C92B37E9-B889-49CF-89DD-40C897F1DCC2}" type="presParOf" srcId="{2E957C39-B092-4C5E-A8E6-806D88E8DBA5}" destId="{A5889E01-0A94-4A71-84AD-69F77E9EB721}" srcOrd="1" destOrd="0" presId="urn:microsoft.com/office/officeart/2005/8/layout/hierarchy1"/>
    <dgm:cxn modelId="{95358877-D4E5-4DB8-A757-ADEEA9537330}" type="presParOf" srcId="{1DF12C40-9039-4962-B072-03280071D69E}" destId="{E920D97F-BE3D-48EB-A590-1C7343A482B5}" srcOrd="1" destOrd="0" presId="urn:microsoft.com/office/officeart/2005/8/layout/hierarchy1"/>
    <dgm:cxn modelId="{F669F7E9-CC25-4F28-B1F8-4B645F51C030}" type="presParOf" srcId="{E920D97F-BE3D-48EB-A590-1C7343A482B5}" destId="{F6913357-AB6B-4E1C-A908-DC8DF55B4E17}" srcOrd="0" destOrd="0" presId="urn:microsoft.com/office/officeart/2005/8/layout/hierarchy1"/>
    <dgm:cxn modelId="{68B6B348-B283-4251-BE05-FF4B7FD2DF50}" type="presParOf" srcId="{E920D97F-BE3D-48EB-A590-1C7343A482B5}" destId="{F1DA90ED-C6F8-41C9-97D0-E5917596F9D5}" srcOrd="1" destOrd="0" presId="urn:microsoft.com/office/officeart/2005/8/layout/hierarchy1"/>
    <dgm:cxn modelId="{C2A08842-259C-457D-A990-F48C2FD9F557}" type="presParOf" srcId="{F1DA90ED-C6F8-41C9-97D0-E5917596F9D5}" destId="{A2073E70-619A-46C7-A6F5-DD79F1792C20}" srcOrd="0" destOrd="0" presId="urn:microsoft.com/office/officeart/2005/8/layout/hierarchy1"/>
    <dgm:cxn modelId="{7A137E53-8B4F-42B1-8C21-54724E734565}" type="presParOf" srcId="{A2073E70-619A-46C7-A6F5-DD79F1792C20}" destId="{A7559DA7-2555-4FF7-A277-A927E9BA01EC}" srcOrd="0" destOrd="0" presId="urn:microsoft.com/office/officeart/2005/8/layout/hierarchy1"/>
    <dgm:cxn modelId="{76A836CB-052F-46C8-9E0D-9701BBB93712}" type="presParOf" srcId="{A2073E70-619A-46C7-A6F5-DD79F1792C20}" destId="{3B87DF68-5A77-4D11-BF45-35ACB44C7016}" srcOrd="1" destOrd="0" presId="urn:microsoft.com/office/officeart/2005/8/layout/hierarchy1"/>
    <dgm:cxn modelId="{F492D367-2CF3-4BFA-8684-606BD690DAB0}" type="presParOf" srcId="{F1DA90ED-C6F8-41C9-97D0-E5917596F9D5}" destId="{AE847FB5-72F2-4566-AAD1-3D92B099FC95}"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9F50F43-BD5F-412E-95D8-44AF8AB0768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l-GR"/>
        </a:p>
      </dgm:t>
    </dgm:pt>
    <dgm:pt modelId="{686D7877-6637-4965-A461-E5C86310717D}">
      <dgm:prSet phldrT="[Κείμενο]" custT="1"/>
      <dgm:spPr/>
      <dgm:t>
        <a:bodyPr/>
        <a:lstStyle/>
        <a:p>
          <a:r>
            <a:rPr lang="el-GR" sz="2000" dirty="0" smtClean="0">
              <a:latin typeface="+mj-lt"/>
            </a:rPr>
            <a:t>1</a:t>
          </a:r>
          <a:r>
            <a:rPr lang="el-GR" sz="2000" baseline="30000" dirty="0" smtClean="0">
              <a:latin typeface="+mj-lt"/>
            </a:rPr>
            <a:t>ο</a:t>
          </a:r>
          <a:r>
            <a:rPr lang="el-GR" sz="2000" dirty="0" smtClean="0">
              <a:latin typeface="+mj-lt"/>
            </a:rPr>
            <a:t> Ερ. Ερώτημα</a:t>
          </a:r>
          <a:endParaRPr lang="el-GR" sz="2000" dirty="0">
            <a:latin typeface="+mj-lt"/>
          </a:endParaRPr>
        </a:p>
      </dgm:t>
    </dgm:pt>
    <dgm:pt modelId="{81832696-9397-4829-AE28-4A339963D78D}" type="parTrans" cxnId="{51E2199E-2C8A-429D-AF03-21BD61D4CCF9}">
      <dgm:prSet/>
      <dgm:spPr/>
      <dgm:t>
        <a:bodyPr/>
        <a:lstStyle/>
        <a:p>
          <a:endParaRPr lang="el-GR"/>
        </a:p>
      </dgm:t>
    </dgm:pt>
    <dgm:pt modelId="{ECA20E60-5327-4CB5-8E3E-C18EABE954F2}" type="sibTrans" cxnId="{51E2199E-2C8A-429D-AF03-21BD61D4CCF9}">
      <dgm:prSet/>
      <dgm:spPr/>
      <dgm:t>
        <a:bodyPr/>
        <a:lstStyle/>
        <a:p>
          <a:endParaRPr lang="el-GR"/>
        </a:p>
      </dgm:t>
    </dgm:pt>
    <dgm:pt modelId="{B00EBD15-02F8-461A-9EE9-A46FBA53181B}">
      <dgm:prSet phldrT="[Κείμενο]"/>
      <dgm:spPr/>
      <dgm:t>
        <a:bodyPr/>
        <a:lstStyle/>
        <a:p>
          <a:r>
            <a:rPr lang="el-GR" dirty="0" smtClean="0"/>
            <a:t>Το ΕΥ είναι εύχρηστο και αισθητικά καλαίσθητο.</a:t>
          </a:r>
          <a:endParaRPr lang="el-GR" dirty="0"/>
        </a:p>
      </dgm:t>
    </dgm:pt>
    <dgm:pt modelId="{F490AE10-4BA6-4D20-A38C-9E9FC4BE40BC}" type="parTrans" cxnId="{5D9065F0-590A-4EFF-97D8-4BE60031D9D5}">
      <dgm:prSet/>
      <dgm:spPr/>
      <dgm:t>
        <a:bodyPr/>
        <a:lstStyle/>
        <a:p>
          <a:endParaRPr lang="el-GR"/>
        </a:p>
      </dgm:t>
    </dgm:pt>
    <dgm:pt modelId="{412CD836-870D-4B54-8E6C-5BA037FC97A4}" type="sibTrans" cxnId="{5D9065F0-590A-4EFF-97D8-4BE60031D9D5}">
      <dgm:prSet/>
      <dgm:spPr/>
      <dgm:t>
        <a:bodyPr/>
        <a:lstStyle/>
        <a:p>
          <a:endParaRPr lang="el-GR"/>
        </a:p>
      </dgm:t>
    </dgm:pt>
    <dgm:pt modelId="{39ACF49C-39BB-47FC-B34E-7108CACF6D10}">
      <dgm:prSet phldrT="[Κείμενο]" custT="1"/>
      <dgm:spPr/>
      <dgm:t>
        <a:bodyPr/>
        <a:lstStyle/>
        <a:p>
          <a:r>
            <a:rPr lang="el-GR" sz="2000" dirty="0" smtClean="0">
              <a:latin typeface="+mj-lt"/>
            </a:rPr>
            <a:t>2</a:t>
          </a:r>
          <a:r>
            <a:rPr lang="el-GR" sz="2000" baseline="30000" dirty="0" smtClean="0">
              <a:latin typeface="+mj-lt"/>
            </a:rPr>
            <a:t>ο</a:t>
          </a:r>
          <a:r>
            <a:rPr lang="el-GR" sz="2000" dirty="0" smtClean="0">
              <a:latin typeface="+mj-lt"/>
            </a:rPr>
            <a:t> Ερ. Ερώτημα</a:t>
          </a:r>
          <a:endParaRPr lang="el-GR" sz="2000" dirty="0">
            <a:latin typeface="+mj-lt"/>
          </a:endParaRPr>
        </a:p>
      </dgm:t>
    </dgm:pt>
    <dgm:pt modelId="{69AE9917-4D1F-4EF8-A18E-8CB5443F87DC}" type="parTrans" cxnId="{C9B5620E-C6B3-40D0-9194-CDAE5EB6E2E8}">
      <dgm:prSet/>
      <dgm:spPr/>
      <dgm:t>
        <a:bodyPr/>
        <a:lstStyle/>
        <a:p>
          <a:endParaRPr lang="el-GR"/>
        </a:p>
      </dgm:t>
    </dgm:pt>
    <dgm:pt modelId="{9F632929-D106-49EB-A87C-C226BF981C00}" type="sibTrans" cxnId="{C9B5620E-C6B3-40D0-9194-CDAE5EB6E2E8}">
      <dgm:prSet/>
      <dgm:spPr/>
      <dgm:t>
        <a:bodyPr/>
        <a:lstStyle/>
        <a:p>
          <a:endParaRPr lang="el-GR"/>
        </a:p>
      </dgm:t>
    </dgm:pt>
    <dgm:pt modelId="{79FACF29-9F30-4D34-82C1-3B93F21939AC}">
      <dgm:prSet phldrT="[Κείμενο]"/>
      <dgm:spPr/>
      <dgm:t>
        <a:bodyPr/>
        <a:lstStyle/>
        <a:p>
          <a:pPr algn="just"/>
          <a:r>
            <a:rPr lang="el-GR" dirty="0" smtClean="0"/>
            <a:t>Η γραμμική δομή και η σαφήνεια του περιεχομένου, του ΕΥ, επιτρέπει την αυτόνομη και αποτελεσματική μάθηση </a:t>
          </a:r>
          <a:endParaRPr lang="el-GR" dirty="0"/>
        </a:p>
      </dgm:t>
    </dgm:pt>
    <dgm:pt modelId="{E211F229-CD03-44B0-AB75-64618C031718}" type="parTrans" cxnId="{5B162637-FDAA-4152-9FEE-B53DDAF3D45F}">
      <dgm:prSet/>
      <dgm:spPr/>
      <dgm:t>
        <a:bodyPr/>
        <a:lstStyle/>
        <a:p>
          <a:endParaRPr lang="el-GR"/>
        </a:p>
      </dgm:t>
    </dgm:pt>
    <dgm:pt modelId="{6A00756D-4943-494A-947E-AA6A640F5907}" type="sibTrans" cxnId="{5B162637-FDAA-4152-9FEE-B53DDAF3D45F}">
      <dgm:prSet/>
      <dgm:spPr/>
      <dgm:t>
        <a:bodyPr/>
        <a:lstStyle/>
        <a:p>
          <a:endParaRPr lang="el-GR"/>
        </a:p>
      </dgm:t>
    </dgm:pt>
    <dgm:pt modelId="{F3D08B9E-D227-4F97-BC5A-09977F7D05FD}">
      <dgm:prSet phldrT="[Κείμενο]" custT="1"/>
      <dgm:spPr/>
      <dgm:t>
        <a:bodyPr/>
        <a:lstStyle/>
        <a:p>
          <a:r>
            <a:rPr lang="el-GR" sz="2000" dirty="0" smtClean="0">
              <a:latin typeface="+mj-lt"/>
            </a:rPr>
            <a:t>3</a:t>
          </a:r>
          <a:r>
            <a:rPr lang="el-GR" sz="2000" baseline="30000" dirty="0" smtClean="0">
              <a:latin typeface="+mj-lt"/>
            </a:rPr>
            <a:t>ο</a:t>
          </a:r>
          <a:r>
            <a:rPr lang="el-GR" sz="2000" dirty="0" smtClean="0">
              <a:latin typeface="+mj-lt"/>
            </a:rPr>
            <a:t> Ερ. Ερώτημα</a:t>
          </a:r>
          <a:endParaRPr lang="el-GR" sz="2000" dirty="0">
            <a:latin typeface="+mj-lt"/>
          </a:endParaRPr>
        </a:p>
      </dgm:t>
    </dgm:pt>
    <dgm:pt modelId="{BE3C8080-14C2-456F-9977-B44CA7C24865}" type="parTrans" cxnId="{504EC417-72B4-4D98-88E2-398D66B1C340}">
      <dgm:prSet/>
      <dgm:spPr/>
      <dgm:t>
        <a:bodyPr/>
        <a:lstStyle/>
        <a:p>
          <a:endParaRPr lang="el-GR"/>
        </a:p>
      </dgm:t>
    </dgm:pt>
    <dgm:pt modelId="{7209EA2B-3957-4F8A-8AFB-0E7B14270B41}" type="sibTrans" cxnId="{504EC417-72B4-4D98-88E2-398D66B1C340}">
      <dgm:prSet/>
      <dgm:spPr/>
      <dgm:t>
        <a:bodyPr/>
        <a:lstStyle/>
        <a:p>
          <a:endParaRPr lang="el-GR"/>
        </a:p>
      </dgm:t>
    </dgm:pt>
    <dgm:pt modelId="{37728C5C-DD8B-47DB-A91D-0CD9513B31D9}">
      <dgm:prSet phldrT="[Κείμενο]"/>
      <dgm:spPr/>
      <dgm:t>
        <a:bodyPr/>
        <a:lstStyle/>
        <a:p>
          <a:r>
            <a:rPr lang="el-GR" dirty="0" smtClean="0"/>
            <a:t>Το ΕΥ λειτουργεί ανατροφοδοτικά και ενισχυτικά διευκολύνοντας την αποτελεσματική κατανόηση.</a:t>
          </a:r>
          <a:endParaRPr lang="el-GR" dirty="0"/>
        </a:p>
      </dgm:t>
    </dgm:pt>
    <dgm:pt modelId="{19B9982A-E6FD-4500-9C3E-80829DC14E4B}" type="parTrans" cxnId="{A12944AA-6756-46C1-8F1B-C4687D95D802}">
      <dgm:prSet/>
      <dgm:spPr/>
      <dgm:t>
        <a:bodyPr/>
        <a:lstStyle/>
        <a:p>
          <a:endParaRPr lang="el-GR"/>
        </a:p>
      </dgm:t>
    </dgm:pt>
    <dgm:pt modelId="{C285D004-07BF-4784-86D5-A555C0C09F51}" type="sibTrans" cxnId="{A12944AA-6756-46C1-8F1B-C4687D95D802}">
      <dgm:prSet/>
      <dgm:spPr/>
      <dgm:t>
        <a:bodyPr/>
        <a:lstStyle/>
        <a:p>
          <a:endParaRPr lang="el-GR"/>
        </a:p>
      </dgm:t>
    </dgm:pt>
    <dgm:pt modelId="{13A75C1F-6724-48BB-8A8F-1AAC029937F5}" type="pres">
      <dgm:prSet presAssocID="{99F50F43-BD5F-412E-95D8-44AF8AB0768F}" presName="linearFlow" presStyleCnt="0">
        <dgm:presLayoutVars>
          <dgm:dir/>
          <dgm:animLvl val="lvl"/>
          <dgm:resizeHandles val="exact"/>
        </dgm:presLayoutVars>
      </dgm:prSet>
      <dgm:spPr/>
      <dgm:t>
        <a:bodyPr/>
        <a:lstStyle/>
        <a:p>
          <a:endParaRPr lang="el-GR"/>
        </a:p>
      </dgm:t>
    </dgm:pt>
    <dgm:pt modelId="{F48DB815-3BDB-40BF-82FA-4B171C2BBF19}" type="pres">
      <dgm:prSet presAssocID="{686D7877-6637-4965-A461-E5C86310717D}" presName="composite" presStyleCnt="0"/>
      <dgm:spPr/>
    </dgm:pt>
    <dgm:pt modelId="{869F8870-5B43-4F33-8ED1-E0FF75B777E7}" type="pres">
      <dgm:prSet presAssocID="{686D7877-6637-4965-A461-E5C86310717D}" presName="parentText" presStyleLbl="alignNode1" presStyleIdx="0" presStyleCnt="3">
        <dgm:presLayoutVars>
          <dgm:chMax val="1"/>
          <dgm:bulletEnabled val="1"/>
        </dgm:presLayoutVars>
      </dgm:prSet>
      <dgm:spPr/>
      <dgm:t>
        <a:bodyPr/>
        <a:lstStyle/>
        <a:p>
          <a:endParaRPr lang="el-GR"/>
        </a:p>
      </dgm:t>
    </dgm:pt>
    <dgm:pt modelId="{7F1B3573-56FD-414A-9E65-5C7A37B39C2C}" type="pres">
      <dgm:prSet presAssocID="{686D7877-6637-4965-A461-E5C86310717D}" presName="descendantText" presStyleLbl="alignAcc1" presStyleIdx="0" presStyleCnt="3">
        <dgm:presLayoutVars>
          <dgm:bulletEnabled val="1"/>
        </dgm:presLayoutVars>
      </dgm:prSet>
      <dgm:spPr/>
      <dgm:t>
        <a:bodyPr/>
        <a:lstStyle/>
        <a:p>
          <a:endParaRPr lang="el-GR"/>
        </a:p>
      </dgm:t>
    </dgm:pt>
    <dgm:pt modelId="{489EC112-C71D-4DDC-B6FF-E05B6461358E}" type="pres">
      <dgm:prSet presAssocID="{ECA20E60-5327-4CB5-8E3E-C18EABE954F2}" presName="sp" presStyleCnt="0"/>
      <dgm:spPr/>
    </dgm:pt>
    <dgm:pt modelId="{E42E6F2B-855F-4108-8EBD-74BB5C687C74}" type="pres">
      <dgm:prSet presAssocID="{39ACF49C-39BB-47FC-B34E-7108CACF6D10}" presName="composite" presStyleCnt="0"/>
      <dgm:spPr/>
    </dgm:pt>
    <dgm:pt modelId="{8613017F-AC2F-4278-BB35-95029A29A4B6}" type="pres">
      <dgm:prSet presAssocID="{39ACF49C-39BB-47FC-B34E-7108CACF6D10}" presName="parentText" presStyleLbl="alignNode1" presStyleIdx="1" presStyleCnt="3">
        <dgm:presLayoutVars>
          <dgm:chMax val="1"/>
          <dgm:bulletEnabled val="1"/>
        </dgm:presLayoutVars>
      </dgm:prSet>
      <dgm:spPr/>
      <dgm:t>
        <a:bodyPr/>
        <a:lstStyle/>
        <a:p>
          <a:endParaRPr lang="el-GR"/>
        </a:p>
      </dgm:t>
    </dgm:pt>
    <dgm:pt modelId="{6537D01F-F5CB-4256-86FD-B81DA9E73BE5}" type="pres">
      <dgm:prSet presAssocID="{39ACF49C-39BB-47FC-B34E-7108CACF6D10}" presName="descendantText" presStyleLbl="alignAcc1" presStyleIdx="1" presStyleCnt="3">
        <dgm:presLayoutVars>
          <dgm:bulletEnabled val="1"/>
        </dgm:presLayoutVars>
      </dgm:prSet>
      <dgm:spPr/>
      <dgm:t>
        <a:bodyPr/>
        <a:lstStyle/>
        <a:p>
          <a:endParaRPr lang="el-GR"/>
        </a:p>
      </dgm:t>
    </dgm:pt>
    <dgm:pt modelId="{8C2AA646-DEAF-4186-B37E-E1A9AE878C2D}" type="pres">
      <dgm:prSet presAssocID="{9F632929-D106-49EB-A87C-C226BF981C00}" presName="sp" presStyleCnt="0"/>
      <dgm:spPr/>
    </dgm:pt>
    <dgm:pt modelId="{E1BB9BEE-8741-4E7A-9665-2B48790C578D}" type="pres">
      <dgm:prSet presAssocID="{F3D08B9E-D227-4F97-BC5A-09977F7D05FD}" presName="composite" presStyleCnt="0"/>
      <dgm:spPr/>
    </dgm:pt>
    <dgm:pt modelId="{0B9E516F-A2E6-40DE-B687-D7AF17359843}" type="pres">
      <dgm:prSet presAssocID="{F3D08B9E-D227-4F97-BC5A-09977F7D05FD}" presName="parentText" presStyleLbl="alignNode1" presStyleIdx="2" presStyleCnt="3">
        <dgm:presLayoutVars>
          <dgm:chMax val="1"/>
          <dgm:bulletEnabled val="1"/>
        </dgm:presLayoutVars>
      </dgm:prSet>
      <dgm:spPr/>
      <dgm:t>
        <a:bodyPr/>
        <a:lstStyle/>
        <a:p>
          <a:endParaRPr lang="el-GR"/>
        </a:p>
      </dgm:t>
    </dgm:pt>
    <dgm:pt modelId="{50AAAB46-E194-4F09-B167-52FE243E01C2}" type="pres">
      <dgm:prSet presAssocID="{F3D08B9E-D227-4F97-BC5A-09977F7D05FD}" presName="descendantText" presStyleLbl="alignAcc1" presStyleIdx="2" presStyleCnt="3">
        <dgm:presLayoutVars>
          <dgm:bulletEnabled val="1"/>
        </dgm:presLayoutVars>
      </dgm:prSet>
      <dgm:spPr/>
      <dgm:t>
        <a:bodyPr/>
        <a:lstStyle/>
        <a:p>
          <a:endParaRPr lang="el-GR"/>
        </a:p>
      </dgm:t>
    </dgm:pt>
  </dgm:ptLst>
  <dgm:cxnLst>
    <dgm:cxn modelId="{504EC417-72B4-4D98-88E2-398D66B1C340}" srcId="{99F50F43-BD5F-412E-95D8-44AF8AB0768F}" destId="{F3D08B9E-D227-4F97-BC5A-09977F7D05FD}" srcOrd="2" destOrd="0" parTransId="{BE3C8080-14C2-456F-9977-B44CA7C24865}" sibTransId="{7209EA2B-3957-4F8A-8AFB-0E7B14270B41}"/>
    <dgm:cxn modelId="{5D9065F0-590A-4EFF-97D8-4BE60031D9D5}" srcId="{686D7877-6637-4965-A461-E5C86310717D}" destId="{B00EBD15-02F8-461A-9EE9-A46FBA53181B}" srcOrd="0" destOrd="0" parTransId="{F490AE10-4BA6-4D20-A38C-9E9FC4BE40BC}" sibTransId="{412CD836-870D-4B54-8E6C-5BA037FC97A4}"/>
    <dgm:cxn modelId="{FC5D6190-1AB3-4884-90F2-8B717A2E0D69}" type="presOf" srcId="{686D7877-6637-4965-A461-E5C86310717D}" destId="{869F8870-5B43-4F33-8ED1-E0FF75B777E7}" srcOrd="0" destOrd="0" presId="urn:microsoft.com/office/officeart/2005/8/layout/chevron2"/>
    <dgm:cxn modelId="{C9B5620E-C6B3-40D0-9194-CDAE5EB6E2E8}" srcId="{99F50F43-BD5F-412E-95D8-44AF8AB0768F}" destId="{39ACF49C-39BB-47FC-B34E-7108CACF6D10}" srcOrd="1" destOrd="0" parTransId="{69AE9917-4D1F-4EF8-A18E-8CB5443F87DC}" sibTransId="{9F632929-D106-49EB-A87C-C226BF981C00}"/>
    <dgm:cxn modelId="{4784C3CB-3131-4AC1-8F39-2836EEE885D0}" type="presOf" srcId="{37728C5C-DD8B-47DB-A91D-0CD9513B31D9}" destId="{50AAAB46-E194-4F09-B167-52FE243E01C2}" srcOrd="0" destOrd="0" presId="urn:microsoft.com/office/officeart/2005/8/layout/chevron2"/>
    <dgm:cxn modelId="{74803827-29A4-4541-802B-F4A6D2881404}" type="presOf" srcId="{99F50F43-BD5F-412E-95D8-44AF8AB0768F}" destId="{13A75C1F-6724-48BB-8A8F-1AAC029937F5}" srcOrd="0" destOrd="0" presId="urn:microsoft.com/office/officeart/2005/8/layout/chevron2"/>
    <dgm:cxn modelId="{A12944AA-6756-46C1-8F1B-C4687D95D802}" srcId="{F3D08B9E-D227-4F97-BC5A-09977F7D05FD}" destId="{37728C5C-DD8B-47DB-A91D-0CD9513B31D9}" srcOrd="0" destOrd="0" parTransId="{19B9982A-E6FD-4500-9C3E-80829DC14E4B}" sibTransId="{C285D004-07BF-4784-86D5-A555C0C09F51}"/>
    <dgm:cxn modelId="{0517BF6A-10F3-484B-807E-05D6505A31C5}" type="presOf" srcId="{39ACF49C-39BB-47FC-B34E-7108CACF6D10}" destId="{8613017F-AC2F-4278-BB35-95029A29A4B6}" srcOrd="0" destOrd="0" presId="urn:microsoft.com/office/officeart/2005/8/layout/chevron2"/>
    <dgm:cxn modelId="{08C0C297-283D-4FD7-83B2-D18CD1D892BE}" type="presOf" srcId="{B00EBD15-02F8-461A-9EE9-A46FBA53181B}" destId="{7F1B3573-56FD-414A-9E65-5C7A37B39C2C}" srcOrd="0" destOrd="0" presId="urn:microsoft.com/office/officeart/2005/8/layout/chevron2"/>
    <dgm:cxn modelId="{373E283C-1A39-4374-B77E-8733852833F6}" type="presOf" srcId="{F3D08B9E-D227-4F97-BC5A-09977F7D05FD}" destId="{0B9E516F-A2E6-40DE-B687-D7AF17359843}" srcOrd="0" destOrd="0" presId="urn:microsoft.com/office/officeart/2005/8/layout/chevron2"/>
    <dgm:cxn modelId="{51E2199E-2C8A-429D-AF03-21BD61D4CCF9}" srcId="{99F50F43-BD5F-412E-95D8-44AF8AB0768F}" destId="{686D7877-6637-4965-A461-E5C86310717D}" srcOrd="0" destOrd="0" parTransId="{81832696-9397-4829-AE28-4A339963D78D}" sibTransId="{ECA20E60-5327-4CB5-8E3E-C18EABE954F2}"/>
    <dgm:cxn modelId="{C425B945-80F2-4AA4-B395-F13D0A2A3D6F}" type="presOf" srcId="{79FACF29-9F30-4D34-82C1-3B93F21939AC}" destId="{6537D01F-F5CB-4256-86FD-B81DA9E73BE5}" srcOrd="0" destOrd="0" presId="urn:microsoft.com/office/officeart/2005/8/layout/chevron2"/>
    <dgm:cxn modelId="{5B162637-FDAA-4152-9FEE-B53DDAF3D45F}" srcId="{39ACF49C-39BB-47FC-B34E-7108CACF6D10}" destId="{79FACF29-9F30-4D34-82C1-3B93F21939AC}" srcOrd="0" destOrd="0" parTransId="{E211F229-CD03-44B0-AB75-64618C031718}" sibTransId="{6A00756D-4943-494A-947E-AA6A640F5907}"/>
    <dgm:cxn modelId="{5270807F-5C18-4904-9373-6ED00EC28EE1}" type="presParOf" srcId="{13A75C1F-6724-48BB-8A8F-1AAC029937F5}" destId="{F48DB815-3BDB-40BF-82FA-4B171C2BBF19}" srcOrd="0" destOrd="0" presId="urn:microsoft.com/office/officeart/2005/8/layout/chevron2"/>
    <dgm:cxn modelId="{9C8EF4BF-3540-4C33-9856-F23550D6227A}" type="presParOf" srcId="{F48DB815-3BDB-40BF-82FA-4B171C2BBF19}" destId="{869F8870-5B43-4F33-8ED1-E0FF75B777E7}" srcOrd="0" destOrd="0" presId="urn:microsoft.com/office/officeart/2005/8/layout/chevron2"/>
    <dgm:cxn modelId="{22FA8FC3-032D-4FDE-BDCD-C6856E108DEE}" type="presParOf" srcId="{F48DB815-3BDB-40BF-82FA-4B171C2BBF19}" destId="{7F1B3573-56FD-414A-9E65-5C7A37B39C2C}" srcOrd="1" destOrd="0" presId="urn:microsoft.com/office/officeart/2005/8/layout/chevron2"/>
    <dgm:cxn modelId="{9DF8BED5-3E3B-46E3-A979-DBC326707593}" type="presParOf" srcId="{13A75C1F-6724-48BB-8A8F-1AAC029937F5}" destId="{489EC112-C71D-4DDC-B6FF-E05B6461358E}" srcOrd="1" destOrd="0" presId="urn:microsoft.com/office/officeart/2005/8/layout/chevron2"/>
    <dgm:cxn modelId="{070C589C-286A-4E7A-9D5B-E46379BD903F}" type="presParOf" srcId="{13A75C1F-6724-48BB-8A8F-1AAC029937F5}" destId="{E42E6F2B-855F-4108-8EBD-74BB5C687C74}" srcOrd="2" destOrd="0" presId="urn:microsoft.com/office/officeart/2005/8/layout/chevron2"/>
    <dgm:cxn modelId="{FEA2CFC7-B501-4B01-A237-46B1FD306F52}" type="presParOf" srcId="{E42E6F2B-855F-4108-8EBD-74BB5C687C74}" destId="{8613017F-AC2F-4278-BB35-95029A29A4B6}" srcOrd="0" destOrd="0" presId="urn:microsoft.com/office/officeart/2005/8/layout/chevron2"/>
    <dgm:cxn modelId="{D44D9B2F-5831-46A2-918D-3C2AC8405CB2}" type="presParOf" srcId="{E42E6F2B-855F-4108-8EBD-74BB5C687C74}" destId="{6537D01F-F5CB-4256-86FD-B81DA9E73BE5}" srcOrd="1" destOrd="0" presId="urn:microsoft.com/office/officeart/2005/8/layout/chevron2"/>
    <dgm:cxn modelId="{28551F57-0E9E-4547-A8B7-99498F26C772}" type="presParOf" srcId="{13A75C1F-6724-48BB-8A8F-1AAC029937F5}" destId="{8C2AA646-DEAF-4186-B37E-E1A9AE878C2D}" srcOrd="3" destOrd="0" presId="urn:microsoft.com/office/officeart/2005/8/layout/chevron2"/>
    <dgm:cxn modelId="{FB37A787-E4B8-4FCF-9463-7EE07AF8E204}" type="presParOf" srcId="{13A75C1F-6724-48BB-8A8F-1AAC029937F5}" destId="{E1BB9BEE-8741-4E7A-9665-2B48790C578D}" srcOrd="4" destOrd="0" presId="urn:microsoft.com/office/officeart/2005/8/layout/chevron2"/>
    <dgm:cxn modelId="{7D812348-6444-4D6B-B999-251102FFC68D}" type="presParOf" srcId="{E1BB9BEE-8741-4E7A-9665-2B48790C578D}" destId="{0B9E516F-A2E6-40DE-B687-D7AF17359843}" srcOrd="0" destOrd="0" presId="urn:microsoft.com/office/officeart/2005/8/layout/chevron2"/>
    <dgm:cxn modelId="{218D00F8-210B-40BE-A0C8-62C0C8E8896C}" type="presParOf" srcId="{E1BB9BEE-8741-4E7A-9665-2B48790C578D}" destId="{50AAAB46-E194-4F09-B167-52FE243E01C2}"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E47B5B-2900-4DA0-BA2F-6A40C25DBED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l-GR"/>
        </a:p>
      </dgm:t>
    </dgm:pt>
    <dgm:pt modelId="{E3BA0D8F-F0F8-4F4B-8E93-872A663238D5}">
      <dgm:prSet phldrT="[Κείμενο]" custT="1"/>
      <dgm:spPr/>
      <dgm:t>
        <a:bodyPr/>
        <a:lstStyle/>
        <a:p>
          <a:r>
            <a:rPr lang="el-GR" sz="1800" dirty="0" smtClean="0"/>
            <a:t>Βασικές αρχές της εξ αποστάσεως εκπαίδευσης</a:t>
          </a:r>
          <a:endParaRPr lang="el-GR" sz="1800" dirty="0"/>
        </a:p>
      </dgm:t>
    </dgm:pt>
    <dgm:pt modelId="{B2F83284-0977-47C0-A518-1A58EC06D2D0}" type="parTrans" cxnId="{C8C9E911-4956-49E6-9C04-696B4E1ABC85}">
      <dgm:prSet/>
      <dgm:spPr/>
      <dgm:t>
        <a:bodyPr/>
        <a:lstStyle/>
        <a:p>
          <a:endParaRPr lang="el-GR"/>
        </a:p>
      </dgm:t>
    </dgm:pt>
    <dgm:pt modelId="{BF399F3C-F26B-4FC5-9A21-D64EF9B8C0C6}" type="sibTrans" cxnId="{C8C9E911-4956-49E6-9C04-696B4E1ABC85}">
      <dgm:prSet/>
      <dgm:spPr/>
      <dgm:t>
        <a:bodyPr/>
        <a:lstStyle/>
        <a:p>
          <a:endParaRPr lang="el-GR"/>
        </a:p>
      </dgm:t>
    </dgm:pt>
    <dgm:pt modelId="{50F56FC8-BBE8-4B9B-BC14-1ACFD2762E15}">
      <dgm:prSet phldrT="[Κείμενο]" custT="1"/>
      <dgm:spPr/>
      <dgm:t>
        <a:bodyPr/>
        <a:lstStyle/>
        <a:p>
          <a:r>
            <a:rPr lang="el-GR" sz="1800" dirty="0" smtClean="0"/>
            <a:t>Εκπαίδευση ενηλίκων</a:t>
          </a:r>
          <a:endParaRPr lang="el-GR" sz="1800" dirty="0"/>
        </a:p>
      </dgm:t>
    </dgm:pt>
    <dgm:pt modelId="{2C19770E-2641-471E-821D-ECAF40C2DA1E}" type="parTrans" cxnId="{D28B6702-092D-465C-A07A-1536DE5EDDF8}">
      <dgm:prSet/>
      <dgm:spPr/>
      <dgm:t>
        <a:bodyPr/>
        <a:lstStyle/>
        <a:p>
          <a:endParaRPr lang="el-GR"/>
        </a:p>
      </dgm:t>
    </dgm:pt>
    <dgm:pt modelId="{DFDCEF9D-5FDC-4299-84B0-AA275023E7D8}" type="sibTrans" cxnId="{D28B6702-092D-465C-A07A-1536DE5EDDF8}">
      <dgm:prSet/>
      <dgm:spPr/>
      <dgm:t>
        <a:bodyPr/>
        <a:lstStyle/>
        <a:p>
          <a:endParaRPr lang="el-GR"/>
        </a:p>
      </dgm:t>
    </dgm:pt>
    <dgm:pt modelId="{48BA83B5-06AD-4BE3-8EBA-27DC42F285BC}">
      <dgm:prSet phldrT="[Κείμενο]" custT="1"/>
      <dgm:spPr/>
      <dgm:t>
        <a:bodyPr/>
        <a:lstStyle/>
        <a:p>
          <a:r>
            <a:rPr lang="el-GR" sz="1800" dirty="0" smtClean="0"/>
            <a:t>Επιμόρφωση στελεχών εκπαίδευσης</a:t>
          </a:r>
          <a:endParaRPr lang="el-GR" sz="1800" dirty="0"/>
        </a:p>
      </dgm:t>
    </dgm:pt>
    <dgm:pt modelId="{6B9BD957-1D2C-4333-A705-2F9DC9891555}" type="parTrans" cxnId="{B6F9D8D8-F548-4ED4-88C7-473DA50C29F1}">
      <dgm:prSet/>
      <dgm:spPr/>
      <dgm:t>
        <a:bodyPr/>
        <a:lstStyle/>
        <a:p>
          <a:endParaRPr lang="el-GR"/>
        </a:p>
      </dgm:t>
    </dgm:pt>
    <dgm:pt modelId="{C0C2DC7D-AA60-49CE-908B-56BB809FCE13}" type="sibTrans" cxnId="{B6F9D8D8-F548-4ED4-88C7-473DA50C29F1}">
      <dgm:prSet/>
      <dgm:spPr/>
      <dgm:t>
        <a:bodyPr/>
        <a:lstStyle/>
        <a:p>
          <a:endParaRPr lang="el-GR"/>
        </a:p>
      </dgm:t>
    </dgm:pt>
    <dgm:pt modelId="{06E70EAF-4B1B-4AA1-91D9-7B48ECC640E7}" type="pres">
      <dgm:prSet presAssocID="{F9E47B5B-2900-4DA0-BA2F-6A40C25DBED5}" presName="Name0" presStyleCnt="0">
        <dgm:presLayoutVars>
          <dgm:dir/>
          <dgm:resizeHandles val="exact"/>
        </dgm:presLayoutVars>
      </dgm:prSet>
      <dgm:spPr/>
      <dgm:t>
        <a:bodyPr/>
        <a:lstStyle/>
        <a:p>
          <a:endParaRPr lang="el-GR"/>
        </a:p>
      </dgm:t>
    </dgm:pt>
    <dgm:pt modelId="{7303A09B-0BEB-42CB-A313-38D3CE6AA152}" type="pres">
      <dgm:prSet presAssocID="{E3BA0D8F-F0F8-4F4B-8E93-872A663238D5}" presName="node" presStyleLbl="node1" presStyleIdx="0" presStyleCnt="3" custScaleX="111942">
        <dgm:presLayoutVars>
          <dgm:bulletEnabled val="1"/>
        </dgm:presLayoutVars>
      </dgm:prSet>
      <dgm:spPr/>
      <dgm:t>
        <a:bodyPr/>
        <a:lstStyle/>
        <a:p>
          <a:endParaRPr lang="el-GR"/>
        </a:p>
      </dgm:t>
    </dgm:pt>
    <dgm:pt modelId="{A2FCB202-A574-4456-B704-287E64BFA607}" type="pres">
      <dgm:prSet presAssocID="{BF399F3C-F26B-4FC5-9A21-D64EF9B8C0C6}" presName="sibTrans" presStyleCnt="0"/>
      <dgm:spPr/>
    </dgm:pt>
    <dgm:pt modelId="{B33C46AE-6F5C-42C0-BB76-7122FF48589D}" type="pres">
      <dgm:prSet presAssocID="{50F56FC8-BBE8-4B9B-BC14-1ACFD2762E15}" presName="node" presStyleLbl="node1" presStyleIdx="1" presStyleCnt="3">
        <dgm:presLayoutVars>
          <dgm:bulletEnabled val="1"/>
        </dgm:presLayoutVars>
      </dgm:prSet>
      <dgm:spPr/>
      <dgm:t>
        <a:bodyPr/>
        <a:lstStyle/>
        <a:p>
          <a:endParaRPr lang="el-GR"/>
        </a:p>
      </dgm:t>
    </dgm:pt>
    <dgm:pt modelId="{99F93A08-7CB8-44A1-8B04-3FEF5B0EEB67}" type="pres">
      <dgm:prSet presAssocID="{DFDCEF9D-5FDC-4299-84B0-AA275023E7D8}" presName="sibTrans" presStyleCnt="0"/>
      <dgm:spPr/>
    </dgm:pt>
    <dgm:pt modelId="{F54132A2-0580-4420-B7FA-E45EF6535A71}" type="pres">
      <dgm:prSet presAssocID="{48BA83B5-06AD-4BE3-8EBA-27DC42F285BC}" presName="node" presStyleLbl="node1" presStyleIdx="2" presStyleCnt="3">
        <dgm:presLayoutVars>
          <dgm:bulletEnabled val="1"/>
        </dgm:presLayoutVars>
      </dgm:prSet>
      <dgm:spPr/>
      <dgm:t>
        <a:bodyPr/>
        <a:lstStyle/>
        <a:p>
          <a:endParaRPr lang="el-GR"/>
        </a:p>
      </dgm:t>
    </dgm:pt>
  </dgm:ptLst>
  <dgm:cxnLst>
    <dgm:cxn modelId="{4CB96A14-4BBB-4BCF-B5D1-9FBE52B46D00}" type="presOf" srcId="{48BA83B5-06AD-4BE3-8EBA-27DC42F285BC}" destId="{F54132A2-0580-4420-B7FA-E45EF6535A71}" srcOrd="0" destOrd="0" presId="urn:microsoft.com/office/officeart/2005/8/layout/hList6"/>
    <dgm:cxn modelId="{54828B29-972D-4C4E-9372-378EFAEA0A06}" type="presOf" srcId="{F9E47B5B-2900-4DA0-BA2F-6A40C25DBED5}" destId="{06E70EAF-4B1B-4AA1-91D9-7B48ECC640E7}" srcOrd="0" destOrd="0" presId="urn:microsoft.com/office/officeart/2005/8/layout/hList6"/>
    <dgm:cxn modelId="{6B856975-5675-415F-9782-15D4D5F5125A}" type="presOf" srcId="{E3BA0D8F-F0F8-4F4B-8E93-872A663238D5}" destId="{7303A09B-0BEB-42CB-A313-38D3CE6AA152}" srcOrd="0" destOrd="0" presId="urn:microsoft.com/office/officeart/2005/8/layout/hList6"/>
    <dgm:cxn modelId="{D28B6702-092D-465C-A07A-1536DE5EDDF8}" srcId="{F9E47B5B-2900-4DA0-BA2F-6A40C25DBED5}" destId="{50F56FC8-BBE8-4B9B-BC14-1ACFD2762E15}" srcOrd="1" destOrd="0" parTransId="{2C19770E-2641-471E-821D-ECAF40C2DA1E}" sibTransId="{DFDCEF9D-5FDC-4299-84B0-AA275023E7D8}"/>
    <dgm:cxn modelId="{C8C9E911-4956-49E6-9C04-696B4E1ABC85}" srcId="{F9E47B5B-2900-4DA0-BA2F-6A40C25DBED5}" destId="{E3BA0D8F-F0F8-4F4B-8E93-872A663238D5}" srcOrd="0" destOrd="0" parTransId="{B2F83284-0977-47C0-A518-1A58EC06D2D0}" sibTransId="{BF399F3C-F26B-4FC5-9A21-D64EF9B8C0C6}"/>
    <dgm:cxn modelId="{B6F9D8D8-F548-4ED4-88C7-473DA50C29F1}" srcId="{F9E47B5B-2900-4DA0-BA2F-6A40C25DBED5}" destId="{48BA83B5-06AD-4BE3-8EBA-27DC42F285BC}" srcOrd="2" destOrd="0" parTransId="{6B9BD957-1D2C-4333-A705-2F9DC9891555}" sibTransId="{C0C2DC7D-AA60-49CE-908B-56BB809FCE13}"/>
    <dgm:cxn modelId="{30416EC8-6B37-4A43-BE47-82E0D98FD058}" type="presOf" srcId="{50F56FC8-BBE8-4B9B-BC14-1ACFD2762E15}" destId="{B33C46AE-6F5C-42C0-BB76-7122FF48589D}" srcOrd="0" destOrd="0" presId="urn:microsoft.com/office/officeart/2005/8/layout/hList6"/>
    <dgm:cxn modelId="{D9CF5FEE-BEB3-4865-B59F-B6314B5A45E7}" type="presParOf" srcId="{06E70EAF-4B1B-4AA1-91D9-7B48ECC640E7}" destId="{7303A09B-0BEB-42CB-A313-38D3CE6AA152}" srcOrd="0" destOrd="0" presId="urn:microsoft.com/office/officeart/2005/8/layout/hList6"/>
    <dgm:cxn modelId="{113B8917-4408-4535-89D9-FF11698EFF75}" type="presParOf" srcId="{06E70EAF-4B1B-4AA1-91D9-7B48ECC640E7}" destId="{A2FCB202-A574-4456-B704-287E64BFA607}" srcOrd="1" destOrd="0" presId="urn:microsoft.com/office/officeart/2005/8/layout/hList6"/>
    <dgm:cxn modelId="{F0E70BAB-E381-45CA-AC8B-B6A00AE58BD3}" type="presParOf" srcId="{06E70EAF-4B1B-4AA1-91D9-7B48ECC640E7}" destId="{B33C46AE-6F5C-42C0-BB76-7122FF48589D}" srcOrd="2" destOrd="0" presId="urn:microsoft.com/office/officeart/2005/8/layout/hList6"/>
    <dgm:cxn modelId="{60F5B373-AE8C-472A-8348-FC3DA4BD5FA4}" type="presParOf" srcId="{06E70EAF-4B1B-4AA1-91D9-7B48ECC640E7}" destId="{99F93A08-7CB8-44A1-8B04-3FEF5B0EEB67}" srcOrd="3" destOrd="0" presId="urn:microsoft.com/office/officeart/2005/8/layout/hList6"/>
    <dgm:cxn modelId="{45445FAB-46E0-4A46-935F-2D462FFE95F8}" type="presParOf" srcId="{06E70EAF-4B1B-4AA1-91D9-7B48ECC640E7}" destId="{F54132A2-0580-4420-B7FA-E45EF6535A71}"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DCCB8D5-3EFA-419C-975B-BAA97BDC2D09}"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l-GR"/>
        </a:p>
      </dgm:t>
    </dgm:pt>
    <dgm:pt modelId="{2DA7598F-64C5-4BE2-908F-66AC5FCCC600}">
      <dgm:prSet phldrT="[Κείμενο]"/>
      <dgm:spPr/>
      <dgm:t>
        <a:bodyPr/>
        <a:lstStyle/>
        <a:p>
          <a:r>
            <a:rPr lang="el-GR" dirty="0" smtClean="0"/>
            <a:t>Ιστορική Αναδρομή</a:t>
          </a:r>
          <a:endParaRPr lang="el-GR" dirty="0"/>
        </a:p>
      </dgm:t>
    </dgm:pt>
    <dgm:pt modelId="{11FF857F-C38B-42D4-BE4E-E6A2689BCECC}" type="parTrans" cxnId="{9179D195-170D-4B89-A760-6E36CE7B7330}">
      <dgm:prSet/>
      <dgm:spPr/>
      <dgm:t>
        <a:bodyPr/>
        <a:lstStyle/>
        <a:p>
          <a:endParaRPr lang="el-GR"/>
        </a:p>
      </dgm:t>
    </dgm:pt>
    <dgm:pt modelId="{8FF104FF-F721-4086-A1F4-A4DB5050A839}" type="sibTrans" cxnId="{9179D195-170D-4B89-A760-6E36CE7B7330}">
      <dgm:prSet/>
      <dgm:spPr/>
      <dgm:t>
        <a:bodyPr/>
        <a:lstStyle/>
        <a:p>
          <a:endParaRPr lang="el-GR"/>
        </a:p>
      </dgm:t>
    </dgm:pt>
    <dgm:pt modelId="{60EFF3B0-0D13-4424-BA37-9268EB0C5221}">
      <dgm:prSet phldrT="[Κείμενο]"/>
      <dgm:spPr/>
      <dgm:t>
        <a:bodyPr/>
        <a:lstStyle/>
        <a:p>
          <a:r>
            <a:rPr lang="el-GR" dirty="0" smtClean="0"/>
            <a:t>Εννοιολογικοί Προσδιορισμοί</a:t>
          </a:r>
          <a:endParaRPr lang="el-GR" dirty="0"/>
        </a:p>
      </dgm:t>
    </dgm:pt>
    <dgm:pt modelId="{E4538499-AFC8-4352-B381-AA010A2900DF}" type="parTrans" cxnId="{A5BDBD0C-9E0A-4554-A8F2-BCEAFA6BF3E4}">
      <dgm:prSet/>
      <dgm:spPr/>
      <dgm:t>
        <a:bodyPr/>
        <a:lstStyle/>
        <a:p>
          <a:endParaRPr lang="el-GR"/>
        </a:p>
      </dgm:t>
    </dgm:pt>
    <dgm:pt modelId="{7C015259-8B29-418B-8250-F5B3155959D9}" type="sibTrans" cxnId="{A5BDBD0C-9E0A-4554-A8F2-BCEAFA6BF3E4}">
      <dgm:prSet/>
      <dgm:spPr/>
      <dgm:t>
        <a:bodyPr/>
        <a:lstStyle/>
        <a:p>
          <a:endParaRPr lang="el-GR"/>
        </a:p>
      </dgm:t>
    </dgm:pt>
    <dgm:pt modelId="{98756877-535B-4ACC-BD32-E9F0CC9E483D}">
      <dgm:prSet phldrT="[Κείμενο]" custT="1"/>
      <dgm:spPr/>
      <dgm:t>
        <a:bodyPr/>
        <a:lstStyle/>
        <a:p>
          <a:r>
            <a:rPr lang="el-GR" sz="1800" dirty="0" smtClean="0">
              <a:latin typeface="+mj-lt"/>
            </a:rPr>
            <a:t>Ανοικτή εκπαίδευση</a:t>
          </a:r>
          <a:endParaRPr lang="el-GR" sz="1800" dirty="0">
            <a:latin typeface="+mj-lt"/>
          </a:endParaRPr>
        </a:p>
      </dgm:t>
    </dgm:pt>
    <dgm:pt modelId="{147752A0-05D5-4245-A4D8-8BC13CE0C145}" type="parTrans" cxnId="{016806A9-3E19-4069-9C12-A4B6CF7A32B8}">
      <dgm:prSet/>
      <dgm:spPr/>
      <dgm:t>
        <a:bodyPr/>
        <a:lstStyle/>
        <a:p>
          <a:endParaRPr lang="el-GR"/>
        </a:p>
      </dgm:t>
    </dgm:pt>
    <dgm:pt modelId="{D8737EE8-7FCF-4AAE-8970-A5F09D064694}" type="sibTrans" cxnId="{016806A9-3E19-4069-9C12-A4B6CF7A32B8}">
      <dgm:prSet/>
      <dgm:spPr/>
      <dgm:t>
        <a:bodyPr/>
        <a:lstStyle/>
        <a:p>
          <a:endParaRPr lang="el-GR"/>
        </a:p>
      </dgm:t>
    </dgm:pt>
    <dgm:pt modelId="{5E5BC0DA-9F19-4C94-AB2D-725A63DD09B4}">
      <dgm:prSet phldrT="[Κείμενο]" custT="1"/>
      <dgm:spPr/>
      <dgm:t>
        <a:bodyPr/>
        <a:lstStyle/>
        <a:p>
          <a:r>
            <a:rPr lang="el-GR" sz="1800" dirty="0" smtClean="0">
              <a:latin typeface="+mj-lt"/>
            </a:rPr>
            <a:t>Εκπαίδευση από απόσταση</a:t>
          </a:r>
          <a:endParaRPr lang="el-GR" sz="1800" dirty="0">
            <a:latin typeface="+mj-lt"/>
          </a:endParaRPr>
        </a:p>
      </dgm:t>
    </dgm:pt>
    <dgm:pt modelId="{AB1D0C43-5763-4A1D-9AA7-B36D63C0F8A2}" type="parTrans" cxnId="{805C36BC-A821-44CE-B16B-D8CC7FB69D54}">
      <dgm:prSet/>
      <dgm:spPr/>
      <dgm:t>
        <a:bodyPr/>
        <a:lstStyle/>
        <a:p>
          <a:endParaRPr lang="el-GR"/>
        </a:p>
      </dgm:t>
    </dgm:pt>
    <dgm:pt modelId="{1E331136-D232-4372-8BC7-9BE2D0A6BD85}" type="sibTrans" cxnId="{805C36BC-A821-44CE-B16B-D8CC7FB69D54}">
      <dgm:prSet/>
      <dgm:spPr/>
      <dgm:t>
        <a:bodyPr/>
        <a:lstStyle/>
        <a:p>
          <a:endParaRPr lang="el-GR"/>
        </a:p>
      </dgm:t>
    </dgm:pt>
    <dgm:pt modelId="{8092D2D7-66CB-401D-8D58-734800278EAE}">
      <dgm:prSet phldrT="[Κείμενο]"/>
      <dgm:spPr/>
      <dgm:t>
        <a:bodyPr/>
        <a:lstStyle/>
        <a:p>
          <a:r>
            <a:rPr lang="el-GR" dirty="0" smtClean="0"/>
            <a:t>Βασικές θεωρητικές προσεγγίσεις</a:t>
          </a:r>
        </a:p>
      </dgm:t>
    </dgm:pt>
    <dgm:pt modelId="{A2C3ABE1-F63A-4EDC-8B2C-218CBA02CEC3}" type="parTrans" cxnId="{A8E65346-0D32-4833-BA75-F7016F8BAF9F}">
      <dgm:prSet/>
      <dgm:spPr/>
      <dgm:t>
        <a:bodyPr/>
        <a:lstStyle/>
        <a:p>
          <a:endParaRPr lang="el-GR"/>
        </a:p>
      </dgm:t>
    </dgm:pt>
    <dgm:pt modelId="{C14F6FF9-5938-4E24-AA85-F59BE66AA80D}" type="sibTrans" cxnId="{A8E65346-0D32-4833-BA75-F7016F8BAF9F}">
      <dgm:prSet/>
      <dgm:spPr/>
      <dgm:t>
        <a:bodyPr/>
        <a:lstStyle/>
        <a:p>
          <a:endParaRPr lang="el-GR"/>
        </a:p>
      </dgm:t>
    </dgm:pt>
    <dgm:pt modelId="{32486A13-5F4E-4D8E-AF44-4054FD9793F3}">
      <dgm:prSet phldrT="[Κείμενο]" custT="1"/>
      <dgm:spPr/>
      <dgm:t>
        <a:bodyPr/>
        <a:lstStyle/>
        <a:p>
          <a:pPr algn="just"/>
          <a:r>
            <a:rPr lang="el-GR" sz="1800" dirty="0" smtClean="0">
              <a:latin typeface="+mj-lt"/>
            </a:rPr>
            <a:t>Οργανωμένη </a:t>
          </a:r>
          <a:r>
            <a:rPr lang="el-GR" sz="1800" b="1" dirty="0" smtClean="0">
              <a:latin typeface="+mj-lt"/>
            </a:rPr>
            <a:t>δομή</a:t>
          </a:r>
          <a:r>
            <a:rPr lang="el-GR" sz="1800" dirty="0" smtClean="0">
              <a:latin typeface="+mj-lt"/>
            </a:rPr>
            <a:t> από </a:t>
          </a:r>
          <a:r>
            <a:rPr lang="el-GR" sz="1800" b="1" dirty="0" smtClean="0">
              <a:latin typeface="+mj-lt"/>
            </a:rPr>
            <a:t>τεχνολογικά μέσα </a:t>
          </a:r>
          <a:r>
            <a:rPr lang="el-GR" sz="1800" dirty="0" smtClean="0">
              <a:latin typeface="+mj-lt"/>
            </a:rPr>
            <a:t>και </a:t>
          </a:r>
          <a:r>
            <a:rPr lang="el-GR" sz="1800" b="1" dirty="0" smtClean="0">
              <a:latin typeface="+mj-lt"/>
            </a:rPr>
            <a:t>διαδικασίες</a:t>
          </a:r>
          <a:r>
            <a:rPr lang="el-GR" sz="1800" dirty="0" smtClean="0">
              <a:latin typeface="+mj-lt"/>
            </a:rPr>
            <a:t>.</a:t>
          </a:r>
          <a:endParaRPr lang="el-GR" sz="1800" dirty="0">
            <a:latin typeface="+mj-lt"/>
          </a:endParaRPr>
        </a:p>
      </dgm:t>
    </dgm:pt>
    <dgm:pt modelId="{A98FB4B3-7733-48BA-9C93-33622614A9E8}" type="parTrans" cxnId="{71F029F4-E7BD-4D87-BBB8-DDA619F32C4C}">
      <dgm:prSet/>
      <dgm:spPr/>
      <dgm:t>
        <a:bodyPr/>
        <a:lstStyle/>
        <a:p>
          <a:endParaRPr lang="el-GR"/>
        </a:p>
      </dgm:t>
    </dgm:pt>
    <dgm:pt modelId="{4B79BE40-1243-4582-862D-B3DCC87B3851}" type="sibTrans" cxnId="{71F029F4-E7BD-4D87-BBB8-DDA619F32C4C}">
      <dgm:prSet/>
      <dgm:spPr/>
      <dgm:t>
        <a:bodyPr/>
        <a:lstStyle/>
        <a:p>
          <a:endParaRPr lang="el-GR"/>
        </a:p>
      </dgm:t>
    </dgm:pt>
    <dgm:pt modelId="{26C3595D-C444-4D50-BD96-1D2596DBF23D}">
      <dgm:prSet/>
      <dgm:spPr/>
      <dgm:t>
        <a:bodyPr/>
        <a:lstStyle/>
        <a:p>
          <a:r>
            <a:rPr lang="el-GR" dirty="0" smtClean="0"/>
            <a:t>Μεθοδολογία και μορφές Εξαε</a:t>
          </a:r>
          <a:endParaRPr lang="el-GR" dirty="0"/>
        </a:p>
      </dgm:t>
    </dgm:pt>
    <dgm:pt modelId="{3C43C80D-67F8-4757-B14B-DD91E0DF6EDB}" type="parTrans" cxnId="{1EC29B76-A499-46B3-98B4-0B28650CC88D}">
      <dgm:prSet/>
      <dgm:spPr/>
      <dgm:t>
        <a:bodyPr/>
        <a:lstStyle/>
        <a:p>
          <a:endParaRPr lang="el-GR"/>
        </a:p>
      </dgm:t>
    </dgm:pt>
    <dgm:pt modelId="{102765BE-0142-45C6-8C88-E87D3145C181}" type="sibTrans" cxnId="{1EC29B76-A499-46B3-98B4-0B28650CC88D}">
      <dgm:prSet/>
      <dgm:spPr/>
      <dgm:t>
        <a:bodyPr/>
        <a:lstStyle/>
        <a:p>
          <a:endParaRPr lang="el-GR"/>
        </a:p>
      </dgm:t>
    </dgm:pt>
    <dgm:pt modelId="{4C0283F8-6639-410A-846F-9FCBBABF9C00}">
      <dgm:prSet custT="1"/>
      <dgm:spPr/>
      <dgm:t>
        <a:bodyPr/>
        <a:lstStyle/>
        <a:p>
          <a:r>
            <a:rPr lang="el-GR" sz="1800" dirty="0" smtClean="0">
              <a:solidFill>
                <a:schemeClr val="tx1"/>
              </a:solidFill>
              <a:latin typeface="+mj-lt"/>
            </a:rPr>
            <a:t>Θεωρία της «Βιομηχανοποίησης» (</a:t>
          </a:r>
          <a:r>
            <a:rPr lang="el-GR" sz="1800" dirty="0" smtClean="0"/>
            <a:t>Peters)</a:t>
          </a:r>
          <a:endParaRPr lang="el-GR" sz="1800" dirty="0">
            <a:solidFill>
              <a:schemeClr val="tx1"/>
            </a:solidFill>
            <a:latin typeface="+mj-lt"/>
          </a:endParaRPr>
        </a:p>
      </dgm:t>
    </dgm:pt>
    <dgm:pt modelId="{A2AA9AED-8A00-4415-A2C4-DD224F677D09}" type="parTrans" cxnId="{E022DA40-FD92-4E83-9151-468A2471D89B}">
      <dgm:prSet/>
      <dgm:spPr/>
      <dgm:t>
        <a:bodyPr/>
        <a:lstStyle/>
        <a:p>
          <a:endParaRPr lang="el-GR"/>
        </a:p>
      </dgm:t>
    </dgm:pt>
    <dgm:pt modelId="{9182327E-B75B-4E4B-A4E6-6DE0042E7DAC}" type="sibTrans" cxnId="{E022DA40-FD92-4E83-9151-468A2471D89B}">
      <dgm:prSet/>
      <dgm:spPr/>
      <dgm:t>
        <a:bodyPr/>
        <a:lstStyle/>
        <a:p>
          <a:endParaRPr lang="el-GR"/>
        </a:p>
      </dgm:t>
    </dgm:pt>
    <dgm:pt modelId="{DA7CE2BC-F69A-4256-B5DA-EC7437A68D7A}">
      <dgm:prSet custT="1"/>
      <dgm:spPr/>
      <dgm:t>
        <a:bodyPr/>
        <a:lstStyle/>
        <a:p>
          <a:r>
            <a:rPr lang="el-GR" sz="1800" dirty="0" smtClean="0">
              <a:solidFill>
                <a:schemeClr val="tx1"/>
              </a:solidFill>
              <a:latin typeface="+mj-lt"/>
            </a:rPr>
            <a:t>Θεωρία της  «Αλληλεπίδρασης και Επικοινωνίας» (</a:t>
          </a:r>
          <a:r>
            <a:rPr lang="el-GR" sz="1800" dirty="0" smtClean="0"/>
            <a:t>Holmberg)</a:t>
          </a:r>
          <a:endParaRPr lang="el-GR" sz="1800" dirty="0">
            <a:solidFill>
              <a:schemeClr val="tx1"/>
            </a:solidFill>
            <a:latin typeface="+mj-lt"/>
          </a:endParaRPr>
        </a:p>
      </dgm:t>
    </dgm:pt>
    <dgm:pt modelId="{36CFCA74-4449-49F4-873C-5D041668BD3B}" type="parTrans" cxnId="{C44DFBA5-1D16-4BAB-A565-1743612AB173}">
      <dgm:prSet/>
      <dgm:spPr/>
      <dgm:t>
        <a:bodyPr/>
        <a:lstStyle/>
        <a:p>
          <a:endParaRPr lang="el-GR"/>
        </a:p>
      </dgm:t>
    </dgm:pt>
    <dgm:pt modelId="{B124ADE6-2FF8-496C-A2C4-9EF90A4F4D33}" type="sibTrans" cxnId="{C44DFBA5-1D16-4BAB-A565-1743612AB173}">
      <dgm:prSet/>
      <dgm:spPr/>
      <dgm:t>
        <a:bodyPr/>
        <a:lstStyle/>
        <a:p>
          <a:endParaRPr lang="el-GR"/>
        </a:p>
      </dgm:t>
    </dgm:pt>
    <dgm:pt modelId="{C44DB543-AACC-475D-BC37-36FF83BB253C}">
      <dgm:prSet custT="1"/>
      <dgm:spPr/>
      <dgm:t>
        <a:bodyPr/>
        <a:lstStyle/>
        <a:p>
          <a:r>
            <a:rPr lang="el-GR" sz="1800" dirty="0" smtClean="0">
              <a:solidFill>
                <a:schemeClr val="tx1"/>
              </a:solidFill>
              <a:latin typeface="+mj-lt"/>
            </a:rPr>
            <a:t>Θεωρία της πολυμορφικότητας (Λιοναράκης)</a:t>
          </a:r>
          <a:endParaRPr lang="el-GR" sz="1800" dirty="0">
            <a:solidFill>
              <a:schemeClr val="tx1"/>
            </a:solidFill>
            <a:latin typeface="+mj-lt"/>
          </a:endParaRPr>
        </a:p>
      </dgm:t>
    </dgm:pt>
    <dgm:pt modelId="{B9D9CE88-905A-4DEB-AAAC-6775028B22BE}" type="parTrans" cxnId="{8367DF6C-9C1A-4B5C-A2E4-04F6F49FC2B8}">
      <dgm:prSet/>
      <dgm:spPr/>
      <dgm:t>
        <a:bodyPr/>
        <a:lstStyle/>
        <a:p>
          <a:endParaRPr lang="el-GR"/>
        </a:p>
      </dgm:t>
    </dgm:pt>
    <dgm:pt modelId="{D32DA332-8C7A-4FC5-8FBC-3AFC35764F56}" type="sibTrans" cxnId="{8367DF6C-9C1A-4B5C-A2E4-04F6F49FC2B8}">
      <dgm:prSet/>
      <dgm:spPr/>
      <dgm:t>
        <a:bodyPr/>
        <a:lstStyle/>
        <a:p>
          <a:endParaRPr lang="el-GR"/>
        </a:p>
      </dgm:t>
    </dgm:pt>
    <dgm:pt modelId="{899B5544-C482-42B4-B65C-C14CF63DF637}">
      <dgm:prSet phldrT="[Κείμενο]" custT="1"/>
      <dgm:spPr/>
      <dgm:t>
        <a:bodyPr/>
        <a:lstStyle/>
        <a:p>
          <a:r>
            <a:rPr lang="el-GR" sz="1800" dirty="0" smtClean="0">
              <a:solidFill>
                <a:schemeClr val="tx1"/>
              </a:solidFill>
              <a:latin typeface="+mj-lt"/>
            </a:rPr>
            <a:t>Θεωρία  «Αυτονομίας και Ανεξαρτησίας»(</a:t>
          </a:r>
          <a:r>
            <a:rPr lang="el-GR" sz="1800" dirty="0" smtClean="0"/>
            <a:t>Wedemeyer)</a:t>
          </a:r>
          <a:endParaRPr lang="el-GR" sz="1800" dirty="0">
            <a:solidFill>
              <a:schemeClr val="tx1"/>
            </a:solidFill>
            <a:latin typeface="+mj-lt"/>
          </a:endParaRPr>
        </a:p>
      </dgm:t>
    </dgm:pt>
    <dgm:pt modelId="{A9A4C029-6AC7-427F-80DA-CB0E3D1CD485}" type="sibTrans" cxnId="{BBA4B184-E40E-445E-B924-D4A31B5CDDA5}">
      <dgm:prSet/>
      <dgm:spPr/>
      <dgm:t>
        <a:bodyPr/>
        <a:lstStyle/>
        <a:p>
          <a:endParaRPr lang="el-GR"/>
        </a:p>
      </dgm:t>
    </dgm:pt>
    <dgm:pt modelId="{2334DE99-5536-4CB3-BD92-81EC9479BA43}" type="parTrans" cxnId="{BBA4B184-E40E-445E-B924-D4A31B5CDDA5}">
      <dgm:prSet/>
      <dgm:spPr/>
      <dgm:t>
        <a:bodyPr/>
        <a:lstStyle/>
        <a:p>
          <a:endParaRPr lang="el-GR"/>
        </a:p>
      </dgm:t>
    </dgm:pt>
    <dgm:pt modelId="{23910722-36ED-4E28-9E5F-E75D5D168365}">
      <dgm:prSet custT="1"/>
      <dgm:spPr/>
      <dgm:t>
        <a:bodyPr/>
        <a:lstStyle/>
        <a:p>
          <a:pPr algn="just"/>
          <a:r>
            <a:rPr lang="el-GR" sz="1800" dirty="0" smtClean="0">
              <a:latin typeface="+mj-lt"/>
            </a:rPr>
            <a:t>βασικά στοιχεία: το </a:t>
          </a:r>
          <a:r>
            <a:rPr lang="el-GR" sz="1800" b="1" dirty="0" smtClean="0">
              <a:latin typeface="+mj-lt"/>
            </a:rPr>
            <a:t>εκπαιδευτικό υλικό</a:t>
          </a:r>
          <a:r>
            <a:rPr lang="el-GR" sz="1800" dirty="0" smtClean="0">
              <a:latin typeface="+mj-lt"/>
            </a:rPr>
            <a:t>, οι </a:t>
          </a:r>
          <a:r>
            <a:rPr lang="el-GR" sz="1800" b="1" dirty="0" smtClean="0">
              <a:latin typeface="+mj-lt"/>
            </a:rPr>
            <a:t>διδακτικές μέθοδοι</a:t>
          </a:r>
          <a:r>
            <a:rPr lang="el-GR" sz="1800" dirty="0" smtClean="0">
              <a:latin typeface="+mj-lt"/>
            </a:rPr>
            <a:t>, η </a:t>
          </a:r>
          <a:r>
            <a:rPr lang="el-GR" sz="1800" b="1" dirty="0" smtClean="0">
              <a:latin typeface="+mj-lt"/>
            </a:rPr>
            <a:t>επικοινωνία </a:t>
          </a:r>
          <a:r>
            <a:rPr lang="el-GR" sz="1800" dirty="0" smtClean="0">
              <a:latin typeface="+mj-lt"/>
            </a:rPr>
            <a:t>μεταξύ εκπαιδευτή και εκπαιδευόμενου, καθώς και η </a:t>
          </a:r>
          <a:r>
            <a:rPr lang="el-GR" sz="1800" b="0" dirty="0" smtClean="0">
              <a:latin typeface="+mj-lt"/>
            </a:rPr>
            <a:t>αξιολόγηση</a:t>
          </a:r>
          <a:r>
            <a:rPr lang="el-GR" sz="1800" dirty="0" smtClean="0">
              <a:latin typeface="+mj-lt"/>
            </a:rPr>
            <a:t> και η </a:t>
          </a:r>
          <a:r>
            <a:rPr lang="el-GR" sz="1800" b="1" dirty="0" smtClean="0">
              <a:latin typeface="+mj-lt"/>
            </a:rPr>
            <a:t>υποστήριξη</a:t>
          </a:r>
          <a:r>
            <a:rPr lang="el-GR" sz="1800" dirty="0" smtClean="0">
              <a:latin typeface="+mj-lt"/>
            </a:rPr>
            <a:t> των  εκπαιδευομένων (Μουζάκης, 2006).</a:t>
          </a:r>
          <a:endParaRPr lang="el-GR" sz="1800" dirty="0">
            <a:latin typeface="+mj-lt"/>
          </a:endParaRPr>
        </a:p>
      </dgm:t>
    </dgm:pt>
    <dgm:pt modelId="{17237375-A280-461A-8F61-308C29B74291}" type="parTrans" cxnId="{F32F3429-EFA7-4513-9C43-1233EA9E5145}">
      <dgm:prSet/>
      <dgm:spPr/>
      <dgm:t>
        <a:bodyPr/>
        <a:lstStyle/>
        <a:p>
          <a:endParaRPr lang="el-GR"/>
        </a:p>
      </dgm:t>
    </dgm:pt>
    <dgm:pt modelId="{B902318E-FE38-4473-91A3-79ADE952F1D8}" type="sibTrans" cxnId="{F32F3429-EFA7-4513-9C43-1233EA9E5145}">
      <dgm:prSet/>
      <dgm:spPr/>
      <dgm:t>
        <a:bodyPr/>
        <a:lstStyle/>
        <a:p>
          <a:endParaRPr lang="el-GR"/>
        </a:p>
      </dgm:t>
    </dgm:pt>
    <dgm:pt modelId="{526C5DC9-D679-4528-80B3-9B5003B12509}">
      <dgm:prSet custT="1"/>
      <dgm:spPr/>
      <dgm:t>
        <a:bodyPr/>
        <a:lstStyle/>
        <a:p>
          <a:r>
            <a:rPr lang="el-GR" sz="1800" dirty="0" smtClean="0">
              <a:solidFill>
                <a:schemeClr val="tx1"/>
              </a:solidFill>
              <a:latin typeface="+mj-lt"/>
            </a:rPr>
            <a:t>Θεωρία της Ισοδυναμίας (</a:t>
          </a:r>
          <a:r>
            <a:rPr lang="en-US" sz="1800" dirty="0" smtClean="0">
              <a:solidFill>
                <a:schemeClr val="tx1"/>
              </a:solidFill>
              <a:latin typeface="+mj-lt"/>
            </a:rPr>
            <a:t>Simonson)</a:t>
          </a:r>
          <a:endParaRPr lang="el-GR" sz="1800" dirty="0">
            <a:solidFill>
              <a:schemeClr val="tx1"/>
            </a:solidFill>
            <a:latin typeface="+mj-lt"/>
          </a:endParaRPr>
        </a:p>
      </dgm:t>
    </dgm:pt>
    <dgm:pt modelId="{7309A51A-DDC0-49A5-B1F9-ED3F847DEBE6}" type="parTrans" cxnId="{DD5581F4-3BC3-41EE-B92C-20CA5FBE1A35}">
      <dgm:prSet/>
      <dgm:spPr/>
      <dgm:t>
        <a:bodyPr/>
        <a:lstStyle/>
        <a:p>
          <a:endParaRPr lang="el-GR"/>
        </a:p>
      </dgm:t>
    </dgm:pt>
    <dgm:pt modelId="{20AFCE18-9BAE-42D5-93D5-7391398E0881}" type="sibTrans" cxnId="{DD5581F4-3BC3-41EE-B92C-20CA5FBE1A35}">
      <dgm:prSet/>
      <dgm:spPr/>
      <dgm:t>
        <a:bodyPr/>
        <a:lstStyle/>
        <a:p>
          <a:endParaRPr lang="el-GR"/>
        </a:p>
      </dgm:t>
    </dgm:pt>
    <dgm:pt modelId="{891C3252-D14E-4921-9574-D03FDDE363B9}" type="pres">
      <dgm:prSet presAssocID="{BDCCB8D5-3EFA-419C-975B-BAA97BDC2D09}" presName="Name0" presStyleCnt="0">
        <dgm:presLayoutVars>
          <dgm:dir/>
          <dgm:animLvl val="lvl"/>
          <dgm:resizeHandles val="exact"/>
        </dgm:presLayoutVars>
      </dgm:prSet>
      <dgm:spPr/>
      <dgm:t>
        <a:bodyPr/>
        <a:lstStyle/>
        <a:p>
          <a:endParaRPr lang="el-GR"/>
        </a:p>
      </dgm:t>
    </dgm:pt>
    <dgm:pt modelId="{52083930-2D75-49B4-AADD-5050A2295B53}" type="pres">
      <dgm:prSet presAssocID="{2DA7598F-64C5-4BE2-908F-66AC5FCCC600}" presName="linNode" presStyleCnt="0"/>
      <dgm:spPr/>
    </dgm:pt>
    <dgm:pt modelId="{4124B580-5CB2-4237-A6FD-9C85E2E1E045}" type="pres">
      <dgm:prSet presAssocID="{2DA7598F-64C5-4BE2-908F-66AC5FCCC600}" presName="parentText" presStyleLbl="node1" presStyleIdx="0" presStyleCnt="4" custScaleY="54029" custLinFactNeighborY="-33526">
        <dgm:presLayoutVars>
          <dgm:chMax val="1"/>
          <dgm:bulletEnabled val="1"/>
        </dgm:presLayoutVars>
      </dgm:prSet>
      <dgm:spPr/>
      <dgm:t>
        <a:bodyPr/>
        <a:lstStyle/>
        <a:p>
          <a:endParaRPr lang="el-GR"/>
        </a:p>
      </dgm:t>
    </dgm:pt>
    <dgm:pt modelId="{F596519C-BAAB-484A-8ECC-95E2AFDD292F}" type="pres">
      <dgm:prSet presAssocID="{2DA7598F-64C5-4BE2-908F-66AC5FCCC600}" presName="descendantText" presStyleLbl="alignAccFollowNode1" presStyleIdx="0" presStyleCnt="3" custScaleX="193160" custScaleY="167762" custLinFactY="100000" custLinFactNeighborX="-3246" custLinFactNeighborY="127052">
        <dgm:presLayoutVars>
          <dgm:bulletEnabled val="1"/>
        </dgm:presLayoutVars>
      </dgm:prSet>
      <dgm:spPr/>
      <dgm:t>
        <a:bodyPr/>
        <a:lstStyle/>
        <a:p>
          <a:endParaRPr lang="el-GR"/>
        </a:p>
      </dgm:t>
    </dgm:pt>
    <dgm:pt modelId="{208CD065-9211-455E-8548-3064549AADED}" type="pres">
      <dgm:prSet presAssocID="{8FF104FF-F721-4086-A1F4-A4DB5050A839}" presName="sp" presStyleCnt="0"/>
      <dgm:spPr/>
    </dgm:pt>
    <dgm:pt modelId="{AAC5FD91-E1EF-49B7-BA9A-1E3F280C4089}" type="pres">
      <dgm:prSet presAssocID="{60EFF3B0-0D13-4424-BA37-9268EB0C5221}" presName="linNode" presStyleCnt="0"/>
      <dgm:spPr/>
    </dgm:pt>
    <dgm:pt modelId="{6CDEE7AA-B33A-445C-8195-87ED113F9AFE}" type="pres">
      <dgm:prSet presAssocID="{60EFF3B0-0D13-4424-BA37-9268EB0C5221}" presName="parentText" presStyleLbl="node1" presStyleIdx="1" presStyleCnt="4" custScaleX="63399" custScaleY="67902" custLinFactNeighborY="-58574">
        <dgm:presLayoutVars>
          <dgm:chMax val="1"/>
          <dgm:bulletEnabled val="1"/>
        </dgm:presLayoutVars>
      </dgm:prSet>
      <dgm:spPr/>
      <dgm:t>
        <a:bodyPr/>
        <a:lstStyle/>
        <a:p>
          <a:endParaRPr lang="el-GR"/>
        </a:p>
      </dgm:t>
    </dgm:pt>
    <dgm:pt modelId="{6EDD6F38-7115-453A-A83C-66BD33824110}" type="pres">
      <dgm:prSet presAssocID="{60EFF3B0-0D13-4424-BA37-9268EB0C5221}" presName="descendantText" presStyleLbl="alignAccFollowNode1" presStyleIdx="1" presStyleCnt="3" custScaleX="116946" custScaleY="90810" custLinFactNeighborX="4139" custLinFactNeighborY="-70693">
        <dgm:presLayoutVars>
          <dgm:bulletEnabled val="1"/>
        </dgm:presLayoutVars>
      </dgm:prSet>
      <dgm:spPr/>
      <dgm:t>
        <a:bodyPr/>
        <a:lstStyle/>
        <a:p>
          <a:endParaRPr lang="el-GR"/>
        </a:p>
      </dgm:t>
    </dgm:pt>
    <dgm:pt modelId="{B9919084-1D20-49BA-919B-7C9E5ADB4F90}" type="pres">
      <dgm:prSet presAssocID="{7C015259-8B29-418B-8250-F5B3155959D9}" presName="sp" presStyleCnt="0"/>
      <dgm:spPr/>
    </dgm:pt>
    <dgm:pt modelId="{7D67B66D-F005-4E6C-B727-4282C9437D2B}" type="pres">
      <dgm:prSet presAssocID="{8092D2D7-66CB-401D-8D58-734800278EAE}" presName="linNode" presStyleCnt="0"/>
      <dgm:spPr/>
    </dgm:pt>
    <dgm:pt modelId="{06CA8729-B26C-459D-99EE-29C39FB18F8E}" type="pres">
      <dgm:prSet presAssocID="{8092D2D7-66CB-401D-8D58-734800278EAE}" presName="parentText" presStyleLbl="node1" presStyleIdx="2" presStyleCnt="4" custScaleX="92284" custScaleY="122652" custLinFactNeighborY="-40780">
        <dgm:presLayoutVars>
          <dgm:chMax val="1"/>
          <dgm:bulletEnabled val="1"/>
        </dgm:presLayoutVars>
      </dgm:prSet>
      <dgm:spPr/>
      <dgm:t>
        <a:bodyPr/>
        <a:lstStyle/>
        <a:p>
          <a:endParaRPr lang="el-GR"/>
        </a:p>
      </dgm:t>
    </dgm:pt>
    <dgm:pt modelId="{94E066A8-C5B1-4820-B528-DD8CF369EC68}" type="pres">
      <dgm:prSet presAssocID="{8092D2D7-66CB-401D-8D58-734800278EAE}" presName="descendantText" presStyleLbl="alignAccFollowNode1" presStyleIdx="2" presStyleCnt="3" custScaleX="175947" custScaleY="179091" custLinFactY="55508" custLinFactNeighborX="1097" custLinFactNeighborY="100000">
        <dgm:presLayoutVars>
          <dgm:bulletEnabled val="1"/>
        </dgm:presLayoutVars>
      </dgm:prSet>
      <dgm:spPr/>
      <dgm:t>
        <a:bodyPr/>
        <a:lstStyle/>
        <a:p>
          <a:endParaRPr lang="el-GR"/>
        </a:p>
      </dgm:t>
    </dgm:pt>
    <dgm:pt modelId="{9EC4A22E-8F66-465F-9895-5CE9D3F507CA}" type="pres">
      <dgm:prSet presAssocID="{C14F6FF9-5938-4E24-AA85-F59BE66AA80D}" presName="sp" presStyleCnt="0"/>
      <dgm:spPr/>
    </dgm:pt>
    <dgm:pt modelId="{30646EC6-8534-437B-9EEB-F159414C0C57}" type="pres">
      <dgm:prSet presAssocID="{26C3595D-C444-4D50-BD96-1D2596DBF23D}" presName="linNode" presStyleCnt="0"/>
      <dgm:spPr/>
    </dgm:pt>
    <dgm:pt modelId="{2D7D0ED1-9AF1-4278-8BE2-40F603A88037}" type="pres">
      <dgm:prSet presAssocID="{26C3595D-C444-4D50-BD96-1D2596DBF23D}" presName="parentText" presStyleLbl="node1" presStyleIdx="3" presStyleCnt="4" custScaleX="58885" custScaleY="137574" custLinFactNeighborY="-23866">
        <dgm:presLayoutVars>
          <dgm:chMax val="1"/>
          <dgm:bulletEnabled val="1"/>
        </dgm:presLayoutVars>
      </dgm:prSet>
      <dgm:spPr/>
      <dgm:t>
        <a:bodyPr/>
        <a:lstStyle/>
        <a:p>
          <a:endParaRPr lang="el-GR"/>
        </a:p>
      </dgm:t>
    </dgm:pt>
  </dgm:ptLst>
  <dgm:cxnLst>
    <dgm:cxn modelId="{1ED95D89-6479-405F-8F47-0395560AD0A7}" type="presOf" srcId="{BDCCB8D5-3EFA-419C-975B-BAA97BDC2D09}" destId="{891C3252-D14E-4921-9574-D03FDDE363B9}" srcOrd="0" destOrd="0" presId="urn:microsoft.com/office/officeart/2005/8/layout/vList5"/>
    <dgm:cxn modelId="{7D84FF2D-4FD5-45F8-8590-4C0944E3F344}" type="presOf" srcId="{4C0283F8-6639-410A-846F-9FCBBABF9C00}" destId="{F596519C-BAAB-484A-8ECC-95E2AFDD292F}" srcOrd="0" destOrd="1" presId="urn:microsoft.com/office/officeart/2005/8/layout/vList5"/>
    <dgm:cxn modelId="{E022DA40-FD92-4E83-9151-468A2471D89B}" srcId="{2DA7598F-64C5-4BE2-908F-66AC5FCCC600}" destId="{4C0283F8-6639-410A-846F-9FCBBABF9C00}" srcOrd="1" destOrd="0" parTransId="{A2AA9AED-8A00-4415-A2C4-DD224F677D09}" sibTransId="{9182327E-B75B-4E4B-A4E6-6DE0042E7DAC}"/>
    <dgm:cxn modelId="{F4BA450F-D0D7-4CD1-A169-0691A28372F6}" type="presOf" srcId="{98756877-535B-4ACC-BD32-E9F0CC9E483D}" destId="{6EDD6F38-7115-453A-A83C-66BD33824110}" srcOrd="0" destOrd="0" presId="urn:microsoft.com/office/officeart/2005/8/layout/vList5"/>
    <dgm:cxn modelId="{805C36BC-A821-44CE-B16B-D8CC7FB69D54}" srcId="{60EFF3B0-0D13-4424-BA37-9268EB0C5221}" destId="{5E5BC0DA-9F19-4C94-AB2D-725A63DD09B4}" srcOrd="1" destOrd="0" parTransId="{AB1D0C43-5763-4A1D-9AA7-B36D63C0F8A2}" sibTransId="{1E331136-D232-4372-8BC7-9BE2D0A6BD85}"/>
    <dgm:cxn modelId="{F32F3429-EFA7-4513-9C43-1233EA9E5145}" srcId="{8092D2D7-66CB-401D-8D58-734800278EAE}" destId="{23910722-36ED-4E28-9E5F-E75D5D168365}" srcOrd="1" destOrd="0" parTransId="{17237375-A280-461A-8F61-308C29B74291}" sibTransId="{B902318E-FE38-4473-91A3-79ADE952F1D8}"/>
    <dgm:cxn modelId="{2272F905-1CFA-494D-943C-870AE03A8904}" type="presOf" srcId="{C44DB543-AACC-475D-BC37-36FF83BB253C}" destId="{F596519C-BAAB-484A-8ECC-95E2AFDD292F}" srcOrd="0" destOrd="4" presId="urn:microsoft.com/office/officeart/2005/8/layout/vList5"/>
    <dgm:cxn modelId="{6D8192E1-CB89-4316-8583-89443752FDBA}" type="presOf" srcId="{32486A13-5F4E-4D8E-AF44-4054FD9793F3}" destId="{94E066A8-C5B1-4820-B528-DD8CF369EC68}" srcOrd="0" destOrd="0" presId="urn:microsoft.com/office/officeart/2005/8/layout/vList5"/>
    <dgm:cxn modelId="{9179D195-170D-4B89-A760-6E36CE7B7330}" srcId="{BDCCB8D5-3EFA-419C-975B-BAA97BDC2D09}" destId="{2DA7598F-64C5-4BE2-908F-66AC5FCCC600}" srcOrd="0" destOrd="0" parTransId="{11FF857F-C38B-42D4-BE4E-E6A2689BCECC}" sibTransId="{8FF104FF-F721-4086-A1F4-A4DB5050A839}"/>
    <dgm:cxn modelId="{DB9A27C2-08B5-429D-9E15-39F0BFF96808}" type="presOf" srcId="{DA7CE2BC-F69A-4256-B5DA-EC7437A68D7A}" destId="{F596519C-BAAB-484A-8ECC-95E2AFDD292F}" srcOrd="0" destOrd="2" presId="urn:microsoft.com/office/officeart/2005/8/layout/vList5"/>
    <dgm:cxn modelId="{BBA4B184-E40E-445E-B924-D4A31B5CDDA5}" srcId="{2DA7598F-64C5-4BE2-908F-66AC5FCCC600}" destId="{899B5544-C482-42B4-B65C-C14CF63DF637}" srcOrd="0" destOrd="0" parTransId="{2334DE99-5536-4CB3-BD92-81EC9479BA43}" sibTransId="{A9A4C029-6AC7-427F-80DA-CB0E3D1CD485}"/>
    <dgm:cxn modelId="{8367DF6C-9C1A-4B5C-A2E4-04F6F49FC2B8}" srcId="{2DA7598F-64C5-4BE2-908F-66AC5FCCC600}" destId="{C44DB543-AACC-475D-BC37-36FF83BB253C}" srcOrd="4" destOrd="0" parTransId="{B9D9CE88-905A-4DEB-AAAC-6775028B22BE}" sibTransId="{D32DA332-8C7A-4FC5-8FBC-3AFC35764F56}"/>
    <dgm:cxn modelId="{71F029F4-E7BD-4D87-BBB8-DDA619F32C4C}" srcId="{8092D2D7-66CB-401D-8D58-734800278EAE}" destId="{32486A13-5F4E-4D8E-AF44-4054FD9793F3}" srcOrd="0" destOrd="0" parTransId="{A98FB4B3-7733-48BA-9C93-33622614A9E8}" sibTransId="{4B79BE40-1243-4582-862D-B3DCC87B3851}"/>
    <dgm:cxn modelId="{AD51D607-8D8A-4288-B861-E3FDFBDDD988}" type="presOf" srcId="{26C3595D-C444-4D50-BD96-1D2596DBF23D}" destId="{2D7D0ED1-9AF1-4278-8BE2-40F603A88037}" srcOrd="0" destOrd="0" presId="urn:microsoft.com/office/officeart/2005/8/layout/vList5"/>
    <dgm:cxn modelId="{A94D79D5-3D4B-470B-9BF8-BB1ED9D3E244}" type="presOf" srcId="{2DA7598F-64C5-4BE2-908F-66AC5FCCC600}" destId="{4124B580-5CB2-4237-A6FD-9C85E2E1E045}" srcOrd="0" destOrd="0" presId="urn:microsoft.com/office/officeart/2005/8/layout/vList5"/>
    <dgm:cxn modelId="{A8E65346-0D32-4833-BA75-F7016F8BAF9F}" srcId="{BDCCB8D5-3EFA-419C-975B-BAA97BDC2D09}" destId="{8092D2D7-66CB-401D-8D58-734800278EAE}" srcOrd="2" destOrd="0" parTransId="{A2C3ABE1-F63A-4EDC-8B2C-218CBA02CEC3}" sibTransId="{C14F6FF9-5938-4E24-AA85-F59BE66AA80D}"/>
    <dgm:cxn modelId="{C44DFBA5-1D16-4BAB-A565-1743612AB173}" srcId="{2DA7598F-64C5-4BE2-908F-66AC5FCCC600}" destId="{DA7CE2BC-F69A-4256-B5DA-EC7437A68D7A}" srcOrd="2" destOrd="0" parTransId="{36CFCA74-4449-49F4-873C-5D041668BD3B}" sibTransId="{B124ADE6-2FF8-496C-A2C4-9EF90A4F4D33}"/>
    <dgm:cxn modelId="{82007868-CFE4-42C8-A1F3-771E4869AD74}" type="presOf" srcId="{60EFF3B0-0D13-4424-BA37-9268EB0C5221}" destId="{6CDEE7AA-B33A-445C-8195-87ED113F9AFE}" srcOrd="0" destOrd="0" presId="urn:microsoft.com/office/officeart/2005/8/layout/vList5"/>
    <dgm:cxn modelId="{1EC29B76-A499-46B3-98B4-0B28650CC88D}" srcId="{BDCCB8D5-3EFA-419C-975B-BAA97BDC2D09}" destId="{26C3595D-C444-4D50-BD96-1D2596DBF23D}" srcOrd="3" destOrd="0" parTransId="{3C43C80D-67F8-4757-B14B-DD91E0DF6EDB}" sibTransId="{102765BE-0142-45C6-8C88-E87D3145C181}"/>
    <dgm:cxn modelId="{016806A9-3E19-4069-9C12-A4B6CF7A32B8}" srcId="{60EFF3B0-0D13-4424-BA37-9268EB0C5221}" destId="{98756877-535B-4ACC-BD32-E9F0CC9E483D}" srcOrd="0" destOrd="0" parTransId="{147752A0-05D5-4245-A4D8-8BC13CE0C145}" sibTransId="{D8737EE8-7FCF-4AAE-8970-A5F09D064694}"/>
    <dgm:cxn modelId="{E583727A-71DA-4A18-A5FF-8145081732CA}" type="presOf" srcId="{8092D2D7-66CB-401D-8D58-734800278EAE}" destId="{06CA8729-B26C-459D-99EE-29C39FB18F8E}" srcOrd="0" destOrd="0" presId="urn:microsoft.com/office/officeart/2005/8/layout/vList5"/>
    <dgm:cxn modelId="{48A9A343-E548-476A-9B8D-DEC702072DBC}" type="presOf" srcId="{899B5544-C482-42B4-B65C-C14CF63DF637}" destId="{F596519C-BAAB-484A-8ECC-95E2AFDD292F}" srcOrd="0" destOrd="0" presId="urn:microsoft.com/office/officeart/2005/8/layout/vList5"/>
    <dgm:cxn modelId="{A5BDBD0C-9E0A-4554-A8F2-BCEAFA6BF3E4}" srcId="{BDCCB8D5-3EFA-419C-975B-BAA97BDC2D09}" destId="{60EFF3B0-0D13-4424-BA37-9268EB0C5221}" srcOrd="1" destOrd="0" parTransId="{E4538499-AFC8-4352-B381-AA010A2900DF}" sibTransId="{7C015259-8B29-418B-8250-F5B3155959D9}"/>
    <dgm:cxn modelId="{7C826E91-CCCB-458B-901A-02F8B0112B7A}" type="presOf" srcId="{5E5BC0DA-9F19-4C94-AB2D-725A63DD09B4}" destId="{6EDD6F38-7115-453A-A83C-66BD33824110}" srcOrd="0" destOrd="1" presId="urn:microsoft.com/office/officeart/2005/8/layout/vList5"/>
    <dgm:cxn modelId="{672DEA75-92A5-45A8-897C-20643C74A3EF}" type="presOf" srcId="{526C5DC9-D679-4528-80B3-9B5003B12509}" destId="{F596519C-BAAB-484A-8ECC-95E2AFDD292F}" srcOrd="0" destOrd="3" presId="urn:microsoft.com/office/officeart/2005/8/layout/vList5"/>
    <dgm:cxn modelId="{DD5581F4-3BC3-41EE-B92C-20CA5FBE1A35}" srcId="{2DA7598F-64C5-4BE2-908F-66AC5FCCC600}" destId="{526C5DC9-D679-4528-80B3-9B5003B12509}" srcOrd="3" destOrd="0" parTransId="{7309A51A-DDC0-49A5-B1F9-ED3F847DEBE6}" sibTransId="{20AFCE18-9BAE-42D5-93D5-7391398E0881}"/>
    <dgm:cxn modelId="{8F289C92-E9E5-4203-B6B9-3F612A9735F3}" type="presOf" srcId="{23910722-36ED-4E28-9E5F-E75D5D168365}" destId="{94E066A8-C5B1-4820-B528-DD8CF369EC68}" srcOrd="0" destOrd="1" presId="urn:microsoft.com/office/officeart/2005/8/layout/vList5"/>
    <dgm:cxn modelId="{455E9A7F-856A-430E-BC02-6126FCBC030D}" type="presParOf" srcId="{891C3252-D14E-4921-9574-D03FDDE363B9}" destId="{52083930-2D75-49B4-AADD-5050A2295B53}" srcOrd="0" destOrd="0" presId="urn:microsoft.com/office/officeart/2005/8/layout/vList5"/>
    <dgm:cxn modelId="{1B54B8C9-5E21-4CAB-996E-872310CC1C26}" type="presParOf" srcId="{52083930-2D75-49B4-AADD-5050A2295B53}" destId="{4124B580-5CB2-4237-A6FD-9C85E2E1E045}" srcOrd="0" destOrd="0" presId="urn:microsoft.com/office/officeart/2005/8/layout/vList5"/>
    <dgm:cxn modelId="{48715ED5-E64E-44F8-A79A-75E3B94130CF}" type="presParOf" srcId="{52083930-2D75-49B4-AADD-5050A2295B53}" destId="{F596519C-BAAB-484A-8ECC-95E2AFDD292F}" srcOrd="1" destOrd="0" presId="urn:microsoft.com/office/officeart/2005/8/layout/vList5"/>
    <dgm:cxn modelId="{8157C481-A76C-4E01-940E-80C63B322CCE}" type="presParOf" srcId="{891C3252-D14E-4921-9574-D03FDDE363B9}" destId="{208CD065-9211-455E-8548-3064549AADED}" srcOrd="1" destOrd="0" presId="urn:microsoft.com/office/officeart/2005/8/layout/vList5"/>
    <dgm:cxn modelId="{C4699FE6-AC48-4152-A193-2188E1C9580B}" type="presParOf" srcId="{891C3252-D14E-4921-9574-D03FDDE363B9}" destId="{AAC5FD91-E1EF-49B7-BA9A-1E3F280C4089}" srcOrd="2" destOrd="0" presId="urn:microsoft.com/office/officeart/2005/8/layout/vList5"/>
    <dgm:cxn modelId="{1E9A5C4B-3CF0-44E6-95B9-9F497E281572}" type="presParOf" srcId="{AAC5FD91-E1EF-49B7-BA9A-1E3F280C4089}" destId="{6CDEE7AA-B33A-445C-8195-87ED113F9AFE}" srcOrd="0" destOrd="0" presId="urn:microsoft.com/office/officeart/2005/8/layout/vList5"/>
    <dgm:cxn modelId="{C575D0F3-0F66-41B1-9108-BEB404C8A356}" type="presParOf" srcId="{AAC5FD91-E1EF-49B7-BA9A-1E3F280C4089}" destId="{6EDD6F38-7115-453A-A83C-66BD33824110}" srcOrd="1" destOrd="0" presId="urn:microsoft.com/office/officeart/2005/8/layout/vList5"/>
    <dgm:cxn modelId="{360471AD-3555-45F9-B65F-9EA6E454C3DA}" type="presParOf" srcId="{891C3252-D14E-4921-9574-D03FDDE363B9}" destId="{B9919084-1D20-49BA-919B-7C9E5ADB4F90}" srcOrd="3" destOrd="0" presId="urn:microsoft.com/office/officeart/2005/8/layout/vList5"/>
    <dgm:cxn modelId="{4B29129C-809E-4A10-A6FE-C1EE9061A817}" type="presParOf" srcId="{891C3252-D14E-4921-9574-D03FDDE363B9}" destId="{7D67B66D-F005-4E6C-B727-4282C9437D2B}" srcOrd="4" destOrd="0" presId="urn:microsoft.com/office/officeart/2005/8/layout/vList5"/>
    <dgm:cxn modelId="{2663C5B4-5B31-4F6E-AD8E-F49F4294C39D}" type="presParOf" srcId="{7D67B66D-F005-4E6C-B727-4282C9437D2B}" destId="{06CA8729-B26C-459D-99EE-29C39FB18F8E}" srcOrd="0" destOrd="0" presId="urn:microsoft.com/office/officeart/2005/8/layout/vList5"/>
    <dgm:cxn modelId="{755D16D9-DEA7-4083-92A7-E30D2FF491A2}" type="presParOf" srcId="{7D67B66D-F005-4E6C-B727-4282C9437D2B}" destId="{94E066A8-C5B1-4820-B528-DD8CF369EC68}" srcOrd="1" destOrd="0" presId="urn:microsoft.com/office/officeart/2005/8/layout/vList5"/>
    <dgm:cxn modelId="{758A6718-09EA-4B04-9727-76721EF8C1E2}" type="presParOf" srcId="{891C3252-D14E-4921-9574-D03FDDE363B9}" destId="{9EC4A22E-8F66-465F-9895-5CE9D3F507CA}" srcOrd="5" destOrd="0" presId="urn:microsoft.com/office/officeart/2005/8/layout/vList5"/>
    <dgm:cxn modelId="{79095FE2-31C3-4EAF-AC57-EBE3914CB1D9}" type="presParOf" srcId="{891C3252-D14E-4921-9574-D03FDDE363B9}" destId="{30646EC6-8534-437B-9EEB-F159414C0C57}" srcOrd="6" destOrd="0" presId="urn:microsoft.com/office/officeart/2005/8/layout/vList5"/>
    <dgm:cxn modelId="{B298D622-E828-49E6-A61D-18565CCF40D6}" type="presParOf" srcId="{30646EC6-8534-437B-9EEB-F159414C0C57}" destId="{2D7D0ED1-9AF1-4278-8BE2-40F603A88037}"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5EFDDA-A3E5-4C53-A7B2-847D9B58420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FA7A94EE-2F8F-4C61-AA92-9640711B905F}">
      <dgm:prSet phldrT="[Κείμενο]" custT="1"/>
      <dgm:spPr/>
      <dgm:t>
        <a:bodyPr/>
        <a:lstStyle/>
        <a:p>
          <a:r>
            <a:rPr lang="el-GR" sz="1800" b="1" dirty="0" smtClean="0">
              <a:latin typeface="Calibri" pitchFamily="34" charset="0"/>
              <a:cs typeface="Calibri" pitchFamily="34" charset="0"/>
            </a:rPr>
            <a:t>Θεωρίες εκπαίδευσης ενηλίκων</a:t>
          </a:r>
          <a:endParaRPr lang="el-GR" sz="1800" b="1" dirty="0">
            <a:latin typeface="Calibri" pitchFamily="34" charset="0"/>
            <a:cs typeface="Calibri" pitchFamily="34" charset="0"/>
          </a:endParaRPr>
        </a:p>
      </dgm:t>
    </dgm:pt>
    <dgm:pt modelId="{44DC32C3-1A98-4701-A2D4-786FD89F875E}" type="parTrans" cxnId="{CFC643B4-CF3C-49F8-9516-6D76054A4BC3}">
      <dgm:prSet/>
      <dgm:spPr/>
      <dgm:t>
        <a:bodyPr/>
        <a:lstStyle/>
        <a:p>
          <a:endParaRPr lang="el-GR"/>
        </a:p>
      </dgm:t>
    </dgm:pt>
    <dgm:pt modelId="{3CEEB63E-9169-456D-816F-9368E13C6E13}" type="sibTrans" cxnId="{CFC643B4-CF3C-49F8-9516-6D76054A4BC3}">
      <dgm:prSet/>
      <dgm:spPr/>
      <dgm:t>
        <a:bodyPr/>
        <a:lstStyle/>
        <a:p>
          <a:endParaRPr lang="el-GR"/>
        </a:p>
      </dgm:t>
    </dgm:pt>
    <dgm:pt modelId="{AAC7746C-3E4F-40CD-9370-B80275EF3E87}">
      <dgm:prSet phldrT="[Κείμενο]" custT="1"/>
      <dgm:spPr/>
      <dgm:t>
        <a:bodyPr/>
        <a:lstStyle/>
        <a:p>
          <a:r>
            <a:rPr lang="el-GR" sz="2000" dirty="0" smtClean="0">
              <a:latin typeface="+mj-lt"/>
            </a:rPr>
            <a:t>Ανδραγωγική</a:t>
          </a:r>
          <a:r>
            <a:rPr lang="en-US" sz="2000" dirty="0" smtClean="0">
              <a:latin typeface="+mj-lt"/>
            </a:rPr>
            <a:t> (Linderman, Knowles)</a:t>
          </a:r>
          <a:endParaRPr lang="el-GR" sz="2000" dirty="0">
            <a:latin typeface="+mj-lt"/>
          </a:endParaRPr>
        </a:p>
      </dgm:t>
    </dgm:pt>
    <dgm:pt modelId="{3566B7A1-C487-4D8D-848C-B2F3E0058DD9}" type="parTrans" cxnId="{641B14A7-32F3-4F43-945C-DFB546BCA387}">
      <dgm:prSet/>
      <dgm:spPr/>
      <dgm:t>
        <a:bodyPr/>
        <a:lstStyle/>
        <a:p>
          <a:endParaRPr lang="el-GR"/>
        </a:p>
      </dgm:t>
    </dgm:pt>
    <dgm:pt modelId="{97549AD0-1CB2-4CAB-B3DA-1C5510597D52}" type="sibTrans" cxnId="{641B14A7-32F3-4F43-945C-DFB546BCA387}">
      <dgm:prSet/>
      <dgm:spPr/>
      <dgm:t>
        <a:bodyPr/>
        <a:lstStyle/>
        <a:p>
          <a:endParaRPr lang="el-GR"/>
        </a:p>
      </dgm:t>
    </dgm:pt>
    <dgm:pt modelId="{E8D3D1EB-CEDB-4E46-9A81-CBDCCE64DE29}">
      <dgm:prSet phldrT="[Κείμενο]" custT="1"/>
      <dgm:spPr/>
      <dgm:t>
        <a:bodyPr/>
        <a:lstStyle/>
        <a:p>
          <a:r>
            <a:rPr lang="el-GR" sz="2000" dirty="0" smtClean="0">
              <a:latin typeface="+mj-lt"/>
            </a:rPr>
            <a:t>Κοινωνική αλλαγή</a:t>
          </a:r>
          <a:r>
            <a:rPr lang="en-US" sz="2000" dirty="0" smtClean="0">
              <a:latin typeface="+mj-lt"/>
            </a:rPr>
            <a:t> (Freire)</a:t>
          </a:r>
          <a:endParaRPr lang="el-GR" sz="2000" dirty="0">
            <a:latin typeface="+mj-lt"/>
          </a:endParaRPr>
        </a:p>
      </dgm:t>
    </dgm:pt>
    <dgm:pt modelId="{5A36726E-3B5E-4C5F-8F2D-817B82EB893B}" type="parTrans" cxnId="{0FF92665-4148-4842-9D0C-87435AE5E457}">
      <dgm:prSet/>
      <dgm:spPr/>
      <dgm:t>
        <a:bodyPr/>
        <a:lstStyle/>
        <a:p>
          <a:endParaRPr lang="el-GR"/>
        </a:p>
      </dgm:t>
    </dgm:pt>
    <dgm:pt modelId="{9786D19E-3DD7-41A3-B1D6-B005DC5E37EA}" type="sibTrans" cxnId="{0FF92665-4148-4842-9D0C-87435AE5E457}">
      <dgm:prSet/>
      <dgm:spPr/>
      <dgm:t>
        <a:bodyPr/>
        <a:lstStyle/>
        <a:p>
          <a:endParaRPr lang="el-GR"/>
        </a:p>
      </dgm:t>
    </dgm:pt>
    <dgm:pt modelId="{4D1E1A01-B3DD-447A-A9CF-823B7458FCC8}">
      <dgm:prSet phldrT="[Κείμενο]" custT="1"/>
      <dgm:spPr/>
      <dgm:t>
        <a:bodyPr/>
        <a:lstStyle/>
        <a:p>
          <a:r>
            <a:rPr lang="el-GR" sz="1800" b="1" dirty="0" smtClean="0">
              <a:latin typeface="Calibri" pitchFamily="34" charset="0"/>
              <a:cs typeface="Calibri" pitchFamily="34" charset="0"/>
            </a:rPr>
            <a:t>Χαρακτηριστικά και βασικές αρχές της εκπαίδευσης ενηλίκων</a:t>
          </a:r>
          <a:endParaRPr lang="el-GR" sz="1800" dirty="0">
            <a:latin typeface="Calibri" pitchFamily="34" charset="0"/>
            <a:cs typeface="Calibri" pitchFamily="34" charset="0"/>
          </a:endParaRPr>
        </a:p>
      </dgm:t>
    </dgm:pt>
    <dgm:pt modelId="{DA8A277F-78B9-444E-8C46-9D0DA29694F8}" type="parTrans" cxnId="{5D1EE20F-6C9E-42C5-A4C8-200150E11B2C}">
      <dgm:prSet/>
      <dgm:spPr/>
      <dgm:t>
        <a:bodyPr/>
        <a:lstStyle/>
        <a:p>
          <a:endParaRPr lang="el-GR"/>
        </a:p>
      </dgm:t>
    </dgm:pt>
    <dgm:pt modelId="{3812F3BC-2476-4522-AA4D-5375E431446F}" type="sibTrans" cxnId="{5D1EE20F-6C9E-42C5-A4C8-200150E11B2C}">
      <dgm:prSet/>
      <dgm:spPr/>
      <dgm:t>
        <a:bodyPr/>
        <a:lstStyle/>
        <a:p>
          <a:endParaRPr lang="el-GR"/>
        </a:p>
      </dgm:t>
    </dgm:pt>
    <dgm:pt modelId="{9D975A03-C6EB-42F7-9A1F-15B542CD5568}">
      <dgm:prSet phldrT="[Κείμενο]" custT="1"/>
      <dgm:spPr/>
      <dgm:t>
        <a:bodyPr/>
        <a:lstStyle/>
        <a:p>
          <a:pPr algn="just"/>
          <a:r>
            <a:rPr lang="en-US" sz="2000" b="0" dirty="0" smtClean="0">
              <a:solidFill>
                <a:schemeClr val="tx1"/>
              </a:solidFill>
              <a:latin typeface="Calibri" pitchFamily="34" charset="0"/>
              <a:cs typeface="Calibri" pitchFamily="34" charset="0"/>
            </a:rPr>
            <a:t>5 </a:t>
          </a:r>
          <a:r>
            <a:rPr lang="el-GR" sz="2000" b="0" dirty="0" smtClean="0">
              <a:solidFill>
                <a:schemeClr val="tx1"/>
              </a:solidFill>
              <a:latin typeface="Calibri" pitchFamily="34" charset="0"/>
              <a:cs typeface="Calibri" pitchFamily="34" charset="0"/>
            </a:rPr>
            <a:t>Χαρακτηριστικά ενηλίκων (Κόκκος 2005)</a:t>
          </a:r>
          <a:endParaRPr lang="el-GR" sz="2000" b="0" dirty="0">
            <a:solidFill>
              <a:schemeClr val="tx1"/>
            </a:solidFill>
            <a:latin typeface="Calibri" pitchFamily="34" charset="0"/>
            <a:cs typeface="Calibri" pitchFamily="34" charset="0"/>
          </a:endParaRPr>
        </a:p>
      </dgm:t>
    </dgm:pt>
    <dgm:pt modelId="{0F5408DA-C88D-43A4-A842-478E2083C124}" type="parTrans" cxnId="{AFEA53EC-F573-4014-A924-CCB5B903E454}">
      <dgm:prSet/>
      <dgm:spPr/>
      <dgm:t>
        <a:bodyPr/>
        <a:lstStyle/>
        <a:p>
          <a:endParaRPr lang="el-GR"/>
        </a:p>
      </dgm:t>
    </dgm:pt>
    <dgm:pt modelId="{63425448-98BD-4933-9BC5-8A43864ED41B}" type="sibTrans" cxnId="{AFEA53EC-F573-4014-A924-CCB5B903E454}">
      <dgm:prSet/>
      <dgm:spPr/>
      <dgm:t>
        <a:bodyPr/>
        <a:lstStyle/>
        <a:p>
          <a:endParaRPr lang="el-GR"/>
        </a:p>
      </dgm:t>
    </dgm:pt>
    <dgm:pt modelId="{FEC4465B-925A-4A94-ABE8-24AE68741A6D}">
      <dgm:prSet phldrT="[Κείμενο]" custT="1"/>
      <dgm:spPr/>
      <dgm:t>
        <a:bodyPr/>
        <a:lstStyle/>
        <a:p>
          <a:r>
            <a:rPr lang="el-GR" sz="1800" b="1" dirty="0" smtClean="0">
              <a:latin typeface="Calibri" pitchFamily="34" charset="0"/>
              <a:cs typeface="Calibri" pitchFamily="34" charset="0"/>
            </a:rPr>
            <a:t>Η συμβολή της εξ αποστάσεως εκπαίδευσης στην εκπαίδευση ενηλίκων</a:t>
          </a:r>
          <a:endParaRPr lang="el-GR" sz="1800" dirty="0">
            <a:latin typeface="Calibri" pitchFamily="34" charset="0"/>
            <a:cs typeface="Calibri" pitchFamily="34" charset="0"/>
          </a:endParaRPr>
        </a:p>
      </dgm:t>
    </dgm:pt>
    <dgm:pt modelId="{B48F49FF-B017-4DAD-9597-8A7EB822FFFE}" type="parTrans" cxnId="{C219FD6C-D14E-4247-BA01-02FDF5C2C3AB}">
      <dgm:prSet/>
      <dgm:spPr/>
      <dgm:t>
        <a:bodyPr/>
        <a:lstStyle/>
        <a:p>
          <a:endParaRPr lang="el-GR"/>
        </a:p>
      </dgm:t>
    </dgm:pt>
    <dgm:pt modelId="{375BA7FF-5107-48B2-8566-103B63CDDB83}" type="sibTrans" cxnId="{C219FD6C-D14E-4247-BA01-02FDF5C2C3AB}">
      <dgm:prSet/>
      <dgm:spPr/>
      <dgm:t>
        <a:bodyPr/>
        <a:lstStyle/>
        <a:p>
          <a:endParaRPr lang="el-GR"/>
        </a:p>
      </dgm:t>
    </dgm:pt>
    <dgm:pt modelId="{5FE28016-454D-483E-BBBC-9F3C984B4D70}">
      <dgm:prSet phldrT="[Κείμενο]" custT="1"/>
      <dgm:spPr/>
      <dgm:t>
        <a:bodyPr/>
        <a:lstStyle/>
        <a:p>
          <a:pPr algn="just"/>
          <a:r>
            <a:rPr lang="el-GR" sz="2000" dirty="0" smtClean="0">
              <a:solidFill>
                <a:schemeClr val="tx1"/>
              </a:solidFill>
            </a:rPr>
            <a:t>Άρση εμποδίων που δυσχεραίνουν την πρόσβαση στη γνώση ( απόσταση, χρόνος κ.α.) (Φλογαΐτη &amp; Βασάλα, 2002)</a:t>
          </a:r>
          <a:r>
            <a:rPr lang="el-GR" sz="2200" dirty="0" smtClean="0">
              <a:solidFill>
                <a:srgbClr val="FF0000"/>
              </a:solidFill>
            </a:rPr>
            <a:t> </a:t>
          </a:r>
          <a:endParaRPr lang="el-GR" sz="2200" dirty="0">
            <a:solidFill>
              <a:srgbClr val="FF0000"/>
            </a:solidFill>
          </a:endParaRPr>
        </a:p>
      </dgm:t>
    </dgm:pt>
    <dgm:pt modelId="{A7D006BD-5172-427D-B7B8-B4AB43505565}" type="parTrans" cxnId="{301C8BA2-5DBE-48BE-BD78-D13239AEE75C}">
      <dgm:prSet/>
      <dgm:spPr/>
      <dgm:t>
        <a:bodyPr/>
        <a:lstStyle/>
        <a:p>
          <a:endParaRPr lang="el-GR"/>
        </a:p>
      </dgm:t>
    </dgm:pt>
    <dgm:pt modelId="{91E21523-DB9F-4963-ADBD-E00311B68F37}" type="sibTrans" cxnId="{301C8BA2-5DBE-48BE-BD78-D13239AEE75C}">
      <dgm:prSet/>
      <dgm:spPr/>
      <dgm:t>
        <a:bodyPr/>
        <a:lstStyle/>
        <a:p>
          <a:endParaRPr lang="el-GR"/>
        </a:p>
      </dgm:t>
    </dgm:pt>
    <dgm:pt modelId="{BDE5CFDB-C6D8-4915-A1B6-3DE52BAD9313}">
      <dgm:prSet phldrT="[Κείμενο]" custT="1"/>
      <dgm:spPr/>
      <dgm:t>
        <a:bodyPr/>
        <a:lstStyle/>
        <a:p>
          <a:r>
            <a:rPr lang="el-GR" sz="2000" dirty="0" smtClean="0">
              <a:latin typeface="+mj-lt"/>
            </a:rPr>
            <a:t>Μετασχηματίζουσα μάθηση (</a:t>
          </a:r>
          <a:r>
            <a:rPr lang="en-US" sz="2000" dirty="0" smtClean="0">
              <a:latin typeface="+mj-lt"/>
            </a:rPr>
            <a:t>Mezirow)</a:t>
          </a:r>
          <a:endParaRPr lang="el-GR" sz="2000" dirty="0">
            <a:latin typeface="+mj-lt"/>
          </a:endParaRPr>
        </a:p>
      </dgm:t>
    </dgm:pt>
    <dgm:pt modelId="{635F3F71-C678-4FD3-A907-52CFB02ECBB2}" type="parTrans" cxnId="{B09806F2-A1CD-4D37-841C-DC33D765D305}">
      <dgm:prSet/>
      <dgm:spPr/>
      <dgm:t>
        <a:bodyPr/>
        <a:lstStyle/>
        <a:p>
          <a:endParaRPr lang="el-GR"/>
        </a:p>
      </dgm:t>
    </dgm:pt>
    <dgm:pt modelId="{1DDE65E2-8ECA-4EC4-982D-4982DAE20CE6}" type="sibTrans" cxnId="{B09806F2-A1CD-4D37-841C-DC33D765D305}">
      <dgm:prSet/>
      <dgm:spPr/>
      <dgm:t>
        <a:bodyPr/>
        <a:lstStyle/>
        <a:p>
          <a:endParaRPr lang="el-GR"/>
        </a:p>
      </dgm:t>
    </dgm:pt>
    <dgm:pt modelId="{D5CC71A7-7D8E-418B-ACA1-5EC8C22843E9}">
      <dgm:prSet phldrT="[Κείμενο]" custT="1"/>
      <dgm:spPr/>
      <dgm:t>
        <a:bodyPr/>
        <a:lstStyle/>
        <a:p>
          <a:pPr algn="just"/>
          <a:r>
            <a:rPr lang="el-GR" sz="2000" b="0" dirty="0" smtClean="0">
              <a:solidFill>
                <a:schemeClr val="tx1"/>
              </a:solidFill>
              <a:latin typeface="Calibri" pitchFamily="34" charset="0"/>
              <a:cs typeface="Calibri" pitchFamily="34" charset="0"/>
            </a:rPr>
            <a:t>5 Αρχές εκπαίδευσης ενηλίκων (Κόκκος, Λιοναράκης 1998)</a:t>
          </a:r>
          <a:endParaRPr lang="el-GR" sz="2000" b="0" dirty="0">
            <a:solidFill>
              <a:schemeClr val="tx1"/>
            </a:solidFill>
            <a:latin typeface="Calibri" pitchFamily="34" charset="0"/>
            <a:cs typeface="Calibri" pitchFamily="34" charset="0"/>
          </a:endParaRPr>
        </a:p>
      </dgm:t>
    </dgm:pt>
    <dgm:pt modelId="{6F92128E-4129-436F-AF10-CEFD8F0CFF2D}" type="parTrans" cxnId="{275D7C83-538B-4A12-BA5F-27AF251E23C9}">
      <dgm:prSet/>
      <dgm:spPr/>
      <dgm:t>
        <a:bodyPr/>
        <a:lstStyle/>
        <a:p>
          <a:endParaRPr lang="el-GR"/>
        </a:p>
      </dgm:t>
    </dgm:pt>
    <dgm:pt modelId="{E9FB2B90-7993-490A-972F-AD1298E8E524}" type="sibTrans" cxnId="{275D7C83-538B-4A12-BA5F-27AF251E23C9}">
      <dgm:prSet/>
      <dgm:spPr/>
      <dgm:t>
        <a:bodyPr/>
        <a:lstStyle/>
        <a:p>
          <a:endParaRPr lang="el-GR"/>
        </a:p>
      </dgm:t>
    </dgm:pt>
    <dgm:pt modelId="{3D9B3C8B-6AB2-41E3-9444-E1F33D9B0902}" type="pres">
      <dgm:prSet presAssocID="{5A5EFDDA-A3E5-4C53-A7B2-847D9B584207}" presName="Name0" presStyleCnt="0">
        <dgm:presLayoutVars>
          <dgm:dir/>
          <dgm:animLvl val="lvl"/>
          <dgm:resizeHandles val="exact"/>
        </dgm:presLayoutVars>
      </dgm:prSet>
      <dgm:spPr/>
      <dgm:t>
        <a:bodyPr/>
        <a:lstStyle/>
        <a:p>
          <a:endParaRPr lang="el-GR"/>
        </a:p>
      </dgm:t>
    </dgm:pt>
    <dgm:pt modelId="{0A72C8A6-A39B-40AC-B05F-28488B7A5391}" type="pres">
      <dgm:prSet presAssocID="{FA7A94EE-2F8F-4C61-AA92-9640711B905F}" presName="linNode" presStyleCnt="0"/>
      <dgm:spPr/>
    </dgm:pt>
    <dgm:pt modelId="{F9F0D2B4-5A77-49A3-A7DB-7C95BFB049B6}" type="pres">
      <dgm:prSet presAssocID="{FA7A94EE-2F8F-4C61-AA92-9640711B905F}" presName="parentText" presStyleLbl="node1" presStyleIdx="0" presStyleCnt="3">
        <dgm:presLayoutVars>
          <dgm:chMax val="1"/>
          <dgm:bulletEnabled val="1"/>
        </dgm:presLayoutVars>
      </dgm:prSet>
      <dgm:spPr/>
      <dgm:t>
        <a:bodyPr/>
        <a:lstStyle/>
        <a:p>
          <a:endParaRPr lang="el-GR"/>
        </a:p>
      </dgm:t>
    </dgm:pt>
    <dgm:pt modelId="{A573AF02-62DE-4B2D-96B4-6D142DFCCCA8}" type="pres">
      <dgm:prSet presAssocID="{FA7A94EE-2F8F-4C61-AA92-9640711B905F}" presName="descendantText" presStyleLbl="alignAccFollowNode1" presStyleIdx="0" presStyleCnt="3">
        <dgm:presLayoutVars>
          <dgm:bulletEnabled val="1"/>
        </dgm:presLayoutVars>
      </dgm:prSet>
      <dgm:spPr/>
      <dgm:t>
        <a:bodyPr/>
        <a:lstStyle/>
        <a:p>
          <a:endParaRPr lang="el-GR"/>
        </a:p>
      </dgm:t>
    </dgm:pt>
    <dgm:pt modelId="{53191792-6B3C-4E17-8D55-BD181F0DB84F}" type="pres">
      <dgm:prSet presAssocID="{3CEEB63E-9169-456D-816F-9368E13C6E13}" presName="sp" presStyleCnt="0"/>
      <dgm:spPr/>
    </dgm:pt>
    <dgm:pt modelId="{1FF11DB5-3608-4897-80A0-658851B130FF}" type="pres">
      <dgm:prSet presAssocID="{4D1E1A01-B3DD-447A-A9CF-823B7458FCC8}" presName="linNode" presStyleCnt="0"/>
      <dgm:spPr/>
    </dgm:pt>
    <dgm:pt modelId="{6F6569EE-689A-4724-9420-1E4155FE54A4}" type="pres">
      <dgm:prSet presAssocID="{4D1E1A01-B3DD-447A-A9CF-823B7458FCC8}" presName="parentText" presStyleLbl="node1" presStyleIdx="1" presStyleCnt="3">
        <dgm:presLayoutVars>
          <dgm:chMax val="1"/>
          <dgm:bulletEnabled val="1"/>
        </dgm:presLayoutVars>
      </dgm:prSet>
      <dgm:spPr/>
      <dgm:t>
        <a:bodyPr/>
        <a:lstStyle/>
        <a:p>
          <a:endParaRPr lang="el-GR"/>
        </a:p>
      </dgm:t>
    </dgm:pt>
    <dgm:pt modelId="{CFE307F9-E9D0-4A79-AAC1-B410B363E4DA}" type="pres">
      <dgm:prSet presAssocID="{4D1E1A01-B3DD-447A-A9CF-823B7458FCC8}" presName="descendantText" presStyleLbl="alignAccFollowNode1" presStyleIdx="1" presStyleCnt="3">
        <dgm:presLayoutVars>
          <dgm:bulletEnabled val="1"/>
        </dgm:presLayoutVars>
      </dgm:prSet>
      <dgm:spPr/>
      <dgm:t>
        <a:bodyPr/>
        <a:lstStyle/>
        <a:p>
          <a:endParaRPr lang="el-GR"/>
        </a:p>
      </dgm:t>
    </dgm:pt>
    <dgm:pt modelId="{94D737FE-3213-4B66-B96B-18786B24ADF6}" type="pres">
      <dgm:prSet presAssocID="{3812F3BC-2476-4522-AA4D-5375E431446F}" presName="sp" presStyleCnt="0"/>
      <dgm:spPr/>
    </dgm:pt>
    <dgm:pt modelId="{761BAA14-CFAE-4EDB-9196-16657F6378B7}" type="pres">
      <dgm:prSet presAssocID="{FEC4465B-925A-4A94-ABE8-24AE68741A6D}" presName="linNode" presStyleCnt="0"/>
      <dgm:spPr/>
    </dgm:pt>
    <dgm:pt modelId="{873B1C9B-446B-46FB-BE8C-36D16DEC6076}" type="pres">
      <dgm:prSet presAssocID="{FEC4465B-925A-4A94-ABE8-24AE68741A6D}" presName="parentText" presStyleLbl="node1" presStyleIdx="2" presStyleCnt="3">
        <dgm:presLayoutVars>
          <dgm:chMax val="1"/>
          <dgm:bulletEnabled val="1"/>
        </dgm:presLayoutVars>
      </dgm:prSet>
      <dgm:spPr/>
      <dgm:t>
        <a:bodyPr/>
        <a:lstStyle/>
        <a:p>
          <a:endParaRPr lang="el-GR"/>
        </a:p>
      </dgm:t>
    </dgm:pt>
    <dgm:pt modelId="{4432BBE5-649D-46DD-86DD-28068A0604FF}" type="pres">
      <dgm:prSet presAssocID="{FEC4465B-925A-4A94-ABE8-24AE68741A6D}" presName="descendantText" presStyleLbl="alignAccFollowNode1" presStyleIdx="2" presStyleCnt="3">
        <dgm:presLayoutVars>
          <dgm:bulletEnabled val="1"/>
        </dgm:presLayoutVars>
      </dgm:prSet>
      <dgm:spPr/>
      <dgm:t>
        <a:bodyPr/>
        <a:lstStyle/>
        <a:p>
          <a:endParaRPr lang="el-GR"/>
        </a:p>
      </dgm:t>
    </dgm:pt>
  </dgm:ptLst>
  <dgm:cxnLst>
    <dgm:cxn modelId="{AFEA53EC-F573-4014-A924-CCB5B903E454}" srcId="{4D1E1A01-B3DD-447A-A9CF-823B7458FCC8}" destId="{9D975A03-C6EB-42F7-9A1F-15B542CD5568}" srcOrd="0" destOrd="0" parTransId="{0F5408DA-C88D-43A4-A842-478E2083C124}" sibTransId="{63425448-98BD-4933-9BC5-8A43864ED41B}"/>
    <dgm:cxn modelId="{C219FD6C-D14E-4247-BA01-02FDF5C2C3AB}" srcId="{5A5EFDDA-A3E5-4C53-A7B2-847D9B584207}" destId="{FEC4465B-925A-4A94-ABE8-24AE68741A6D}" srcOrd="2" destOrd="0" parTransId="{B48F49FF-B017-4DAD-9597-8A7EB822FFFE}" sibTransId="{375BA7FF-5107-48B2-8566-103B63CDDB83}"/>
    <dgm:cxn modelId="{73390245-E42C-48CD-A086-878FC7292178}" type="presOf" srcId="{5A5EFDDA-A3E5-4C53-A7B2-847D9B584207}" destId="{3D9B3C8B-6AB2-41E3-9444-E1F33D9B0902}" srcOrd="0" destOrd="0" presId="urn:microsoft.com/office/officeart/2005/8/layout/vList5"/>
    <dgm:cxn modelId="{65F23FD0-8601-4221-B046-FAAFF005A152}" type="presOf" srcId="{5FE28016-454D-483E-BBBC-9F3C984B4D70}" destId="{4432BBE5-649D-46DD-86DD-28068A0604FF}" srcOrd="0" destOrd="0" presId="urn:microsoft.com/office/officeart/2005/8/layout/vList5"/>
    <dgm:cxn modelId="{74314F80-A662-493A-8911-2390BE529510}" type="presOf" srcId="{FEC4465B-925A-4A94-ABE8-24AE68741A6D}" destId="{873B1C9B-446B-46FB-BE8C-36D16DEC6076}" srcOrd="0" destOrd="0" presId="urn:microsoft.com/office/officeart/2005/8/layout/vList5"/>
    <dgm:cxn modelId="{56F6DBB1-5B2E-429B-B312-1DD5E06674D5}" type="presOf" srcId="{AAC7746C-3E4F-40CD-9370-B80275EF3E87}" destId="{A573AF02-62DE-4B2D-96B4-6D142DFCCCA8}" srcOrd="0" destOrd="0" presId="urn:microsoft.com/office/officeart/2005/8/layout/vList5"/>
    <dgm:cxn modelId="{CFC643B4-CF3C-49F8-9516-6D76054A4BC3}" srcId="{5A5EFDDA-A3E5-4C53-A7B2-847D9B584207}" destId="{FA7A94EE-2F8F-4C61-AA92-9640711B905F}" srcOrd="0" destOrd="0" parTransId="{44DC32C3-1A98-4701-A2D4-786FD89F875E}" sibTransId="{3CEEB63E-9169-456D-816F-9368E13C6E13}"/>
    <dgm:cxn modelId="{275D7C83-538B-4A12-BA5F-27AF251E23C9}" srcId="{4D1E1A01-B3DD-447A-A9CF-823B7458FCC8}" destId="{D5CC71A7-7D8E-418B-ACA1-5EC8C22843E9}" srcOrd="1" destOrd="0" parTransId="{6F92128E-4129-436F-AF10-CEFD8F0CFF2D}" sibTransId="{E9FB2B90-7993-490A-972F-AD1298E8E524}"/>
    <dgm:cxn modelId="{B1914FE2-E6EB-43D0-BDDA-AEA7C8058BA5}" type="presOf" srcId="{9D975A03-C6EB-42F7-9A1F-15B542CD5568}" destId="{CFE307F9-E9D0-4A79-AAC1-B410B363E4DA}" srcOrd="0" destOrd="0" presId="urn:microsoft.com/office/officeart/2005/8/layout/vList5"/>
    <dgm:cxn modelId="{7363835D-8576-410C-8DEE-CB77CA271D3D}" type="presOf" srcId="{E8D3D1EB-CEDB-4E46-9A81-CBDCCE64DE29}" destId="{A573AF02-62DE-4B2D-96B4-6D142DFCCCA8}" srcOrd="0" destOrd="1" presId="urn:microsoft.com/office/officeart/2005/8/layout/vList5"/>
    <dgm:cxn modelId="{255343DC-408D-4DF6-B577-849DE64E781C}" type="presOf" srcId="{BDE5CFDB-C6D8-4915-A1B6-3DE52BAD9313}" destId="{A573AF02-62DE-4B2D-96B4-6D142DFCCCA8}" srcOrd="0" destOrd="2" presId="urn:microsoft.com/office/officeart/2005/8/layout/vList5"/>
    <dgm:cxn modelId="{87DC964A-42AD-4675-950E-A0A3525F54BB}" type="presOf" srcId="{4D1E1A01-B3DD-447A-A9CF-823B7458FCC8}" destId="{6F6569EE-689A-4724-9420-1E4155FE54A4}" srcOrd="0" destOrd="0" presId="urn:microsoft.com/office/officeart/2005/8/layout/vList5"/>
    <dgm:cxn modelId="{25D378DE-3A10-4008-82A1-96DC1F074484}" type="presOf" srcId="{FA7A94EE-2F8F-4C61-AA92-9640711B905F}" destId="{F9F0D2B4-5A77-49A3-A7DB-7C95BFB049B6}" srcOrd="0" destOrd="0" presId="urn:microsoft.com/office/officeart/2005/8/layout/vList5"/>
    <dgm:cxn modelId="{B09806F2-A1CD-4D37-841C-DC33D765D305}" srcId="{FA7A94EE-2F8F-4C61-AA92-9640711B905F}" destId="{BDE5CFDB-C6D8-4915-A1B6-3DE52BAD9313}" srcOrd="2" destOrd="0" parTransId="{635F3F71-C678-4FD3-A907-52CFB02ECBB2}" sibTransId="{1DDE65E2-8ECA-4EC4-982D-4982DAE20CE6}"/>
    <dgm:cxn modelId="{641B14A7-32F3-4F43-945C-DFB546BCA387}" srcId="{FA7A94EE-2F8F-4C61-AA92-9640711B905F}" destId="{AAC7746C-3E4F-40CD-9370-B80275EF3E87}" srcOrd="0" destOrd="0" parTransId="{3566B7A1-C487-4D8D-848C-B2F3E0058DD9}" sibTransId="{97549AD0-1CB2-4CAB-B3DA-1C5510597D52}"/>
    <dgm:cxn modelId="{301C8BA2-5DBE-48BE-BD78-D13239AEE75C}" srcId="{FEC4465B-925A-4A94-ABE8-24AE68741A6D}" destId="{5FE28016-454D-483E-BBBC-9F3C984B4D70}" srcOrd="0" destOrd="0" parTransId="{A7D006BD-5172-427D-B7B8-B4AB43505565}" sibTransId="{91E21523-DB9F-4963-ADBD-E00311B68F37}"/>
    <dgm:cxn modelId="{0FF92665-4148-4842-9D0C-87435AE5E457}" srcId="{FA7A94EE-2F8F-4C61-AA92-9640711B905F}" destId="{E8D3D1EB-CEDB-4E46-9A81-CBDCCE64DE29}" srcOrd="1" destOrd="0" parTransId="{5A36726E-3B5E-4C5F-8F2D-817B82EB893B}" sibTransId="{9786D19E-3DD7-41A3-B1D6-B005DC5E37EA}"/>
    <dgm:cxn modelId="{5D1EE20F-6C9E-42C5-A4C8-200150E11B2C}" srcId="{5A5EFDDA-A3E5-4C53-A7B2-847D9B584207}" destId="{4D1E1A01-B3DD-447A-A9CF-823B7458FCC8}" srcOrd="1" destOrd="0" parTransId="{DA8A277F-78B9-444E-8C46-9D0DA29694F8}" sibTransId="{3812F3BC-2476-4522-AA4D-5375E431446F}"/>
    <dgm:cxn modelId="{7C2BDF88-A0DB-497A-A7AD-060DE7F4498C}" type="presOf" srcId="{D5CC71A7-7D8E-418B-ACA1-5EC8C22843E9}" destId="{CFE307F9-E9D0-4A79-AAC1-B410B363E4DA}" srcOrd="0" destOrd="1" presId="urn:microsoft.com/office/officeart/2005/8/layout/vList5"/>
    <dgm:cxn modelId="{04D55A96-4CB0-451F-85EE-BB0E59DB788B}" type="presParOf" srcId="{3D9B3C8B-6AB2-41E3-9444-E1F33D9B0902}" destId="{0A72C8A6-A39B-40AC-B05F-28488B7A5391}" srcOrd="0" destOrd="0" presId="urn:microsoft.com/office/officeart/2005/8/layout/vList5"/>
    <dgm:cxn modelId="{12F365AB-F5C2-4DCA-BA84-EC59C79EB8F8}" type="presParOf" srcId="{0A72C8A6-A39B-40AC-B05F-28488B7A5391}" destId="{F9F0D2B4-5A77-49A3-A7DB-7C95BFB049B6}" srcOrd="0" destOrd="0" presId="urn:microsoft.com/office/officeart/2005/8/layout/vList5"/>
    <dgm:cxn modelId="{424EA765-5245-4A3C-8388-190FD2791A06}" type="presParOf" srcId="{0A72C8A6-A39B-40AC-B05F-28488B7A5391}" destId="{A573AF02-62DE-4B2D-96B4-6D142DFCCCA8}" srcOrd="1" destOrd="0" presId="urn:microsoft.com/office/officeart/2005/8/layout/vList5"/>
    <dgm:cxn modelId="{3D05F230-7831-40E7-9BE6-532A61C10549}" type="presParOf" srcId="{3D9B3C8B-6AB2-41E3-9444-E1F33D9B0902}" destId="{53191792-6B3C-4E17-8D55-BD181F0DB84F}" srcOrd="1" destOrd="0" presId="urn:microsoft.com/office/officeart/2005/8/layout/vList5"/>
    <dgm:cxn modelId="{ED5317C0-365B-4E1E-9150-0B99E2E573B1}" type="presParOf" srcId="{3D9B3C8B-6AB2-41E3-9444-E1F33D9B0902}" destId="{1FF11DB5-3608-4897-80A0-658851B130FF}" srcOrd="2" destOrd="0" presId="urn:microsoft.com/office/officeart/2005/8/layout/vList5"/>
    <dgm:cxn modelId="{BC745263-564D-4033-914B-E226B7F11E5D}" type="presParOf" srcId="{1FF11DB5-3608-4897-80A0-658851B130FF}" destId="{6F6569EE-689A-4724-9420-1E4155FE54A4}" srcOrd="0" destOrd="0" presId="urn:microsoft.com/office/officeart/2005/8/layout/vList5"/>
    <dgm:cxn modelId="{03887FF6-5EA6-4AD7-B407-05BB9E75C458}" type="presParOf" srcId="{1FF11DB5-3608-4897-80A0-658851B130FF}" destId="{CFE307F9-E9D0-4A79-AAC1-B410B363E4DA}" srcOrd="1" destOrd="0" presId="urn:microsoft.com/office/officeart/2005/8/layout/vList5"/>
    <dgm:cxn modelId="{C7099886-39ED-4C10-8451-D09CBC03D1D6}" type="presParOf" srcId="{3D9B3C8B-6AB2-41E3-9444-E1F33D9B0902}" destId="{94D737FE-3213-4B66-B96B-18786B24ADF6}" srcOrd="3" destOrd="0" presId="urn:microsoft.com/office/officeart/2005/8/layout/vList5"/>
    <dgm:cxn modelId="{231FF66C-B145-4A7C-84F0-EF539E48B10E}" type="presParOf" srcId="{3D9B3C8B-6AB2-41E3-9444-E1F33D9B0902}" destId="{761BAA14-CFAE-4EDB-9196-16657F6378B7}" srcOrd="4" destOrd="0" presId="urn:microsoft.com/office/officeart/2005/8/layout/vList5"/>
    <dgm:cxn modelId="{58758FAD-996F-459A-8793-AD588F69D801}" type="presParOf" srcId="{761BAA14-CFAE-4EDB-9196-16657F6378B7}" destId="{873B1C9B-446B-46FB-BE8C-36D16DEC6076}" srcOrd="0" destOrd="0" presId="urn:microsoft.com/office/officeart/2005/8/layout/vList5"/>
    <dgm:cxn modelId="{F33E0935-443C-499E-B5C9-3CAEA515A587}" type="presParOf" srcId="{761BAA14-CFAE-4EDB-9196-16657F6378B7}" destId="{4432BBE5-649D-46DD-86DD-28068A0604F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3F11A0-02B9-470D-9A58-F731B2A7AEA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l-GR"/>
        </a:p>
      </dgm:t>
    </dgm:pt>
    <dgm:pt modelId="{154924DD-56DE-4D40-9B2B-0C9E7BFDE3BC}">
      <dgm:prSet phldrT="[Κείμενο]"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sz="2000" b="1" dirty="0" smtClean="0">
              <a:latin typeface="+mj-lt"/>
            </a:rPr>
            <a:t>Επιμορφωτική πολιτική στην Ελλάδα.  Ιστορική αναδρομή</a:t>
          </a:r>
          <a:endParaRPr lang="el-GR" sz="2000" dirty="0" smtClean="0">
            <a:latin typeface="+mj-lt"/>
          </a:endParaRPr>
        </a:p>
        <a:p>
          <a:pPr defTabSz="444500">
            <a:lnSpc>
              <a:spcPct val="90000"/>
            </a:lnSpc>
            <a:spcBef>
              <a:spcPct val="0"/>
            </a:spcBef>
            <a:spcAft>
              <a:spcPct val="35000"/>
            </a:spcAft>
          </a:pPr>
          <a:endParaRPr lang="el-GR" sz="1900" dirty="0"/>
        </a:p>
      </dgm:t>
    </dgm:pt>
    <dgm:pt modelId="{1116D833-529F-4B65-ABDA-3E8E348B56AA}" type="parTrans" cxnId="{4D46CD28-92CC-4B2D-BF79-82CA40D4D9D6}">
      <dgm:prSet/>
      <dgm:spPr/>
      <dgm:t>
        <a:bodyPr/>
        <a:lstStyle/>
        <a:p>
          <a:endParaRPr lang="el-GR"/>
        </a:p>
      </dgm:t>
    </dgm:pt>
    <dgm:pt modelId="{1DE94761-DD3B-4155-B2F7-9630D554688B}" type="sibTrans" cxnId="{4D46CD28-92CC-4B2D-BF79-82CA40D4D9D6}">
      <dgm:prSet/>
      <dgm:spPr/>
      <dgm:t>
        <a:bodyPr/>
        <a:lstStyle/>
        <a:p>
          <a:endParaRPr lang="el-GR"/>
        </a:p>
      </dgm:t>
    </dgm:pt>
    <dgm:pt modelId="{22244A86-9EA9-4FE7-8C8B-49D636FCD96E}">
      <dgm:prSet phldrT="[Κείμενο]" custT="1"/>
      <dgm:spPr/>
      <dgm:t>
        <a:bodyPr/>
        <a:lstStyle/>
        <a:p>
          <a:r>
            <a:rPr lang="en-US" sz="1800" b="1" dirty="0" smtClean="0"/>
            <a:t>Η επιμόρφωση  των  εκπαιδευτικών </a:t>
          </a:r>
          <a:endParaRPr lang="el-GR" sz="1800" dirty="0"/>
        </a:p>
      </dgm:t>
    </dgm:pt>
    <dgm:pt modelId="{048386E7-B6E6-4687-BA7B-88690746F95C}" type="parTrans" cxnId="{14A67B56-5FBC-4032-8048-29380C3B99EE}">
      <dgm:prSet/>
      <dgm:spPr/>
      <dgm:t>
        <a:bodyPr/>
        <a:lstStyle/>
        <a:p>
          <a:endParaRPr lang="el-GR"/>
        </a:p>
      </dgm:t>
    </dgm:pt>
    <dgm:pt modelId="{2DEEB003-27BA-4C9D-9713-3C25B7BF2276}" type="sibTrans" cxnId="{14A67B56-5FBC-4032-8048-29380C3B99EE}">
      <dgm:prSet/>
      <dgm:spPr/>
      <dgm:t>
        <a:bodyPr/>
        <a:lstStyle/>
        <a:p>
          <a:endParaRPr lang="el-GR"/>
        </a:p>
      </dgm:t>
    </dgm:pt>
    <dgm:pt modelId="{CA1971AC-0B9C-41E7-824C-9EDC11FD17C6}">
      <dgm:prSet phldrT="[Κείμενο]" custT="1"/>
      <dgm:spPr/>
      <dgm:t>
        <a:bodyPr/>
        <a:lstStyle/>
        <a:p>
          <a:r>
            <a:rPr lang="en-US" sz="1800" b="1" dirty="0" smtClean="0"/>
            <a:t>Η επιμόρφωση των στελεχών εκπαίδευσης</a:t>
          </a:r>
          <a:endParaRPr lang="el-GR" sz="1800" dirty="0"/>
        </a:p>
      </dgm:t>
    </dgm:pt>
    <dgm:pt modelId="{18431AC2-2874-47ED-9AF2-37E42092F4D3}" type="parTrans" cxnId="{757D7679-8950-46CA-BB7B-8F099B12999B}">
      <dgm:prSet/>
      <dgm:spPr/>
      <dgm:t>
        <a:bodyPr/>
        <a:lstStyle/>
        <a:p>
          <a:endParaRPr lang="el-GR"/>
        </a:p>
      </dgm:t>
    </dgm:pt>
    <dgm:pt modelId="{0ACD12C2-CA81-482C-80F4-8D72300AE521}" type="sibTrans" cxnId="{757D7679-8950-46CA-BB7B-8F099B12999B}">
      <dgm:prSet/>
      <dgm:spPr/>
      <dgm:t>
        <a:bodyPr/>
        <a:lstStyle/>
        <a:p>
          <a:endParaRPr lang="el-GR"/>
        </a:p>
      </dgm:t>
    </dgm:pt>
    <dgm:pt modelId="{8E4D6EF7-785B-44A2-ACA0-1480F0837EA0}">
      <dgm:prSet phldrT="[Κείμενο]" custT="1"/>
      <dgm:spPr/>
      <dgm:t>
        <a:bodyPr/>
        <a:lstStyle/>
        <a:p>
          <a:r>
            <a:rPr lang="el-GR" sz="2000" b="1" dirty="0" smtClean="0">
              <a:latin typeface="+mj-lt"/>
            </a:rPr>
            <a:t>Η αναγκαιότητα και η σημασία της επιμόρφωσης -  υποστήριξης των στελεχών εκπαίδευσης. Η συμβολή της Εξαε.</a:t>
          </a:r>
          <a:endParaRPr lang="el-GR" sz="2000" dirty="0">
            <a:latin typeface="+mj-lt"/>
          </a:endParaRPr>
        </a:p>
      </dgm:t>
    </dgm:pt>
    <dgm:pt modelId="{B2B865DF-FC2C-4BBB-8C1E-2C0C51DC0D7A}" type="parTrans" cxnId="{891AE8DA-081A-46D7-88FC-E4FFD88B9B56}">
      <dgm:prSet/>
      <dgm:spPr/>
      <dgm:t>
        <a:bodyPr/>
        <a:lstStyle/>
        <a:p>
          <a:endParaRPr lang="el-GR"/>
        </a:p>
      </dgm:t>
    </dgm:pt>
    <dgm:pt modelId="{F771E323-C777-44DE-9416-A036B6733000}" type="sibTrans" cxnId="{891AE8DA-081A-46D7-88FC-E4FFD88B9B56}">
      <dgm:prSet/>
      <dgm:spPr/>
      <dgm:t>
        <a:bodyPr/>
        <a:lstStyle/>
        <a:p>
          <a:endParaRPr lang="el-GR"/>
        </a:p>
      </dgm:t>
    </dgm:pt>
    <dgm:pt modelId="{511B5453-4696-492E-84CA-E4CE72F710F8}">
      <dgm:prSet phldrT="[Κείμενο]" custT="1"/>
      <dgm:spPr/>
      <dgm:t>
        <a:bodyPr/>
        <a:lstStyle/>
        <a:p>
          <a:pPr algn="l"/>
          <a:r>
            <a:rPr lang="el-GR" sz="2000" dirty="0" smtClean="0">
              <a:solidFill>
                <a:schemeClr val="tx1"/>
              </a:solidFill>
              <a:latin typeface="+mj-lt"/>
            </a:rPr>
            <a:t>Επιμόρφωση              Επαγγελματική ανάπτυξη                    υλοποίηση σκοπών και στόχων εκπ. Πολιτικής.</a:t>
          </a:r>
          <a:endParaRPr lang="el-GR" sz="2000" dirty="0">
            <a:solidFill>
              <a:schemeClr val="tx1"/>
            </a:solidFill>
            <a:latin typeface="+mj-lt"/>
          </a:endParaRPr>
        </a:p>
      </dgm:t>
    </dgm:pt>
    <dgm:pt modelId="{36960754-5D8F-4855-BF9A-BB7B05582E86}" type="parTrans" cxnId="{BBEEFAA3-161E-49DE-BB4C-D7701222C150}">
      <dgm:prSet/>
      <dgm:spPr/>
      <dgm:t>
        <a:bodyPr/>
        <a:lstStyle/>
        <a:p>
          <a:endParaRPr lang="el-GR"/>
        </a:p>
      </dgm:t>
    </dgm:pt>
    <dgm:pt modelId="{7E8E9784-A7D2-4822-B502-59FD3C199C90}" type="sibTrans" cxnId="{BBEEFAA3-161E-49DE-BB4C-D7701222C150}">
      <dgm:prSet/>
      <dgm:spPr/>
      <dgm:t>
        <a:bodyPr/>
        <a:lstStyle/>
        <a:p>
          <a:endParaRPr lang="el-GR"/>
        </a:p>
      </dgm:t>
    </dgm:pt>
    <dgm:pt modelId="{8B49F319-97CB-4FE4-A1E0-B57011414651}">
      <dgm:prSet phldrT="[Κείμενο]" custT="1"/>
      <dgm:spPr/>
      <dgm:t>
        <a:bodyPr/>
        <a:lstStyle/>
        <a:p>
          <a:pPr algn="just"/>
          <a:r>
            <a:rPr lang="el-GR" sz="2000" dirty="0" smtClean="0">
              <a:solidFill>
                <a:schemeClr val="tx1"/>
              </a:solidFill>
              <a:latin typeface="+mj-lt"/>
            </a:rPr>
            <a:t>Εξ αποστάσεως εκπαίδευση  άρση εμποδίων αυτονομία &amp; ανεξαρτησία στη διαδικασία επιμόρφωσης </a:t>
          </a:r>
          <a:endParaRPr lang="el-GR" sz="2000" dirty="0">
            <a:solidFill>
              <a:schemeClr val="tx1"/>
            </a:solidFill>
            <a:latin typeface="+mj-lt"/>
          </a:endParaRPr>
        </a:p>
      </dgm:t>
    </dgm:pt>
    <dgm:pt modelId="{4F40C668-D13A-42C8-87F6-167D275B218D}" type="parTrans" cxnId="{341A6C7A-4ADB-46C7-9745-EB40C55EFF1A}">
      <dgm:prSet/>
      <dgm:spPr/>
      <dgm:t>
        <a:bodyPr/>
        <a:lstStyle/>
        <a:p>
          <a:endParaRPr lang="el-GR"/>
        </a:p>
      </dgm:t>
    </dgm:pt>
    <dgm:pt modelId="{66002F2E-D33B-45B6-AFA3-731BBB12DC42}" type="sibTrans" cxnId="{341A6C7A-4ADB-46C7-9745-EB40C55EFF1A}">
      <dgm:prSet/>
      <dgm:spPr/>
      <dgm:t>
        <a:bodyPr/>
        <a:lstStyle/>
        <a:p>
          <a:endParaRPr lang="el-GR"/>
        </a:p>
      </dgm:t>
    </dgm:pt>
    <dgm:pt modelId="{1A859F8D-E283-4D82-8137-C572295C479A}" type="pres">
      <dgm:prSet presAssocID="{EE3F11A0-02B9-470D-9A58-F731B2A7AEA7}" presName="Name0" presStyleCnt="0">
        <dgm:presLayoutVars>
          <dgm:dir/>
          <dgm:animLvl val="lvl"/>
          <dgm:resizeHandles val="exact"/>
        </dgm:presLayoutVars>
      </dgm:prSet>
      <dgm:spPr/>
      <dgm:t>
        <a:bodyPr/>
        <a:lstStyle/>
        <a:p>
          <a:endParaRPr lang="el-GR"/>
        </a:p>
      </dgm:t>
    </dgm:pt>
    <dgm:pt modelId="{EC691225-3B15-4447-A537-AEEA36A6BF0D}" type="pres">
      <dgm:prSet presAssocID="{154924DD-56DE-4D40-9B2B-0C9E7BFDE3BC}" presName="linNode" presStyleCnt="0"/>
      <dgm:spPr/>
    </dgm:pt>
    <dgm:pt modelId="{D9294B98-DFCB-4417-B124-A90E44117DDB}" type="pres">
      <dgm:prSet presAssocID="{154924DD-56DE-4D40-9B2B-0C9E7BFDE3BC}" presName="parentText" presStyleLbl="node1" presStyleIdx="0" presStyleCnt="2">
        <dgm:presLayoutVars>
          <dgm:chMax val="1"/>
          <dgm:bulletEnabled val="1"/>
        </dgm:presLayoutVars>
      </dgm:prSet>
      <dgm:spPr/>
      <dgm:t>
        <a:bodyPr/>
        <a:lstStyle/>
        <a:p>
          <a:endParaRPr lang="el-GR"/>
        </a:p>
      </dgm:t>
    </dgm:pt>
    <dgm:pt modelId="{9CB5A995-1998-4D83-B1D8-270D9A70F1FE}" type="pres">
      <dgm:prSet presAssocID="{154924DD-56DE-4D40-9B2B-0C9E7BFDE3BC}" presName="descendantText" presStyleLbl="alignAccFollowNode1" presStyleIdx="0" presStyleCnt="2" custScaleY="88944" custLinFactNeighborX="374" custLinFactNeighborY="1092">
        <dgm:presLayoutVars>
          <dgm:bulletEnabled val="1"/>
        </dgm:presLayoutVars>
      </dgm:prSet>
      <dgm:spPr/>
      <dgm:t>
        <a:bodyPr/>
        <a:lstStyle/>
        <a:p>
          <a:endParaRPr lang="el-GR"/>
        </a:p>
      </dgm:t>
    </dgm:pt>
    <dgm:pt modelId="{EA11B0EC-D82E-4C75-A248-C14D87302E0E}" type="pres">
      <dgm:prSet presAssocID="{1DE94761-DD3B-4155-B2F7-9630D554688B}" presName="sp" presStyleCnt="0"/>
      <dgm:spPr/>
    </dgm:pt>
    <dgm:pt modelId="{DEE7DC04-84A6-4C81-B445-D3A454B6C61B}" type="pres">
      <dgm:prSet presAssocID="{8E4D6EF7-785B-44A2-ACA0-1480F0837EA0}" presName="linNode" presStyleCnt="0"/>
      <dgm:spPr/>
    </dgm:pt>
    <dgm:pt modelId="{DB1A6521-3EA1-46FA-92E2-17E4D517E242}" type="pres">
      <dgm:prSet presAssocID="{8E4D6EF7-785B-44A2-ACA0-1480F0837EA0}" presName="parentText" presStyleLbl="node1" presStyleIdx="1" presStyleCnt="2">
        <dgm:presLayoutVars>
          <dgm:chMax val="1"/>
          <dgm:bulletEnabled val="1"/>
        </dgm:presLayoutVars>
      </dgm:prSet>
      <dgm:spPr/>
      <dgm:t>
        <a:bodyPr/>
        <a:lstStyle/>
        <a:p>
          <a:endParaRPr lang="el-GR"/>
        </a:p>
      </dgm:t>
    </dgm:pt>
    <dgm:pt modelId="{06855185-16B1-42CC-9907-9F1E94A98939}" type="pres">
      <dgm:prSet presAssocID="{8E4D6EF7-785B-44A2-ACA0-1480F0837EA0}" presName="descendantText" presStyleLbl="alignAccFollowNode1" presStyleIdx="1" presStyleCnt="2">
        <dgm:presLayoutVars>
          <dgm:bulletEnabled val="1"/>
        </dgm:presLayoutVars>
      </dgm:prSet>
      <dgm:spPr/>
      <dgm:t>
        <a:bodyPr/>
        <a:lstStyle/>
        <a:p>
          <a:endParaRPr lang="el-GR"/>
        </a:p>
      </dgm:t>
    </dgm:pt>
  </dgm:ptLst>
  <dgm:cxnLst>
    <dgm:cxn modelId="{A8DEF880-7971-4976-A7DE-3B4F8F75CFF9}" type="presOf" srcId="{154924DD-56DE-4D40-9B2B-0C9E7BFDE3BC}" destId="{D9294B98-DFCB-4417-B124-A90E44117DDB}" srcOrd="0" destOrd="0" presId="urn:microsoft.com/office/officeart/2005/8/layout/vList5"/>
    <dgm:cxn modelId="{14A67B56-5FBC-4032-8048-29380C3B99EE}" srcId="{154924DD-56DE-4D40-9B2B-0C9E7BFDE3BC}" destId="{22244A86-9EA9-4FE7-8C8B-49D636FCD96E}" srcOrd="0" destOrd="0" parTransId="{048386E7-B6E6-4687-BA7B-88690746F95C}" sibTransId="{2DEEB003-27BA-4C9D-9713-3C25B7BF2276}"/>
    <dgm:cxn modelId="{FDA5B0E0-62B1-43B6-BBCF-CF10D5E3F25A}" type="presOf" srcId="{8B49F319-97CB-4FE4-A1E0-B57011414651}" destId="{06855185-16B1-42CC-9907-9F1E94A98939}" srcOrd="0" destOrd="1" presId="urn:microsoft.com/office/officeart/2005/8/layout/vList5"/>
    <dgm:cxn modelId="{4D46CD28-92CC-4B2D-BF79-82CA40D4D9D6}" srcId="{EE3F11A0-02B9-470D-9A58-F731B2A7AEA7}" destId="{154924DD-56DE-4D40-9B2B-0C9E7BFDE3BC}" srcOrd="0" destOrd="0" parTransId="{1116D833-529F-4B65-ABDA-3E8E348B56AA}" sibTransId="{1DE94761-DD3B-4155-B2F7-9630D554688B}"/>
    <dgm:cxn modelId="{BBEEFAA3-161E-49DE-BB4C-D7701222C150}" srcId="{8E4D6EF7-785B-44A2-ACA0-1480F0837EA0}" destId="{511B5453-4696-492E-84CA-E4CE72F710F8}" srcOrd="0" destOrd="0" parTransId="{36960754-5D8F-4855-BF9A-BB7B05582E86}" sibTransId="{7E8E9784-A7D2-4822-B502-59FD3C199C90}"/>
    <dgm:cxn modelId="{20FA9FBE-5E7B-4250-8CD3-880E3384D512}" type="presOf" srcId="{511B5453-4696-492E-84CA-E4CE72F710F8}" destId="{06855185-16B1-42CC-9907-9F1E94A98939}" srcOrd="0" destOrd="0" presId="urn:microsoft.com/office/officeart/2005/8/layout/vList5"/>
    <dgm:cxn modelId="{46FC71E5-B9CE-4910-9A89-F42A507F0DF8}" type="presOf" srcId="{CA1971AC-0B9C-41E7-824C-9EDC11FD17C6}" destId="{9CB5A995-1998-4D83-B1D8-270D9A70F1FE}" srcOrd="0" destOrd="1" presId="urn:microsoft.com/office/officeart/2005/8/layout/vList5"/>
    <dgm:cxn modelId="{341A6C7A-4ADB-46C7-9745-EB40C55EFF1A}" srcId="{8E4D6EF7-785B-44A2-ACA0-1480F0837EA0}" destId="{8B49F319-97CB-4FE4-A1E0-B57011414651}" srcOrd="1" destOrd="0" parTransId="{4F40C668-D13A-42C8-87F6-167D275B218D}" sibTransId="{66002F2E-D33B-45B6-AFA3-731BBB12DC42}"/>
    <dgm:cxn modelId="{EB34685A-AB80-4B19-9211-6CFD0FD9D16D}" type="presOf" srcId="{EE3F11A0-02B9-470D-9A58-F731B2A7AEA7}" destId="{1A859F8D-E283-4D82-8137-C572295C479A}" srcOrd="0" destOrd="0" presId="urn:microsoft.com/office/officeart/2005/8/layout/vList5"/>
    <dgm:cxn modelId="{891AE8DA-081A-46D7-88FC-E4FFD88B9B56}" srcId="{EE3F11A0-02B9-470D-9A58-F731B2A7AEA7}" destId="{8E4D6EF7-785B-44A2-ACA0-1480F0837EA0}" srcOrd="1" destOrd="0" parTransId="{B2B865DF-FC2C-4BBB-8C1E-2C0C51DC0D7A}" sibTransId="{F771E323-C777-44DE-9416-A036B6733000}"/>
    <dgm:cxn modelId="{9D1A58B4-DB2B-43B5-A3F3-6A8A8B47DCBD}" type="presOf" srcId="{8E4D6EF7-785B-44A2-ACA0-1480F0837EA0}" destId="{DB1A6521-3EA1-46FA-92E2-17E4D517E242}" srcOrd="0" destOrd="0" presId="urn:microsoft.com/office/officeart/2005/8/layout/vList5"/>
    <dgm:cxn modelId="{757D7679-8950-46CA-BB7B-8F099B12999B}" srcId="{154924DD-56DE-4D40-9B2B-0C9E7BFDE3BC}" destId="{CA1971AC-0B9C-41E7-824C-9EDC11FD17C6}" srcOrd="1" destOrd="0" parTransId="{18431AC2-2874-47ED-9AF2-37E42092F4D3}" sibTransId="{0ACD12C2-CA81-482C-80F4-8D72300AE521}"/>
    <dgm:cxn modelId="{F5D28E3D-D4A7-464C-9BE9-184DF41B5543}" type="presOf" srcId="{22244A86-9EA9-4FE7-8C8B-49D636FCD96E}" destId="{9CB5A995-1998-4D83-B1D8-270D9A70F1FE}" srcOrd="0" destOrd="0" presId="urn:microsoft.com/office/officeart/2005/8/layout/vList5"/>
    <dgm:cxn modelId="{29BEDFD2-1D0C-4BB4-A697-CE702B8AFABE}" type="presParOf" srcId="{1A859F8D-E283-4D82-8137-C572295C479A}" destId="{EC691225-3B15-4447-A537-AEEA36A6BF0D}" srcOrd="0" destOrd="0" presId="urn:microsoft.com/office/officeart/2005/8/layout/vList5"/>
    <dgm:cxn modelId="{075C983C-AA12-4D6D-93AE-CDF9A2547712}" type="presParOf" srcId="{EC691225-3B15-4447-A537-AEEA36A6BF0D}" destId="{D9294B98-DFCB-4417-B124-A90E44117DDB}" srcOrd="0" destOrd="0" presId="urn:microsoft.com/office/officeart/2005/8/layout/vList5"/>
    <dgm:cxn modelId="{2830E269-C4B4-48B3-865E-5BC00D935052}" type="presParOf" srcId="{EC691225-3B15-4447-A537-AEEA36A6BF0D}" destId="{9CB5A995-1998-4D83-B1D8-270D9A70F1FE}" srcOrd="1" destOrd="0" presId="urn:microsoft.com/office/officeart/2005/8/layout/vList5"/>
    <dgm:cxn modelId="{558339A4-6397-4A3C-97DF-DC0D73C23216}" type="presParOf" srcId="{1A859F8D-E283-4D82-8137-C572295C479A}" destId="{EA11B0EC-D82E-4C75-A248-C14D87302E0E}" srcOrd="1" destOrd="0" presId="urn:microsoft.com/office/officeart/2005/8/layout/vList5"/>
    <dgm:cxn modelId="{5D410E04-975B-4DDE-8A66-4EC23F46A2BA}" type="presParOf" srcId="{1A859F8D-E283-4D82-8137-C572295C479A}" destId="{DEE7DC04-84A6-4C81-B445-D3A454B6C61B}" srcOrd="2" destOrd="0" presId="urn:microsoft.com/office/officeart/2005/8/layout/vList5"/>
    <dgm:cxn modelId="{A8BE0E48-AD65-4332-A17B-3A3B0689A1E2}" type="presParOf" srcId="{DEE7DC04-84A6-4C81-B445-D3A454B6C61B}" destId="{DB1A6521-3EA1-46FA-92E2-17E4D517E242}" srcOrd="0" destOrd="0" presId="urn:microsoft.com/office/officeart/2005/8/layout/vList5"/>
    <dgm:cxn modelId="{973A0D36-B686-4F13-845E-864D9C793A54}" type="presParOf" srcId="{DEE7DC04-84A6-4C81-B445-D3A454B6C61B}" destId="{06855185-16B1-42CC-9907-9F1E94A98939}"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AB1618-94C2-4585-B3FC-812C8C44B62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BEE9BBC7-13A7-4DEB-B778-9BCD96797517}">
      <dgm:prSet phldrT="[Κείμενο]" custT="1"/>
      <dgm:spPr/>
      <dgm:t>
        <a:bodyPr/>
        <a:lstStyle/>
        <a:p>
          <a:pPr algn="ctr"/>
          <a:r>
            <a:rPr lang="el-GR" sz="2000" b="1" dirty="0" smtClean="0">
              <a:latin typeface="+mj-lt"/>
            </a:rPr>
            <a:t>Αρχές σχεδιασμού του διαδικτυακού εκπαιδευτικού υλικού – Παιδαγωγικό πλαίσιο</a:t>
          </a:r>
          <a:endParaRPr lang="el-GR" sz="2000" dirty="0">
            <a:latin typeface="+mj-lt"/>
          </a:endParaRPr>
        </a:p>
      </dgm:t>
    </dgm:pt>
    <dgm:pt modelId="{7B82FCB2-2B6E-461B-855E-7365BEEA669C}" type="parTrans" cxnId="{D4F1E846-AA09-4988-8FF6-746CDCEF2936}">
      <dgm:prSet/>
      <dgm:spPr/>
      <dgm:t>
        <a:bodyPr/>
        <a:lstStyle/>
        <a:p>
          <a:endParaRPr lang="el-GR"/>
        </a:p>
      </dgm:t>
    </dgm:pt>
    <dgm:pt modelId="{21D950BB-FE20-46F1-9EF6-FAEBF7FAF2B0}" type="sibTrans" cxnId="{D4F1E846-AA09-4988-8FF6-746CDCEF2936}">
      <dgm:prSet/>
      <dgm:spPr/>
      <dgm:t>
        <a:bodyPr/>
        <a:lstStyle/>
        <a:p>
          <a:endParaRPr lang="el-GR"/>
        </a:p>
      </dgm:t>
    </dgm:pt>
    <dgm:pt modelId="{BD13A5CC-5B60-4838-B263-B3EFA31B9592}">
      <dgm:prSet phldrT="[Κείμενο]" custT="1"/>
      <dgm:spPr/>
      <dgm:t>
        <a:bodyPr/>
        <a:lstStyle/>
        <a:p>
          <a:pPr algn="ctr"/>
          <a:r>
            <a:rPr lang="en-US" sz="2000" b="1" dirty="0" smtClean="0">
              <a:latin typeface="Calibri" pitchFamily="34" charset="0"/>
              <a:cs typeface="Calibri" pitchFamily="34" charset="0"/>
            </a:rPr>
            <a:t>Δημιουργία </a:t>
          </a:r>
          <a:r>
            <a:rPr lang="el-GR" sz="2000" b="1" dirty="0" smtClean="0">
              <a:latin typeface="Calibri" pitchFamily="34" charset="0"/>
              <a:cs typeface="Calibri" pitchFamily="34" charset="0"/>
            </a:rPr>
            <a:t>του </a:t>
          </a:r>
          <a:r>
            <a:rPr lang="en-US" sz="2000" b="1" dirty="0" smtClean="0">
              <a:latin typeface="Calibri" pitchFamily="34" charset="0"/>
              <a:cs typeface="Calibri" pitchFamily="34" charset="0"/>
            </a:rPr>
            <a:t>εκπαιδευτικού υλικού</a:t>
          </a:r>
          <a:r>
            <a:rPr lang="el-GR" sz="2000" b="1" dirty="0" smtClean="0">
              <a:latin typeface="Calibri" pitchFamily="34" charset="0"/>
              <a:cs typeface="Calibri" pitchFamily="34" charset="0"/>
            </a:rPr>
            <a:t> – Η Δομή του περιβάλλοντος και των ενοτήτων</a:t>
          </a:r>
          <a:endParaRPr lang="el-GR" sz="2000" dirty="0">
            <a:latin typeface="Calibri" pitchFamily="34" charset="0"/>
            <a:cs typeface="Calibri" pitchFamily="34" charset="0"/>
          </a:endParaRPr>
        </a:p>
      </dgm:t>
    </dgm:pt>
    <dgm:pt modelId="{F4F3844F-0CD1-42D6-B500-397B3F30561A}" type="parTrans" cxnId="{A2ED1A9E-25A5-48D5-A038-36135E763F6B}">
      <dgm:prSet/>
      <dgm:spPr/>
      <dgm:t>
        <a:bodyPr/>
        <a:lstStyle/>
        <a:p>
          <a:endParaRPr lang="el-GR"/>
        </a:p>
      </dgm:t>
    </dgm:pt>
    <dgm:pt modelId="{0DAF8953-C8A7-499D-99A5-5FACF07695F4}" type="sibTrans" cxnId="{A2ED1A9E-25A5-48D5-A038-36135E763F6B}">
      <dgm:prSet/>
      <dgm:spPr/>
      <dgm:t>
        <a:bodyPr/>
        <a:lstStyle/>
        <a:p>
          <a:endParaRPr lang="el-GR"/>
        </a:p>
      </dgm:t>
    </dgm:pt>
    <dgm:pt modelId="{BB08A890-D21A-4BFA-96FE-76491D680CDE}">
      <dgm:prSet custT="1"/>
      <dgm:spPr/>
      <dgm:t>
        <a:bodyPr/>
        <a:lstStyle/>
        <a:p>
          <a:pPr algn="ctr"/>
          <a:r>
            <a:rPr lang="el-GR" sz="2000" b="1" dirty="0" smtClean="0">
              <a:latin typeface="Calibri" pitchFamily="34" charset="0"/>
              <a:cs typeface="Calibri" pitchFamily="34" charset="0"/>
            </a:rPr>
            <a:t>Τεχνολογικά εργαλεία</a:t>
          </a:r>
          <a:endParaRPr lang="el-GR" sz="2000" dirty="0">
            <a:latin typeface="Calibri" pitchFamily="34" charset="0"/>
            <a:cs typeface="Calibri" pitchFamily="34" charset="0"/>
          </a:endParaRPr>
        </a:p>
      </dgm:t>
    </dgm:pt>
    <dgm:pt modelId="{E5200E8A-DE72-4DB6-98EC-11EA311CEB02}" type="parTrans" cxnId="{AE00AB74-5045-4108-BD51-3A5CA755F1B2}">
      <dgm:prSet/>
      <dgm:spPr/>
      <dgm:t>
        <a:bodyPr/>
        <a:lstStyle/>
        <a:p>
          <a:endParaRPr lang="el-GR"/>
        </a:p>
      </dgm:t>
    </dgm:pt>
    <dgm:pt modelId="{E09CC063-9034-4DBD-99D6-91024D541DC1}" type="sibTrans" cxnId="{AE00AB74-5045-4108-BD51-3A5CA755F1B2}">
      <dgm:prSet/>
      <dgm:spPr/>
      <dgm:t>
        <a:bodyPr/>
        <a:lstStyle/>
        <a:p>
          <a:endParaRPr lang="el-GR"/>
        </a:p>
      </dgm:t>
    </dgm:pt>
    <dgm:pt modelId="{D565557F-D987-4DCB-91CA-74E16A1A1713}" type="pres">
      <dgm:prSet presAssocID="{BEAB1618-94C2-4585-B3FC-812C8C44B624}" presName="linear" presStyleCnt="0">
        <dgm:presLayoutVars>
          <dgm:animLvl val="lvl"/>
          <dgm:resizeHandles val="exact"/>
        </dgm:presLayoutVars>
      </dgm:prSet>
      <dgm:spPr/>
      <dgm:t>
        <a:bodyPr/>
        <a:lstStyle/>
        <a:p>
          <a:endParaRPr lang="el-GR"/>
        </a:p>
      </dgm:t>
    </dgm:pt>
    <dgm:pt modelId="{A9F910A1-78B3-4329-99B8-D619C575DD8F}" type="pres">
      <dgm:prSet presAssocID="{BEE9BBC7-13A7-4DEB-B778-9BCD96797517}" presName="parentText" presStyleLbl="node1" presStyleIdx="0" presStyleCnt="3">
        <dgm:presLayoutVars>
          <dgm:chMax val="0"/>
          <dgm:bulletEnabled val="1"/>
        </dgm:presLayoutVars>
      </dgm:prSet>
      <dgm:spPr/>
      <dgm:t>
        <a:bodyPr/>
        <a:lstStyle/>
        <a:p>
          <a:endParaRPr lang="el-GR"/>
        </a:p>
      </dgm:t>
    </dgm:pt>
    <dgm:pt modelId="{A9C206EB-C75C-4860-868E-FB3972208974}" type="pres">
      <dgm:prSet presAssocID="{21D950BB-FE20-46F1-9EF6-FAEBF7FAF2B0}" presName="spacer" presStyleCnt="0"/>
      <dgm:spPr/>
    </dgm:pt>
    <dgm:pt modelId="{0693E8FA-6E92-4557-8030-E1B33E73DBED}" type="pres">
      <dgm:prSet presAssocID="{BD13A5CC-5B60-4838-B263-B3EFA31B9592}" presName="parentText" presStyleLbl="node1" presStyleIdx="1" presStyleCnt="3">
        <dgm:presLayoutVars>
          <dgm:chMax val="0"/>
          <dgm:bulletEnabled val="1"/>
        </dgm:presLayoutVars>
      </dgm:prSet>
      <dgm:spPr/>
      <dgm:t>
        <a:bodyPr/>
        <a:lstStyle/>
        <a:p>
          <a:endParaRPr lang="el-GR"/>
        </a:p>
      </dgm:t>
    </dgm:pt>
    <dgm:pt modelId="{A88EE45C-E1FD-462E-B7FC-6784C9715C94}" type="pres">
      <dgm:prSet presAssocID="{0DAF8953-C8A7-499D-99A5-5FACF07695F4}" presName="spacer" presStyleCnt="0"/>
      <dgm:spPr/>
    </dgm:pt>
    <dgm:pt modelId="{75774D8B-6739-479D-ADAB-AD32794D26E2}" type="pres">
      <dgm:prSet presAssocID="{BB08A890-D21A-4BFA-96FE-76491D680CDE}" presName="parentText" presStyleLbl="node1" presStyleIdx="2" presStyleCnt="3">
        <dgm:presLayoutVars>
          <dgm:chMax val="0"/>
          <dgm:bulletEnabled val="1"/>
        </dgm:presLayoutVars>
      </dgm:prSet>
      <dgm:spPr/>
      <dgm:t>
        <a:bodyPr/>
        <a:lstStyle/>
        <a:p>
          <a:endParaRPr lang="el-GR"/>
        </a:p>
      </dgm:t>
    </dgm:pt>
  </dgm:ptLst>
  <dgm:cxnLst>
    <dgm:cxn modelId="{6CF87207-2E33-46E5-83C6-28125B627221}" type="presOf" srcId="{BD13A5CC-5B60-4838-B263-B3EFA31B9592}" destId="{0693E8FA-6E92-4557-8030-E1B33E73DBED}" srcOrd="0" destOrd="0" presId="urn:microsoft.com/office/officeart/2005/8/layout/vList2"/>
    <dgm:cxn modelId="{A2ED1A9E-25A5-48D5-A038-36135E763F6B}" srcId="{BEAB1618-94C2-4585-B3FC-812C8C44B624}" destId="{BD13A5CC-5B60-4838-B263-B3EFA31B9592}" srcOrd="1" destOrd="0" parTransId="{F4F3844F-0CD1-42D6-B500-397B3F30561A}" sibTransId="{0DAF8953-C8A7-499D-99A5-5FACF07695F4}"/>
    <dgm:cxn modelId="{9D45A2A0-C2CC-44AC-8230-7861E080E32F}" type="presOf" srcId="{BB08A890-D21A-4BFA-96FE-76491D680CDE}" destId="{75774D8B-6739-479D-ADAB-AD32794D26E2}" srcOrd="0" destOrd="0" presId="urn:microsoft.com/office/officeart/2005/8/layout/vList2"/>
    <dgm:cxn modelId="{D4F1E846-AA09-4988-8FF6-746CDCEF2936}" srcId="{BEAB1618-94C2-4585-B3FC-812C8C44B624}" destId="{BEE9BBC7-13A7-4DEB-B778-9BCD96797517}" srcOrd="0" destOrd="0" parTransId="{7B82FCB2-2B6E-461B-855E-7365BEEA669C}" sibTransId="{21D950BB-FE20-46F1-9EF6-FAEBF7FAF2B0}"/>
    <dgm:cxn modelId="{AE00AB74-5045-4108-BD51-3A5CA755F1B2}" srcId="{BEAB1618-94C2-4585-B3FC-812C8C44B624}" destId="{BB08A890-D21A-4BFA-96FE-76491D680CDE}" srcOrd="2" destOrd="0" parTransId="{E5200E8A-DE72-4DB6-98EC-11EA311CEB02}" sibTransId="{E09CC063-9034-4DBD-99D6-91024D541DC1}"/>
    <dgm:cxn modelId="{97462A81-921E-472A-B1CB-4089BBC52AD7}" type="presOf" srcId="{BEAB1618-94C2-4585-B3FC-812C8C44B624}" destId="{D565557F-D987-4DCB-91CA-74E16A1A1713}" srcOrd="0" destOrd="0" presId="urn:microsoft.com/office/officeart/2005/8/layout/vList2"/>
    <dgm:cxn modelId="{202C6068-159E-4906-A7B8-4CFD5AA6AE2D}" type="presOf" srcId="{BEE9BBC7-13A7-4DEB-B778-9BCD96797517}" destId="{A9F910A1-78B3-4329-99B8-D619C575DD8F}" srcOrd="0" destOrd="0" presId="urn:microsoft.com/office/officeart/2005/8/layout/vList2"/>
    <dgm:cxn modelId="{44800E6A-385A-43DA-9EEC-59CAB7EDA231}" type="presParOf" srcId="{D565557F-D987-4DCB-91CA-74E16A1A1713}" destId="{A9F910A1-78B3-4329-99B8-D619C575DD8F}" srcOrd="0" destOrd="0" presId="urn:microsoft.com/office/officeart/2005/8/layout/vList2"/>
    <dgm:cxn modelId="{F26CF08C-C5E4-421E-B5CA-9C0D416D89D7}" type="presParOf" srcId="{D565557F-D987-4DCB-91CA-74E16A1A1713}" destId="{A9C206EB-C75C-4860-868E-FB3972208974}" srcOrd="1" destOrd="0" presId="urn:microsoft.com/office/officeart/2005/8/layout/vList2"/>
    <dgm:cxn modelId="{4E798AA6-C51E-4253-9C2C-17529CE144D2}" type="presParOf" srcId="{D565557F-D987-4DCB-91CA-74E16A1A1713}" destId="{0693E8FA-6E92-4557-8030-E1B33E73DBED}" srcOrd="2" destOrd="0" presId="urn:microsoft.com/office/officeart/2005/8/layout/vList2"/>
    <dgm:cxn modelId="{75742E34-B2C2-4B2A-AFCF-5B145CC9132A}" type="presParOf" srcId="{D565557F-D987-4DCB-91CA-74E16A1A1713}" destId="{A88EE45C-E1FD-462E-B7FC-6784C9715C94}" srcOrd="3" destOrd="0" presId="urn:microsoft.com/office/officeart/2005/8/layout/vList2"/>
    <dgm:cxn modelId="{81C6DE12-F636-439E-A98D-C07CCE1510AE}" type="presParOf" srcId="{D565557F-D987-4DCB-91CA-74E16A1A1713}" destId="{75774D8B-6739-479D-ADAB-AD32794D26E2}"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CAF6AB-474B-4745-8329-2CB4B753F1DB}" type="doc">
      <dgm:prSet loTypeId="urn:microsoft.com/office/officeart/2005/8/layout/gear1" loCatId="process" qsTypeId="urn:microsoft.com/office/officeart/2005/8/quickstyle/simple1" qsCatId="simple" csTypeId="urn:microsoft.com/office/officeart/2005/8/colors/accent1_2" csCatId="accent1" phldr="1"/>
      <dgm:spPr/>
    </dgm:pt>
    <dgm:pt modelId="{721672C4-2884-4DFF-A69D-F5DC2557828A}">
      <dgm:prSet phldrT="[Κείμενο]"/>
      <dgm:spPr>
        <a:solidFill>
          <a:srgbClr val="62C6DA"/>
        </a:solidFill>
      </dgm:spPr>
      <dgm:t>
        <a:bodyPr/>
        <a:lstStyle/>
        <a:p>
          <a:r>
            <a:rPr lang="el-GR" b="1" dirty="0" smtClean="0"/>
            <a:t>Αρχές σχεδιασμού εκπαιδευτικού ψηφιακού λογισμικού</a:t>
          </a:r>
        </a:p>
      </dgm:t>
    </dgm:pt>
    <dgm:pt modelId="{F9B179DD-ACEF-4CC9-91C0-53B56C0816AB}" type="parTrans" cxnId="{82CF64E4-10E0-4E9B-AEA1-E3FBF472F353}">
      <dgm:prSet/>
      <dgm:spPr/>
      <dgm:t>
        <a:bodyPr/>
        <a:lstStyle/>
        <a:p>
          <a:endParaRPr lang="el-GR"/>
        </a:p>
      </dgm:t>
    </dgm:pt>
    <dgm:pt modelId="{E2C77BB4-E9FD-4A65-B15F-7B30039D20BB}" type="sibTrans" cxnId="{82CF64E4-10E0-4E9B-AEA1-E3FBF472F353}">
      <dgm:prSet/>
      <dgm:spPr/>
      <dgm:t>
        <a:bodyPr/>
        <a:lstStyle/>
        <a:p>
          <a:endParaRPr lang="el-GR"/>
        </a:p>
      </dgm:t>
    </dgm:pt>
    <dgm:pt modelId="{51E7FC5F-598B-4D19-BF6E-287CDC8CA139}">
      <dgm:prSet phldrT="[Κείμενο]"/>
      <dgm:spPr>
        <a:solidFill>
          <a:srgbClr val="0070C0"/>
        </a:solidFill>
      </dgm:spPr>
      <dgm:t>
        <a:bodyPr/>
        <a:lstStyle/>
        <a:p>
          <a:r>
            <a:rPr lang="el-GR" b="1" dirty="0" smtClean="0"/>
            <a:t>Αρχές εκπαίδευσης ενηλίκων</a:t>
          </a:r>
          <a:endParaRPr lang="el-GR" b="1" dirty="0"/>
        </a:p>
      </dgm:t>
    </dgm:pt>
    <dgm:pt modelId="{5CFB9E3E-688C-40C5-90AF-4AC08400E668}" type="parTrans" cxnId="{94AD3B96-F149-48BE-8321-137CACB510F8}">
      <dgm:prSet/>
      <dgm:spPr/>
      <dgm:t>
        <a:bodyPr/>
        <a:lstStyle/>
        <a:p>
          <a:endParaRPr lang="el-GR"/>
        </a:p>
      </dgm:t>
    </dgm:pt>
    <dgm:pt modelId="{B782D656-F75A-4E41-8231-877D4712F4A1}" type="sibTrans" cxnId="{94AD3B96-F149-48BE-8321-137CACB510F8}">
      <dgm:prSet/>
      <dgm:spPr/>
      <dgm:t>
        <a:bodyPr/>
        <a:lstStyle/>
        <a:p>
          <a:endParaRPr lang="el-GR"/>
        </a:p>
      </dgm:t>
    </dgm:pt>
    <dgm:pt modelId="{7D1A0BE0-A3DF-4585-A059-F7851A75FE23}">
      <dgm:prSet phldrT="[Κείμενο]"/>
      <dgm:spPr>
        <a:solidFill>
          <a:srgbClr val="00B050"/>
        </a:solidFill>
      </dgm:spPr>
      <dgm:t>
        <a:bodyPr/>
        <a:lstStyle/>
        <a:p>
          <a:r>
            <a:rPr lang="el-GR" b="1" dirty="0" smtClean="0"/>
            <a:t>Αρχές Εξαε</a:t>
          </a:r>
          <a:endParaRPr lang="el-GR" b="1" dirty="0"/>
        </a:p>
      </dgm:t>
    </dgm:pt>
    <dgm:pt modelId="{19A04B99-8B94-478C-93B7-B98FC6E7449B}" type="parTrans" cxnId="{46320EA9-3885-4E6E-B147-03FDC32E8522}">
      <dgm:prSet/>
      <dgm:spPr/>
      <dgm:t>
        <a:bodyPr/>
        <a:lstStyle/>
        <a:p>
          <a:endParaRPr lang="el-GR"/>
        </a:p>
      </dgm:t>
    </dgm:pt>
    <dgm:pt modelId="{22697EB3-FB3F-4023-A58F-3008DD54031C}" type="sibTrans" cxnId="{46320EA9-3885-4E6E-B147-03FDC32E8522}">
      <dgm:prSet/>
      <dgm:spPr/>
      <dgm:t>
        <a:bodyPr/>
        <a:lstStyle/>
        <a:p>
          <a:endParaRPr lang="el-GR"/>
        </a:p>
      </dgm:t>
    </dgm:pt>
    <dgm:pt modelId="{AFE8298C-39CD-40BC-8BBD-148B942801A4}" type="pres">
      <dgm:prSet presAssocID="{A5CAF6AB-474B-4745-8329-2CB4B753F1DB}" presName="composite" presStyleCnt="0">
        <dgm:presLayoutVars>
          <dgm:chMax val="3"/>
          <dgm:animLvl val="lvl"/>
          <dgm:resizeHandles val="exact"/>
        </dgm:presLayoutVars>
      </dgm:prSet>
      <dgm:spPr/>
    </dgm:pt>
    <dgm:pt modelId="{8EC6B369-A742-4A06-BFFE-D1F855BBAC10}" type="pres">
      <dgm:prSet presAssocID="{721672C4-2884-4DFF-A69D-F5DC2557828A}" presName="gear1" presStyleLbl="node1" presStyleIdx="0" presStyleCnt="3" custLinFactNeighborX="4368" custLinFactNeighborY="-1535">
        <dgm:presLayoutVars>
          <dgm:chMax val="1"/>
          <dgm:bulletEnabled val="1"/>
        </dgm:presLayoutVars>
      </dgm:prSet>
      <dgm:spPr/>
      <dgm:t>
        <a:bodyPr/>
        <a:lstStyle/>
        <a:p>
          <a:endParaRPr lang="el-GR"/>
        </a:p>
      </dgm:t>
    </dgm:pt>
    <dgm:pt modelId="{2CE1652E-10C3-4FDB-900A-ED675D67A158}" type="pres">
      <dgm:prSet presAssocID="{721672C4-2884-4DFF-A69D-F5DC2557828A}" presName="gear1srcNode" presStyleLbl="node1" presStyleIdx="0" presStyleCnt="3"/>
      <dgm:spPr/>
      <dgm:t>
        <a:bodyPr/>
        <a:lstStyle/>
        <a:p>
          <a:endParaRPr lang="el-GR"/>
        </a:p>
      </dgm:t>
    </dgm:pt>
    <dgm:pt modelId="{746E5526-77A3-48F5-8719-0F30037E52B2}" type="pres">
      <dgm:prSet presAssocID="{721672C4-2884-4DFF-A69D-F5DC2557828A}" presName="gear1dstNode" presStyleLbl="node1" presStyleIdx="0" presStyleCnt="3"/>
      <dgm:spPr/>
      <dgm:t>
        <a:bodyPr/>
        <a:lstStyle/>
        <a:p>
          <a:endParaRPr lang="el-GR"/>
        </a:p>
      </dgm:t>
    </dgm:pt>
    <dgm:pt modelId="{D04D9D39-37C3-45F1-8102-0ED4C6FCE016}" type="pres">
      <dgm:prSet presAssocID="{51E7FC5F-598B-4D19-BF6E-287CDC8CA139}" presName="gear2" presStyleLbl="node1" presStyleIdx="1" presStyleCnt="3" custScaleX="129286" custScaleY="129610" custLinFactNeighborX="-16234" custLinFactNeighborY="9480">
        <dgm:presLayoutVars>
          <dgm:chMax val="1"/>
          <dgm:bulletEnabled val="1"/>
        </dgm:presLayoutVars>
      </dgm:prSet>
      <dgm:spPr/>
      <dgm:t>
        <a:bodyPr/>
        <a:lstStyle/>
        <a:p>
          <a:endParaRPr lang="el-GR"/>
        </a:p>
      </dgm:t>
    </dgm:pt>
    <dgm:pt modelId="{7A25E0E2-E0CF-4458-A146-4F89DACCADB6}" type="pres">
      <dgm:prSet presAssocID="{51E7FC5F-598B-4D19-BF6E-287CDC8CA139}" presName="gear2srcNode" presStyleLbl="node1" presStyleIdx="1" presStyleCnt="3"/>
      <dgm:spPr/>
      <dgm:t>
        <a:bodyPr/>
        <a:lstStyle/>
        <a:p>
          <a:endParaRPr lang="el-GR"/>
        </a:p>
      </dgm:t>
    </dgm:pt>
    <dgm:pt modelId="{7B226633-C532-4514-BDDE-C912705114FA}" type="pres">
      <dgm:prSet presAssocID="{51E7FC5F-598B-4D19-BF6E-287CDC8CA139}" presName="gear2dstNode" presStyleLbl="node1" presStyleIdx="1" presStyleCnt="3"/>
      <dgm:spPr/>
      <dgm:t>
        <a:bodyPr/>
        <a:lstStyle/>
        <a:p>
          <a:endParaRPr lang="el-GR"/>
        </a:p>
      </dgm:t>
    </dgm:pt>
    <dgm:pt modelId="{7E356236-47EF-449C-BF6B-26063A58149E}" type="pres">
      <dgm:prSet presAssocID="{7D1A0BE0-A3DF-4585-A059-F7851A75FE23}" presName="gear3" presStyleLbl="node1" presStyleIdx="2" presStyleCnt="3"/>
      <dgm:spPr/>
      <dgm:t>
        <a:bodyPr/>
        <a:lstStyle/>
        <a:p>
          <a:endParaRPr lang="el-GR"/>
        </a:p>
      </dgm:t>
    </dgm:pt>
    <dgm:pt modelId="{0CA74356-B4D2-4318-BD38-F36ED976E687}" type="pres">
      <dgm:prSet presAssocID="{7D1A0BE0-A3DF-4585-A059-F7851A75FE23}" presName="gear3tx" presStyleLbl="node1" presStyleIdx="2" presStyleCnt="3">
        <dgm:presLayoutVars>
          <dgm:chMax val="1"/>
          <dgm:bulletEnabled val="1"/>
        </dgm:presLayoutVars>
      </dgm:prSet>
      <dgm:spPr/>
      <dgm:t>
        <a:bodyPr/>
        <a:lstStyle/>
        <a:p>
          <a:endParaRPr lang="el-GR"/>
        </a:p>
      </dgm:t>
    </dgm:pt>
    <dgm:pt modelId="{78EFFF80-7F98-4234-A593-FA60541E81F8}" type="pres">
      <dgm:prSet presAssocID="{7D1A0BE0-A3DF-4585-A059-F7851A75FE23}" presName="gear3srcNode" presStyleLbl="node1" presStyleIdx="2" presStyleCnt="3"/>
      <dgm:spPr/>
      <dgm:t>
        <a:bodyPr/>
        <a:lstStyle/>
        <a:p>
          <a:endParaRPr lang="el-GR"/>
        </a:p>
      </dgm:t>
    </dgm:pt>
    <dgm:pt modelId="{A0CB35FA-9710-4AC6-A7F8-6D07E67FC930}" type="pres">
      <dgm:prSet presAssocID="{7D1A0BE0-A3DF-4585-A059-F7851A75FE23}" presName="gear3dstNode" presStyleLbl="node1" presStyleIdx="2" presStyleCnt="3"/>
      <dgm:spPr/>
      <dgm:t>
        <a:bodyPr/>
        <a:lstStyle/>
        <a:p>
          <a:endParaRPr lang="el-GR"/>
        </a:p>
      </dgm:t>
    </dgm:pt>
    <dgm:pt modelId="{3A63E886-E2C6-46EF-9FE5-0C29887FADEA}" type="pres">
      <dgm:prSet presAssocID="{E2C77BB4-E9FD-4A65-B15F-7B30039D20BB}" presName="connector1" presStyleLbl="sibTrans2D1" presStyleIdx="0" presStyleCnt="3"/>
      <dgm:spPr/>
      <dgm:t>
        <a:bodyPr/>
        <a:lstStyle/>
        <a:p>
          <a:endParaRPr lang="el-GR"/>
        </a:p>
      </dgm:t>
    </dgm:pt>
    <dgm:pt modelId="{BA86B46A-B945-45B6-9663-C1C0BA206530}" type="pres">
      <dgm:prSet presAssocID="{B782D656-F75A-4E41-8231-877D4712F4A1}" presName="connector2" presStyleLbl="sibTrans2D1" presStyleIdx="1" presStyleCnt="3" custLinFactNeighborX="-20453" custLinFactNeighborY="3187"/>
      <dgm:spPr/>
      <dgm:t>
        <a:bodyPr/>
        <a:lstStyle/>
        <a:p>
          <a:endParaRPr lang="el-GR"/>
        </a:p>
      </dgm:t>
    </dgm:pt>
    <dgm:pt modelId="{8820E9E5-77AA-4E34-91C1-77B0243EEB76}" type="pres">
      <dgm:prSet presAssocID="{22697EB3-FB3F-4023-A58F-3008DD54031C}" presName="connector3" presStyleLbl="sibTrans2D1" presStyleIdx="2" presStyleCnt="3"/>
      <dgm:spPr/>
      <dgm:t>
        <a:bodyPr/>
        <a:lstStyle/>
        <a:p>
          <a:endParaRPr lang="el-GR"/>
        </a:p>
      </dgm:t>
    </dgm:pt>
  </dgm:ptLst>
  <dgm:cxnLst>
    <dgm:cxn modelId="{E539B513-29CB-4E26-A38E-F73B7A11F77B}" type="presOf" srcId="{B782D656-F75A-4E41-8231-877D4712F4A1}" destId="{BA86B46A-B945-45B6-9663-C1C0BA206530}" srcOrd="0" destOrd="0" presId="urn:microsoft.com/office/officeart/2005/8/layout/gear1"/>
    <dgm:cxn modelId="{B22E11D5-6FCD-4414-B0CA-5DE354C8A772}" type="presOf" srcId="{721672C4-2884-4DFF-A69D-F5DC2557828A}" destId="{8EC6B369-A742-4A06-BFFE-D1F855BBAC10}" srcOrd="0" destOrd="0" presId="urn:microsoft.com/office/officeart/2005/8/layout/gear1"/>
    <dgm:cxn modelId="{1FDCE01D-A00D-44F2-BA32-FFEB8472DF91}" type="presOf" srcId="{51E7FC5F-598B-4D19-BF6E-287CDC8CA139}" destId="{7B226633-C532-4514-BDDE-C912705114FA}" srcOrd="2" destOrd="0" presId="urn:microsoft.com/office/officeart/2005/8/layout/gear1"/>
    <dgm:cxn modelId="{CF30F691-39BB-499D-928B-6B2B03F0FA76}" type="presOf" srcId="{22697EB3-FB3F-4023-A58F-3008DD54031C}" destId="{8820E9E5-77AA-4E34-91C1-77B0243EEB76}" srcOrd="0" destOrd="0" presId="urn:microsoft.com/office/officeart/2005/8/layout/gear1"/>
    <dgm:cxn modelId="{0E3AC06F-2645-4674-B7B8-174D71CAD1D3}" type="presOf" srcId="{51E7FC5F-598B-4D19-BF6E-287CDC8CA139}" destId="{7A25E0E2-E0CF-4458-A146-4F89DACCADB6}" srcOrd="1" destOrd="0" presId="urn:microsoft.com/office/officeart/2005/8/layout/gear1"/>
    <dgm:cxn modelId="{7A8B4555-69CF-4191-890D-5331BC9072DB}" type="presOf" srcId="{7D1A0BE0-A3DF-4585-A059-F7851A75FE23}" destId="{78EFFF80-7F98-4234-A593-FA60541E81F8}" srcOrd="2" destOrd="0" presId="urn:microsoft.com/office/officeart/2005/8/layout/gear1"/>
    <dgm:cxn modelId="{35A24B8E-AF3D-4085-B649-DB0B9B279037}" type="presOf" srcId="{721672C4-2884-4DFF-A69D-F5DC2557828A}" destId="{746E5526-77A3-48F5-8719-0F30037E52B2}" srcOrd="2" destOrd="0" presId="urn:microsoft.com/office/officeart/2005/8/layout/gear1"/>
    <dgm:cxn modelId="{82CF64E4-10E0-4E9B-AEA1-E3FBF472F353}" srcId="{A5CAF6AB-474B-4745-8329-2CB4B753F1DB}" destId="{721672C4-2884-4DFF-A69D-F5DC2557828A}" srcOrd="0" destOrd="0" parTransId="{F9B179DD-ACEF-4CC9-91C0-53B56C0816AB}" sibTransId="{E2C77BB4-E9FD-4A65-B15F-7B30039D20BB}"/>
    <dgm:cxn modelId="{3D34BDF3-A917-4289-97E0-3B1B0B5A551D}" type="presOf" srcId="{7D1A0BE0-A3DF-4585-A059-F7851A75FE23}" destId="{7E356236-47EF-449C-BF6B-26063A58149E}" srcOrd="0" destOrd="0" presId="urn:microsoft.com/office/officeart/2005/8/layout/gear1"/>
    <dgm:cxn modelId="{92052AB0-1A8E-48C2-8296-7FDC4EA0A92C}" type="presOf" srcId="{7D1A0BE0-A3DF-4585-A059-F7851A75FE23}" destId="{0CA74356-B4D2-4318-BD38-F36ED976E687}" srcOrd="1" destOrd="0" presId="urn:microsoft.com/office/officeart/2005/8/layout/gear1"/>
    <dgm:cxn modelId="{94AD3B96-F149-48BE-8321-137CACB510F8}" srcId="{A5CAF6AB-474B-4745-8329-2CB4B753F1DB}" destId="{51E7FC5F-598B-4D19-BF6E-287CDC8CA139}" srcOrd="1" destOrd="0" parTransId="{5CFB9E3E-688C-40C5-90AF-4AC08400E668}" sibTransId="{B782D656-F75A-4E41-8231-877D4712F4A1}"/>
    <dgm:cxn modelId="{D3DBD069-9CF3-4B21-A54F-5BE1611B6B00}" type="presOf" srcId="{E2C77BB4-E9FD-4A65-B15F-7B30039D20BB}" destId="{3A63E886-E2C6-46EF-9FE5-0C29887FADEA}" srcOrd="0" destOrd="0" presId="urn:microsoft.com/office/officeart/2005/8/layout/gear1"/>
    <dgm:cxn modelId="{F158C0D8-E1F9-450B-852A-CCB42176B7EF}" type="presOf" srcId="{51E7FC5F-598B-4D19-BF6E-287CDC8CA139}" destId="{D04D9D39-37C3-45F1-8102-0ED4C6FCE016}" srcOrd="0" destOrd="0" presId="urn:microsoft.com/office/officeart/2005/8/layout/gear1"/>
    <dgm:cxn modelId="{46320EA9-3885-4E6E-B147-03FDC32E8522}" srcId="{A5CAF6AB-474B-4745-8329-2CB4B753F1DB}" destId="{7D1A0BE0-A3DF-4585-A059-F7851A75FE23}" srcOrd="2" destOrd="0" parTransId="{19A04B99-8B94-478C-93B7-B98FC6E7449B}" sibTransId="{22697EB3-FB3F-4023-A58F-3008DD54031C}"/>
    <dgm:cxn modelId="{5D3CA178-1377-4BD1-AF67-4F95CE7FBF04}" type="presOf" srcId="{721672C4-2884-4DFF-A69D-F5DC2557828A}" destId="{2CE1652E-10C3-4FDB-900A-ED675D67A158}" srcOrd="1" destOrd="0" presId="urn:microsoft.com/office/officeart/2005/8/layout/gear1"/>
    <dgm:cxn modelId="{43DAAAE4-A542-42B2-B9D2-020A52A884D9}" type="presOf" srcId="{A5CAF6AB-474B-4745-8329-2CB4B753F1DB}" destId="{AFE8298C-39CD-40BC-8BBD-148B942801A4}" srcOrd="0" destOrd="0" presId="urn:microsoft.com/office/officeart/2005/8/layout/gear1"/>
    <dgm:cxn modelId="{74CF7840-A813-4207-8879-CCDC8E08DFC3}" type="presOf" srcId="{7D1A0BE0-A3DF-4585-A059-F7851A75FE23}" destId="{A0CB35FA-9710-4AC6-A7F8-6D07E67FC930}" srcOrd="3" destOrd="0" presId="urn:microsoft.com/office/officeart/2005/8/layout/gear1"/>
    <dgm:cxn modelId="{38BD94B8-048D-45BF-81C7-E6516645A856}" type="presParOf" srcId="{AFE8298C-39CD-40BC-8BBD-148B942801A4}" destId="{8EC6B369-A742-4A06-BFFE-D1F855BBAC10}" srcOrd="0" destOrd="0" presId="urn:microsoft.com/office/officeart/2005/8/layout/gear1"/>
    <dgm:cxn modelId="{CEE43A94-4263-420D-8FA4-A853E0FEAA45}" type="presParOf" srcId="{AFE8298C-39CD-40BC-8BBD-148B942801A4}" destId="{2CE1652E-10C3-4FDB-900A-ED675D67A158}" srcOrd="1" destOrd="0" presId="urn:microsoft.com/office/officeart/2005/8/layout/gear1"/>
    <dgm:cxn modelId="{7A459AEB-FE1D-4091-A34D-9CD200CFFBCA}" type="presParOf" srcId="{AFE8298C-39CD-40BC-8BBD-148B942801A4}" destId="{746E5526-77A3-48F5-8719-0F30037E52B2}" srcOrd="2" destOrd="0" presId="urn:microsoft.com/office/officeart/2005/8/layout/gear1"/>
    <dgm:cxn modelId="{54A8DAFF-9C77-4EB1-8F87-32810FDD5614}" type="presParOf" srcId="{AFE8298C-39CD-40BC-8BBD-148B942801A4}" destId="{D04D9D39-37C3-45F1-8102-0ED4C6FCE016}" srcOrd="3" destOrd="0" presId="urn:microsoft.com/office/officeart/2005/8/layout/gear1"/>
    <dgm:cxn modelId="{B5FD6F32-FCE1-49E3-9945-D7A3C7C42491}" type="presParOf" srcId="{AFE8298C-39CD-40BC-8BBD-148B942801A4}" destId="{7A25E0E2-E0CF-4458-A146-4F89DACCADB6}" srcOrd="4" destOrd="0" presId="urn:microsoft.com/office/officeart/2005/8/layout/gear1"/>
    <dgm:cxn modelId="{029985DA-7EFA-44DA-899F-471240D9F89D}" type="presParOf" srcId="{AFE8298C-39CD-40BC-8BBD-148B942801A4}" destId="{7B226633-C532-4514-BDDE-C912705114FA}" srcOrd="5" destOrd="0" presId="urn:microsoft.com/office/officeart/2005/8/layout/gear1"/>
    <dgm:cxn modelId="{7B25953A-F204-4A94-A9E4-55A9F1EBEC01}" type="presParOf" srcId="{AFE8298C-39CD-40BC-8BBD-148B942801A4}" destId="{7E356236-47EF-449C-BF6B-26063A58149E}" srcOrd="6" destOrd="0" presId="urn:microsoft.com/office/officeart/2005/8/layout/gear1"/>
    <dgm:cxn modelId="{77C22A69-D0B2-40AE-ABEA-9C45F961598C}" type="presParOf" srcId="{AFE8298C-39CD-40BC-8BBD-148B942801A4}" destId="{0CA74356-B4D2-4318-BD38-F36ED976E687}" srcOrd="7" destOrd="0" presId="urn:microsoft.com/office/officeart/2005/8/layout/gear1"/>
    <dgm:cxn modelId="{FC6E8B9D-C154-4314-B47A-A85265CF9D05}" type="presParOf" srcId="{AFE8298C-39CD-40BC-8BBD-148B942801A4}" destId="{78EFFF80-7F98-4234-A593-FA60541E81F8}" srcOrd="8" destOrd="0" presId="urn:microsoft.com/office/officeart/2005/8/layout/gear1"/>
    <dgm:cxn modelId="{BDDFBB26-B279-4EE7-A75A-76E805545213}" type="presParOf" srcId="{AFE8298C-39CD-40BC-8BBD-148B942801A4}" destId="{A0CB35FA-9710-4AC6-A7F8-6D07E67FC930}" srcOrd="9" destOrd="0" presId="urn:microsoft.com/office/officeart/2005/8/layout/gear1"/>
    <dgm:cxn modelId="{FF515DBC-FE11-44DB-91BC-4E13C884881D}" type="presParOf" srcId="{AFE8298C-39CD-40BC-8BBD-148B942801A4}" destId="{3A63E886-E2C6-46EF-9FE5-0C29887FADEA}" srcOrd="10" destOrd="0" presId="urn:microsoft.com/office/officeart/2005/8/layout/gear1"/>
    <dgm:cxn modelId="{84097DEF-984F-435B-B959-E03180DBDBF1}" type="presParOf" srcId="{AFE8298C-39CD-40BC-8BBD-148B942801A4}" destId="{BA86B46A-B945-45B6-9663-C1C0BA206530}" srcOrd="11" destOrd="0" presId="urn:microsoft.com/office/officeart/2005/8/layout/gear1"/>
    <dgm:cxn modelId="{F6EEFC3B-5EF7-43E4-AD0B-37D29B0B6557}" type="presParOf" srcId="{AFE8298C-39CD-40BC-8BBD-148B942801A4}" destId="{8820E9E5-77AA-4E34-91C1-77B0243EEB76}"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7F68A35-8A41-4F9D-A134-07BADA1AA65B}"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4C0E78C3-6206-4A15-9227-03642134DC9A}">
      <dgm:prSet phldrT="[Κείμενο]" custT="1"/>
      <dgm:spPr/>
      <dgm:t>
        <a:bodyPr/>
        <a:lstStyle/>
        <a:p>
          <a:pPr algn="ctr"/>
          <a:r>
            <a:rPr lang="el-GR" sz="2400" dirty="0" smtClean="0"/>
            <a:t>Εργαλείο </a:t>
          </a:r>
          <a:r>
            <a:rPr lang="en-US" sz="2400" dirty="0" smtClean="0"/>
            <a:t>H5P</a:t>
          </a:r>
          <a:endParaRPr lang="el-GR" sz="2400" dirty="0"/>
        </a:p>
      </dgm:t>
    </dgm:pt>
    <dgm:pt modelId="{AF380BC0-99DE-41D0-BA1B-68EDEE228105}" type="parTrans" cxnId="{14ED78E5-64F2-4985-B187-A53E743CAA9A}">
      <dgm:prSet/>
      <dgm:spPr/>
      <dgm:t>
        <a:bodyPr/>
        <a:lstStyle/>
        <a:p>
          <a:endParaRPr lang="el-GR"/>
        </a:p>
      </dgm:t>
    </dgm:pt>
    <dgm:pt modelId="{6E9FE4C3-FD16-40B0-9AB4-52F67C9B112A}" type="sibTrans" cxnId="{14ED78E5-64F2-4985-B187-A53E743CAA9A}">
      <dgm:prSet/>
      <dgm:spPr/>
      <dgm:t>
        <a:bodyPr/>
        <a:lstStyle/>
        <a:p>
          <a:endParaRPr lang="el-GR"/>
        </a:p>
      </dgm:t>
    </dgm:pt>
    <dgm:pt modelId="{D7A7FCC5-6DE5-44A2-BA39-49281F55EDA5}">
      <dgm:prSet phldrT="[Κείμενο]" custT="1"/>
      <dgm:spPr/>
      <dgm:t>
        <a:bodyPr/>
        <a:lstStyle/>
        <a:p>
          <a:pPr algn="ctr"/>
          <a:r>
            <a:rPr lang="el-GR" sz="2400" dirty="0" smtClean="0"/>
            <a:t>Λογισμικό </a:t>
          </a:r>
          <a:r>
            <a:rPr lang="en-US" sz="2400" dirty="0" smtClean="0"/>
            <a:t>Wordpress</a:t>
          </a:r>
          <a:endParaRPr lang="el-GR" sz="2400" dirty="0"/>
        </a:p>
      </dgm:t>
    </dgm:pt>
    <dgm:pt modelId="{777CD689-EB0A-4026-96EF-E06A62BA792F}" type="parTrans" cxnId="{D1843D74-075D-4B42-B7FC-B611B25E4C97}">
      <dgm:prSet/>
      <dgm:spPr/>
      <dgm:t>
        <a:bodyPr/>
        <a:lstStyle/>
        <a:p>
          <a:endParaRPr lang="el-GR"/>
        </a:p>
      </dgm:t>
    </dgm:pt>
    <dgm:pt modelId="{90444086-1C97-4171-9E04-8C640DE8C610}" type="sibTrans" cxnId="{D1843D74-075D-4B42-B7FC-B611B25E4C97}">
      <dgm:prSet/>
      <dgm:spPr/>
      <dgm:t>
        <a:bodyPr/>
        <a:lstStyle/>
        <a:p>
          <a:endParaRPr lang="el-GR"/>
        </a:p>
      </dgm:t>
    </dgm:pt>
    <dgm:pt modelId="{737A3E8F-E4EB-4503-A955-2E029677D69D}">
      <dgm:prSet phldrT="[Κείμενο]" custT="1"/>
      <dgm:spPr/>
      <dgm:t>
        <a:bodyPr/>
        <a:lstStyle/>
        <a:p>
          <a:pPr algn="ctr"/>
          <a:r>
            <a:rPr lang="el-GR" sz="2400" dirty="0" smtClean="0"/>
            <a:t>Πλατφόρμα </a:t>
          </a:r>
          <a:r>
            <a:rPr lang="en-US" sz="2400" dirty="0" smtClean="0"/>
            <a:t>Chamilo</a:t>
          </a:r>
          <a:endParaRPr lang="el-GR" sz="2400" dirty="0"/>
        </a:p>
      </dgm:t>
    </dgm:pt>
    <dgm:pt modelId="{1A58BF7E-1AE3-4C9C-B159-BB62006D6E09}" type="parTrans" cxnId="{C5FCA2DA-0834-4E50-AB21-F19D4EDCEB75}">
      <dgm:prSet/>
      <dgm:spPr/>
      <dgm:t>
        <a:bodyPr/>
        <a:lstStyle/>
        <a:p>
          <a:endParaRPr lang="el-GR"/>
        </a:p>
      </dgm:t>
    </dgm:pt>
    <dgm:pt modelId="{E9EB4386-2257-4AE0-ABF9-F26B323F1DC5}" type="sibTrans" cxnId="{C5FCA2DA-0834-4E50-AB21-F19D4EDCEB75}">
      <dgm:prSet/>
      <dgm:spPr/>
      <dgm:t>
        <a:bodyPr/>
        <a:lstStyle/>
        <a:p>
          <a:endParaRPr lang="el-GR"/>
        </a:p>
      </dgm:t>
    </dgm:pt>
    <dgm:pt modelId="{56F842A9-8273-4B21-8409-9E4751EF2579}" type="pres">
      <dgm:prSet presAssocID="{67F68A35-8A41-4F9D-A134-07BADA1AA65B}" presName="linear" presStyleCnt="0">
        <dgm:presLayoutVars>
          <dgm:dir/>
          <dgm:resizeHandles val="exact"/>
        </dgm:presLayoutVars>
      </dgm:prSet>
      <dgm:spPr/>
      <dgm:t>
        <a:bodyPr/>
        <a:lstStyle/>
        <a:p>
          <a:endParaRPr lang="el-GR"/>
        </a:p>
      </dgm:t>
    </dgm:pt>
    <dgm:pt modelId="{766D3CC7-FC61-4EAA-96BE-669394A61DA3}" type="pres">
      <dgm:prSet presAssocID="{4C0E78C3-6206-4A15-9227-03642134DC9A}" presName="comp" presStyleCnt="0"/>
      <dgm:spPr/>
    </dgm:pt>
    <dgm:pt modelId="{97086C7E-72A1-4AAD-B06B-9343669B9376}" type="pres">
      <dgm:prSet presAssocID="{4C0E78C3-6206-4A15-9227-03642134DC9A}" presName="box" presStyleLbl="node1" presStyleIdx="0" presStyleCnt="3"/>
      <dgm:spPr/>
      <dgm:t>
        <a:bodyPr/>
        <a:lstStyle/>
        <a:p>
          <a:endParaRPr lang="el-GR"/>
        </a:p>
      </dgm:t>
    </dgm:pt>
    <dgm:pt modelId="{61F9A40E-0523-4EB1-AD6F-1D26E0EEBBD8}" type="pres">
      <dgm:prSet presAssocID="{4C0E78C3-6206-4A15-9227-03642134DC9A}" presName="img" presStyleLbl="fgImgPlace1" presStyleIdx="0" presStyleCnt="3"/>
      <dgm:spPr>
        <a:blipFill rotWithShape="0">
          <a:blip xmlns:r="http://schemas.openxmlformats.org/officeDocument/2006/relationships" r:embed="rId1"/>
          <a:stretch>
            <a:fillRect/>
          </a:stretch>
        </a:blipFill>
      </dgm:spPr>
    </dgm:pt>
    <dgm:pt modelId="{88640434-D3E4-4D60-A64F-8938511E60A5}" type="pres">
      <dgm:prSet presAssocID="{4C0E78C3-6206-4A15-9227-03642134DC9A}" presName="text" presStyleLbl="node1" presStyleIdx="0" presStyleCnt="3">
        <dgm:presLayoutVars>
          <dgm:bulletEnabled val="1"/>
        </dgm:presLayoutVars>
      </dgm:prSet>
      <dgm:spPr/>
      <dgm:t>
        <a:bodyPr/>
        <a:lstStyle/>
        <a:p>
          <a:endParaRPr lang="el-GR"/>
        </a:p>
      </dgm:t>
    </dgm:pt>
    <dgm:pt modelId="{46A00D0F-C6CB-42B6-903B-6C9A1A61242D}" type="pres">
      <dgm:prSet presAssocID="{6E9FE4C3-FD16-40B0-9AB4-52F67C9B112A}" presName="spacer" presStyleCnt="0"/>
      <dgm:spPr/>
    </dgm:pt>
    <dgm:pt modelId="{7E34C4E2-0C98-4D73-AE4B-A28AC9640537}" type="pres">
      <dgm:prSet presAssocID="{D7A7FCC5-6DE5-44A2-BA39-49281F55EDA5}" presName="comp" presStyleCnt="0"/>
      <dgm:spPr/>
    </dgm:pt>
    <dgm:pt modelId="{07680F97-B79A-41F8-A22B-A68C45F20460}" type="pres">
      <dgm:prSet presAssocID="{D7A7FCC5-6DE5-44A2-BA39-49281F55EDA5}" presName="box" presStyleLbl="node1" presStyleIdx="1" presStyleCnt="3"/>
      <dgm:spPr/>
      <dgm:t>
        <a:bodyPr/>
        <a:lstStyle/>
        <a:p>
          <a:endParaRPr lang="el-GR"/>
        </a:p>
      </dgm:t>
    </dgm:pt>
    <dgm:pt modelId="{7C25760E-66BF-48D4-960E-05218AE1D071}" type="pres">
      <dgm:prSet presAssocID="{D7A7FCC5-6DE5-44A2-BA39-49281F55EDA5}" presName="img" presStyleLbl="fgImgPlace1" presStyleIdx="1" presStyleCnt="3"/>
      <dgm:spPr>
        <a:blipFill rotWithShape="0">
          <a:blip xmlns:r="http://schemas.openxmlformats.org/officeDocument/2006/relationships" r:embed="rId2"/>
          <a:stretch>
            <a:fillRect/>
          </a:stretch>
        </a:blipFill>
      </dgm:spPr>
    </dgm:pt>
    <dgm:pt modelId="{EE558EF3-19EE-4554-AC6D-087036E7F330}" type="pres">
      <dgm:prSet presAssocID="{D7A7FCC5-6DE5-44A2-BA39-49281F55EDA5}" presName="text" presStyleLbl="node1" presStyleIdx="1" presStyleCnt="3">
        <dgm:presLayoutVars>
          <dgm:bulletEnabled val="1"/>
        </dgm:presLayoutVars>
      </dgm:prSet>
      <dgm:spPr/>
      <dgm:t>
        <a:bodyPr/>
        <a:lstStyle/>
        <a:p>
          <a:endParaRPr lang="el-GR"/>
        </a:p>
      </dgm:t>
    </dgm:pt>
    <dgm:pt modelId="{BE65F782-551B-41F3-A6FB-4F5B294F30EF}" type="pres">
      <dgm:prSet presAssocID="{90444086-1C97-4171-9E04-8C640DE8C610}" presName="spacer" presStyleCnt="0"/>
      <dgm:spPr/>
    </dgm:pt>
    <dgm:pt modelId="{F97CEDE8-FE0A-4456-8971-1BFB7EBB4985}" type="pres">
      <dgm:prSet presAssocID="{737A3E8F-E4EB-4503-A955-2E029677D69D}" presName="comp" presStyleCnt="0"/>
      <dgm:spPr/>
    </dgm:pt>
    <dgm:pt modelId="{68530272-1BF8-49F4-B31B-D63C5BC5DB33}" type="pres">
      <dgm:prSet presAssocID="{737A3E8F-E4EB-4503-A955-2E029677D69D}" presName="box" presStyleLbl="node1" presStyleIdx="2" presStyleCnt="3"/>
      <dgm:spPr/>
      <dgm:t>
        <a:bodyPr/>
        <a:lstStyle/>
        <a:p>
          <a:endParaRPr lang="el-GR"/>
        </a:p>
      </dgm:t>
    </dgm:pt>
    <dgm:pt modelId="{8EA840E5-105A-49A4-9D68-EF2D27E34B6E}" type="pres">
      <dgm:prSet presAssocID="{737A3E8F-E4EB-4503-A955-2E029677D69D}" presName="img" presStyleLbl="fgImgPlace1" presStyleIdx="2" presStyleCnt="3"/>
      <dgm:spPr>
        <a:blipFill rotWithShape="0">
          <a:blip xmlns:r="http://schemas.openxmlformats.org/officeDocument/2006/relationships" r:embed="rId3"/>
          <a:stretch>
            <a:fillRect/>
          </a:stretch>
        </a:blipFill>
      </dgm:spPr>
    </dgm:pt>
    <dgm:pt modelId="{CA0EABF3-A5CE-441B-9EA9-62E75A51CA4D}" type="pres">
      <dgm:prSet presAssocID="{737A3E8F-E4EB-4503-A955-2E029677D69D}" presName="text" presStyleLbl="node1" presStyleIdx="2" presStyleCnt="3">
        <dgm:presLayoutVars>
          <dgm:bulletEnabled val="1"/>
        </dgm:presLayoutVars>
      </dgm:prSet>
      <dgm:spPr/>
      <dgm:t>
        <a:bodyPr/>
        <a:lstStyle/>
        <a:p>
          <a:endParaRPr lang="el-GR"/>
        </a:p>
      </dgm:t>
    </dgm:pt>
  </dgm:ptLst>
  <dgm:cxnLst>
    <dgm:cxn modelId="{D1843D74-075D-4B42-B7FC-B611B25E4C97}" srcId="{67F68A35-8A41-4F9D-A134-07BADA1AA65B}" destId="{D7A7FCC5-6DE5-44A2-BA39-49281F55EDA5}" srcOrd="1" destOrd="0" parTransId="{777CD689-EB0A-4026-96EF-E06A62BA792F}" sibTransId="{90444086-1C97-4171-9E04-8C640DE8C610}"/>
    <dgm:cxn modelId="{6C0CC559-84C7-4A27-A7D4-F9720B287E8D}" type="presOf" srcId="{D7A7FCC5-6DE5-44A2-BA39-49281F55EDA5}" destId="{EE558EF3-19EE-4554-AC6D-087036E7F330}" srcOrd="1" destOrd="0" presId="urn:microsoft.com/office/officeart/2005/8/layout/vList4"/>
    <dgm:cxn modelId="{D96D90FB-C7CB-4C14-BD9A-7F07B2BB08E8}" type="presOf" srcId="{D7A7FCC5-6DE5-44A2-BA39-49281F55EDA5}" destId="{07680F97-B79A-41F8-A22B-A68C45F20460}" srcOrd="0" destOrd="0" presId="urn:microsoft.com/office/officeart/2005/8/layout/vList4"/>
    <dgm:cxn modelId="{544BD4DB-4F30-49BB-B0A3-78E4C8848A3B}" type="presOf" srcId="{737A3E8F-E4EB-4503-A955-2E029677D69D}" destId="{68530272-1BF8-49F4-B31B-D63C5BC5DB33}" srcOrd="0" destOrd="0" presId="urn:microsoft.com/office/officeart/2005/8/layout/vList4"/>
    <dgm:cxn modelId="{30CD50EA-8430-40E7-8C04-2B7ECFE20F0E}" type="presOf" srcId="{4C0E78C3-6206-4A15-9227-03642134DC9A}" destId="{97086C7E-72A1-4AAD-B06B-9343669B9376}" srcOrd="0" destOrd="0" presId="urn:microsoft.com/office/officeart/2005/8/layout/vList4"/>
    <dgm:cxn modelId="{09AF96AF-757A-413F-830E-ECE6BC44B331}" type="presOf" srcId="{4C0E78C3-6206-4A15-9227-03642134DC9A}" destId="{88640434-D3E4-4D60-A64F-8938511E60A5}" srcOrd="1" destOrd="0" presId="urn:microsoft.com/office/officeart/2005/8/layout/vList4"/>
    <dgm:cxn modelId="{C5FCA2DA-0834-4E50-AB21-F19D4EDCEB75}" srcId="{67F68A35-8A41-4F9D-A134-07BADA1AA65B}" destId="{737A3E8F-E4EB-4503-A955-2E029677D69D}" srcOrd="2" destOrd="0" parTransId="{1A58BF7E-1AE3-4C9C-B159-BB62006D6E09}" sibTransId="{E9EB4386-2257-4AE0-ABF9-F26B323F1DC5}"/>
    <dgm:cxn modelId="{5E4377F6-CAEF-4056-AA01-18ADB73758B5}" type="presOf" srcId="{67F68A35-8A41-4F9D-A134-07BADA1AA65B}" destId="{56F842A9-8273-4B21-8409-9E4751EF2579}" srcOrd="0" destOrd="0" presId="urn:microsoft.com/office/officeart/2005/8/layout/vList4"/>
    <dgm:cxn modelId="{14ED78E5-64F2-4985-B187-A53E743CAA9A}" srcId="{67F68A35-8A41-4F9D-A134-07BADA1AA65B}" destId="{4C0E78C3-6206-4A15-9227-03642134DC9A}" srcOrd="0" destOrd="0" parTransId="{AF380BC0-99DE-41D0-BA1B-68EDEE228105}" sibTransId="{6E9FE4C3-FD16-40B0-9AB4-52F67C9B112A}"/>
    <dgm:cxn modelId="{B96F50E2-1EFF-4AD7-B8D1-B698A593CE9F}" type="presOf" srcId="{737A3E8F-E4EB-4503-A955-2E029677D69D}" destId="{CA0EABF3-A5CE-441B-9EA9-62E75A51CA4D}" srcOrd="1" destOrd="0" presId="urn:microsoft.com/office/officeart/2005/8/layout/vList4"/>
    <dgm:cxn modelId="{D1DF8CDB-5D5F-4F11-9B7E-CF3EB0DCBB3E}" type="presParOf" srcId="{56F842A9-8273-4B21-8409-9E4751EF2579}" destId="{766D3CC7-FC61-4EAA-96BE-669394A61DA3}" srcOrd="0" destOrd="0" presId="urn:microsoft.com/office/officeart/2005/8/layout/vList4"/>
    <dgm:cxn modelId="{ADA94408-48B3-4E6A-8000-F8C4F9BD7E00}" type="presParOf" srcId="{766D3CC7-FC61-4EAA-96BE-669394A61DA3}" destId="{97086C7E-72A1-4AAD-B06B-9343669B9376}" srcOrd="0" destOrd="0" presId="urn:microsoft.com/office/officeart/2005/8/layout/vList4"/>
    <dgm:cxn modelId="{4379F604-1AB6-4056-83CE-A037B98EE841}" type="presParOf" srcId="{766D3CC7-FC61-4EAA-96BE-669394A61DA3}" destId="{61F9A40E-0523-4EB1-AD6F-1D26E0EEBBD8}" srcOrd="1" destOrd="0" presId="urn:microsoft.com/office/officeart/2005/8/layout/vList4"/>
    <dgm:cxn modelId="{2FDB8451-775F-4267-8A66-395253E7FB86}" type="presParOf" srcId="{766D3CC7-FC61-4EAA-96BE-669394A61DA3}" destId="{88640434-D3E4-4D60-A64F-8938511E60A5}" srcOrd="2" destOrd="0" presId="urn:microsoft.com/office/officeart/2005/8/layout/vList4"/>
    <dgm:cxn modelId="{CA8D1162-BFFB-48AB-B34D-B736F0E135C8}" type="presParOf" srcId="{56F842A9-8273-4B21-8409-9E4751EF2579}" destId="{46A00D0F-C6CB-42B6-903B-6C9A1A61242D}" srcOrd="1" destOrd="0" presId="urn:microsoft.com/office/officeart/2005/8/layout/vList4"/>
    <dgm:cxn modelId="{2C25BDB5-5338-43D6-A67C-24F2899249BB}" type="presParOf" srcId="{56F842A9-8273-4B21-8409-9E4751EF2579}" destId="{7E34C4E2-0C98-4D73-AE4B-A28AC9640537}" srcOrd="2" destOrd="0" presId="urn:microsoft.com/office/officeart/2005/8/layout/vList4"/>
    <dgm:cxn modelId="{123B7172-8A12-4E67-96DF-0E2F9CFB2D13}" type="presParOf" srcId="{7E34C4E2-0C98-4D73-AE4B-A28AC9640537}" destId="{07680F97-B79A-41F8-A22B-A68C45F20460}" srcOrd="0" destOrd="0" presId="urn:microsoft.com/office/officeart/2005/8/layout/vList4"/>
    <dgm:cxn modelId="{D18A943A-311E-416C-A877-4B3457DD0508}" type="presParOf" srcId="{7E34C4E2-0C98-4D73-AE4B-A28AC9640537}" destId="{7C25760E-66BF-48D4-960E-05218AE1D071}" srcOrd="1" destOrd="0" presId="urn:microsoft.com/office/officeart/2005/8/layout/vList4"/>
    <dgm:cxn modelId="{7D545222-B26D-415B-AA67-7CAF1A9DB6E4}" type="presParOf" srcId="{7E34C4E2-0C98-4D73-AE4B-A28AC9640537}" destId="{EE558EF3-19EE-4554-AC6D-087036E7F330}" srcOrd="2" destOrd="0" presId="urn:microsoft.com/office/officeart/2005/8/layout/vList4"/>
    <dgm:cxn modelId="{491B982C-921A-4327-8577-B45B3539E7F4}" type="presParOf" srcId="{56F842A9-8273-4B21-8409-9E4751EF2579}" destId="{BE65F782-551B-41F3-A6FB-4F5B294F30EF}" srcOrd="3" destOrd="0" presId="urn:microsoft.com/office/officeart/2005/8/layout/vList4"/>
    <dgm:cxn modelId="{37E4E49A-B27C-4586-852B-5DE679C23E46}" type="presParOf" srcId="{56F842A9-8273-4B21-8409-9E4751EF2579}" destId="{F97CEDE8-FE0A-4456-8971-1BFB7EBB4985}" srcOrd="4" destOrd="0" presId="urn:microsoft.com/office/officeart/2005/8/layout/vList4"/>
    <dgm:cxn modelId="{D8F57E80-BAE7-4453-8BE7-0BFAB9303785}" type="presParOf" srcId="{F97CEDE8-FE0A-4456-8971-1BFB7EBB4985}" destId="{68530272-1BF8-49F4-B31B-D63C5BC5DB33}" srcOrd="0" destOrd="0" presId="urn:microsoft.com/office/officeart/2005/8/layout/vList4"/>
    <dgm:cxn modelId="{D571BF46-7CDF-4A0F-8C60-E01953BF90D8}" type="presParOf" srcId="{F97CEDE8-FE0A-4456-8971-1BFB7EBB4985}" destId="{8EA840E5-105A-49A4-9D68-EF2D27E34B6E}" srcOrd="1" destOrd="0" presId="urn:microsoft.com/office/officeart/2005/8/layout/vList4"/>
    <dgm:cxn modelId="{538112A1-C80D-4719-8A27-6A39B7846FF9}" type="presParOf" srcId="{F97CEDE8-FE0A-4456-8971-1BFB7EBB4985}" destId="{CA0EABF3-A5CE-441B-9EA9-62E75A51CA4D}" srcOrd="2" destOrd="0" presId="urn:microsoft.com/office/officeart/2005/8/layout/vList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BC986F-CA42-42B4-8A2A-8042646FE74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45AF85DB-ED9A-4D8C-891E-1FCA3F28E718}">
      <dgm:prSet phldrT="[Κείμενο]"/>
      <dgm:spPr/>
      <dgm:t>
        <a:bodyPr/>
        <a:lstStyle/>
        <a:p>
          <a:pPr algn="ctr"/>
          <a:r>
            <a:rPr lang="en-US" dirty="0" smtClean="0"/>
            <a:t>Bubbl.us</a:t>
          </a:r>
          <a:endParaRPr lang="el-GR" dirty="0"/>
        </a:p>
      </dgm:t>
    </dgm:pt>
    <dgm:pt modelId="{BC989F95-10A0-407E-B7B8-F9DC49A27E45}" type="parTrans" cxnId="{FEC3CA1B-6CA2-44F4-8ACB-022C4092155D}">
      <dgm:prSet/>
      <dgm:spPr/>
      <dgm:t>
        <a:bodyPr/>
        <a:lstStyle/>
        <a:p>
          <a:endParaRPr lang="el-GR"/>
        </a:p>
      </dgm:t>
    </dgm:pt>
    <dgm:pt modelId="{1B29D3E2-BE60-40F9-A1E1-49A035B58BAB}" type="sibTrans" cxnId="{FEC3CA1B-6CA2-44F4-8ACB-022C4092155D}">
      <dgm:prSet/>
      <dgm:spPr/>
      <dgm:t>
        <a:bodyPr/>
        <a:lstStyle/>
        <a:p>
          <a:endParaRPr lang="el-GR"/>
        </a:p>
      </dgm:t>
    </dgm:pt>
    <dgm:pt modelId="{6D6CA579-86AE-4E20-A632-768FDC816D69}">
      <dgm:prSet phldrT="[Κείμενο]"/>
      <dgm:spPr/>
      <dgm:t>
        <a:bodyPr/>
        <a:lstStyle/>
        <a:p>
          <a:pPr algn="ctr"/>
          <a:r>
            <a:rPr lang="en-US" dirty="0" smtClean="0"/>
            <a:t>Linoit</a:t>
          </a:r>
          <a:endParaRPr lang="el-GR" dirty="0"/>
        </a:p>
      </dgm:t>
    </dgm:pt>
    <dgm:pt modelId="{8F968464-DFCD-4ADA-AE7D-4B6BEE2F7501}" type="parTrans" cxnId="{1B4D7520-DEAC-44E1-90A3-BD3DE7851E17}">
      <dgm:prSet/>
      <dgm:spPr/>
      <dgm:t>
        <a:bodyPr/>
        <a:lstStyle/>
        <a:p>
          <a:endParaRPr lang="el-GR"/>
        </a:p>
      </dgm:t>
    </dgm:pt>
    <dgm:pt modelId="{4112EAEE-0521-477B-9A32-A90B025C315F}" type="sibTrans" cxnId="{1B4D7520-DEAC-44E1-90A3-BD3DE7851E17}">
      <dgm:prSet/>
      <dgm:spPr/>
      <dgm:t>
        <a:bodyPr/>
        <a:lstStyle/>
        <a:p>
          <a:endParaRPr lang="el-GR"/>
        </a:p>
      </dgm:t>
    </dgm:pt>
    <dgm:pt modelId="{A6B8FD72-3849-4BB6-B440-E07F30F8FAA8}">
      <dgm:prSet/>
      <dgm:spPr/>
      <dgm:t>
        <a:bodyPr/>
        <a:lstStyle/>
        <a:p>
          <a:pPr algn="ctr"/>
          <a:r>
            <a:rPr lang="en-US" dirty="0" smtClean="0"/>
            <a:t>You Tube movie maker</a:t>
          </a:r>
          <a:endParaRPr lang="el-GR" dirty="0"/>
        </a:p>
      </dgm:t>
    </dgm:pt>
    <dgm:pt modelId="{881C181C-3F1C-449F-B262-BA1AE567BAAD}" type="parTrans" cxnId="{6D4B379F-1E24-4625-9517-6954FA490A90}">
      <dgm:prSet/>
      <dgm:spPr/>
      <dgm:t>
        <a:bodyPr/>
        <a:lstStyle/>
        <a:p>
          <a:endParaRPr lang="el-GR"/>
        </a:p>
      </dgm:t>
    </dgm:pt>
    <dgm:pt modelId="{DBD89EF2-D77D-4FF2-AB81-7C16EDEC8056}" type="sibTrans" cxnId="{6D4B379F-1E24-4625-9517-6954FA490A90}">
      <dgm:prSet/>
      <dgm:spPr/>
      <dgm:t>
        <a:bodyPr/>
        <a:lstStyle/>
        <a:p>
          <a:endParaRPr lang="el-GR"/>
        </a:p>
      </dgm:t>
    </dgm:pt>
    <dgm:pt modelId="{D31CA055-A691-4FA3-B73C-9ACD123DA91D}">
      <dgm:prSet/>
      <dgm:spPr/>
      <dgm:t>
        <a:bodyPr/>
        <a:lstStyle/>
        <a:p>
          <a:pPr algn="ctr"/>
          <a:r>
            <a:rPr lang="en-US" dirty="0" smtClean="0"/>
            <a:t>Animaker</a:t>
          </a:r>
          <a:endParaRPr lang="el-GR" dirty="0"/>
        </a:p>
      </dgm:t>
    </dgm:pt>
    <dgm:pt modelId="{E8294C60-C86D-49AD-9C80-DF36561527DD}" type="parTrans" cxnId="{F99836BF-D9EF-4217-9E55-B3735129ED92}">
      <dgm:prSet/>
      <dgm:spPr/>
      <dgm:t>
        <a:bodyPr/>
        <a:lstStyle/>
        <a:p>
          <a:endParaRPr lang="el-GR"/>
        </a:p>
      </dgm:t>
    </dgm:pt>
    <dgm:pt modelId="{D89B81FB-A5C2-48EA-96D3-05E571A8FDCD}" type="sibTrans" cxnId="{F99836BF-D9EF-4217-9E55-B3735129ED92}">
      <dgm:prSet/>
      <dgm:spPr/>
      <dgm:t>
        <a:bodyPr/>
        <a:lstStyle/>
        <a:p>
          <a:endParaRPr lang="el-GR"/>
        </a:p>
      </dgm:t>
    </dgm:pt>
    <dgm:pt modelId="{1C35F8F7-3DAF-441A-874D-E732CA319730}" type="pres">
      <dgm:prSet presAssocID="{BFBC986F-CA42-42B4-8A2A-8042646FE74F}" presName="linear" presStyleCnt="0">
        <dgm:presLayoutVars>
          <dgm:dir/>
          <dgm:resizeHandles val="exact"/>
        </dgm:presLayoutVars>
      </dgm:prSet>
      <dgm:spPr/>
      <dgm:t>
        <a:bodyPr/>
        <a:lstStyle/>
        <a:p>
          <a:endParaRPr lang="el-GR"/>
        </a:p>
      </dgm:t>
    </dgm:pt>
    <dgm:pt modelId="{BFC72B1E-28F7-4BE2-A7F5-81AF3780BAE2}" type="pres">
      <dgm:prSet presAssocID="{45AF85DB-ED9A-4D8C-891E-1FCA3F28E718}" presName="comp" presStyleCnt="0"/>
      <dgm:spPr/>
    </dgm:pt>
    <dgm:pt modelId="{A8029A50-4DA4-47AE-9DC8-CDBBE5F73D09}" type="pres">
      <dgm:prSet presAssocID="{45AF85DB-ED9A-4D8C-891E-1FCA3F28E718}" presName="box" presStyleLbl="node1" presStyleIdx="0" presStyleCnt="4"/>
      <dgm:spPr/>
      <dgm:t>
        <a:bodyPr/>
        <a:lstStyle/>
        <a:p>
          <a:endParaRPr lang="el-GR"/>
        </a:p>
      </dgm:t>
    </dgm:pt>
    <dgm:pt modelId="{9993015A-41B0-4F5A-BF0A-659B8EC0EAEB}" type="pres">
      <dgm:prSet presAssocID="{45AF85DB-ED9A-4D8C-891E-1FCA3F28E718}" presName="img" presStyleLbl="fgImgPlace1" presStyleIdx="0" presStyleCnt="4"/>
      <dgm:spPr>
        <a:blipFill rotWithShape="0">
          <a:blip xmlns:r="http://schemas.openxmlformats.org/officeDocument/2006/relationships" r:embed="rId1"/>
          <a:stretch>
            <a:fillRect/>
          </a:stretch>
        </a:blipFill>
      </dgm:spPr>
    </dgm:pt>
    <dgm:pt modelId="{106D56CD-93C7-4438-87A3-88C1FAD36CB3}" type="pres">
      <dgm:prSet presAssocID="{45AF85DB-ED9A-4D8C-891E-1FCA3F28E718}" presName="text" presStyleLbl="node1" presStyleIdx="0" presStyleCnt="4">
        <dgm:presLayoutVars>
          <dgm:bulletEnabled val="1"/>
        </dgm:presLayoutVars>
      </dgm:prSet>
      <dgm:spPr/>
      <dgm:t>
        <a:bodyPr/>
        <a:lstStyle/>
        <a:p>
          <a:endParaRPr lang="el-GR"/>
        </a:p>
      </dgm:t>
    </dgm:pt>
    <dgm:pt modelId="{2754196E-07DC-4466-B82D-B4391CF5DF6D}" type="pres">
      <dgm:prSet presAssocID="{1B29D3E2-BE60-40F9-A1E1-49A035B58BAB}" presName="spacer" presStyleCnt="0"/>
      <dgm:spPr/>
    </dgm:pt>
    <dgm:pt modelId="{DFF9CE69-59C7-4E52-BE5E-2020EA7B1F09}" type="pres">
      <dgm:prSet presAssocID="{6D6CA579-86AE-4E20-A632-768FDC816D69}" presName="comp" presStyleCnt="0"/>
      <dgm:spPr/>
    </dgm:pt>
    <dgm:pt modelId="{7CAC11AF-281F-48B7-B327-2FE1DAB2B1B4}" type="pres">
      <dgm:prSet presAssocID="{6D6CA579-86AE-4E20-A632-768FDC816D69}" presName="box" presStyleLbl="node1" presStyleIdx="1" presStyleCnt="4"/>
      <dgm:spPr/>
      <dgm:t>
        <a:bodyPr/>
        <a:lstStyle/>
        <a:p>
          <a:endParaRPr lang="el-GR"/>
        </a:p>
      </dgm:t>
    </dgm:pt>
    <dgm:pt modelId="{1DD27A3F-EDF5-4E69-87F4-94122DDFBE83}" type="pres">
      <dgm:prSet presAssocID="{6D6CA579-86AE-4E20-A632-768FDC816D69}" presName="img" presStyleLbl="fgImgPlace1" presStyleIdx="1" presStyleCnt="4"/>
      <dgm:spPr>
        <a:blipFill rotWithShape="0">
          <a:blip xmlns:r="http://schemas.openxmlformats.org/officeDocument/2006/relationships" r:embed="rId2"/>
          <a:stretch>
            <a:fillRect/>
          </a:stretch>
        </a:blipFill>
      </dgm:spPr>
    </dgm:pt>
    <dgm:pt modelId="{99220C58-A478-44DE-82BD-3D247FBC7C19}" type="pres">
      <dgm:prSet presAssocID="{6D6CA579-86AE-4E20-A632-768FDC816D69}" presName="text" presStyleLbl="node1" presStyleIdx="1" presStyleCnt="4">
        <dgm:presLayoutVars>
          <dgm:bulletEnabled val="1"/>
        </dgm:presLayoutVars>
      </dgm:prSet>
      <dgm:spPr/>
      <dgm:t>
        <a:bodyPr/>
        <a:lstStyle/>
        <a:p>
          <a:endParaRPr lang="el-GR"/>
        </a:p>
      </dgm:t>
    </dgm:pt>
    <dgm:pt modelId="{6C4BCEB8-18D5-4FCA-AC63-4835F58F5618}" type="pres">
      <dgm:prSet presAssocID="{4112EAEE-0521-477B-9A32-A90B025C315F}" presName="spacer" presStyleCnt="0"/>
      <dgm:spPr/>
    </dgm:pt>
    <dgm:pt modelId="{88A66EC4-140B-4422-9E88-888D8B14C6D9}" type="pres">
      <dgm:prSet presAssocID="{A6B8FD72-3849-4BB6-B440-E07F30F8FAA8}" presName="comp" presStyleCnt="0"/>
      <dgm:spPr/>
    </dgm:pt>
    <dgm:pt modelId="{7E0CE5B6-DA08-443B-BC4B-A9C39B790CA1}" type="pres">
      <dgm:prSet presAssocID="{A6B8FD72-3849-4BB6-B440-E07F30F8FAA8}" presName="box" presStyleLbl="node1" presStyleIdx="2" presStyleCnt="4"/>
      <dgm:spPr/>
      <dgm:t>
        <a:bodyPr/>
        <a:lstStyle/>
        <a:p>
          <a:endParaRPr lang="el-GR"/>
        </a:p>
      </dgm:t>
    </dgm:pt>
    <dgm:pt modelId="{5E70E09E-76FC-4E6A-A04A-B2CF7E49F8DA}" type="pres">
      <dgm:prSet presAssocID="{A6B8FD72-3849-4BB6-B440-E07F30F8FAA8}" presName="img" presStyleLbl="fgImgPlace1" presStyleIdx="2" presStyleCnt="4"/>
      <dgm:spPr>
        <a:blipFill rotWithShape="0">
          <a:blip xmlns:r="http://schemas.openxmlformats.org/officeDocument/2006/relationships" r:embed="rId3"/>
          <a:stretch>
            <a:fillRect/>
          </a:stretch>
        </a:blipFill>
      </dgm:spPr>
    </dgm:pt>
    <dgm:pt modelId="{3D2D1A83-EAF1-414A-9BB8-8047430909DD}" type="pres">
      <dgm:prSet presAssocID="{A6B8FD72-3849-4BB6-B440-E07F30F8FAA8}" presName="text" presStyleLbl="node1" presStyleIdx="2" presStyleCnt="4">
        <dgm:presLayoutVars>
          <dgm:bulletEnabled val="1"/>
        </dgm:presLayoutVars>
      </dgm:prSet>
      <dgm:spPr/>
      <dgm:t>
        <a:bodyPr/>
        <a:lstStyle/>
        <a:p>
          <a:endParaRPr lang="el-GR"/>
        </a:p>
      </dgm:t>
    </dgm:pt>
    <dgm:pt modelId="{5F543115-51DE-4FDA-AA0E-A0F8CE079DA3}" type="pres">
      <dgm:prSet presAssocID="{DBD89EF2-D77D-4FF2-AB81-7C16EDEC8056}" presName="spacer" presStyleCnt="0"/>
      <dgm:spPr/>
    </dgm:pt>
    <dgm:pt modelId="{FC85CB7A-5627-4AAC-BC5E-8209CFB9F4A3}" type="pres">
      <dgm:prSet presAssocID="{D31CA055-A691-4FA3-B73C-9ACD123DA91D}" presName="comp" presStyleCnt="0"/>
      <dgm:spPr/>
    </dgm:pt>
    <dgm:pt modelId="{8A48056C-EEEA-4D4C-AA07-612908D64B2A}" type="pres">
      <dgm:prSet presAssocID="{D31CA055-A691-4FA3-B73C-9ACD123DA91D}" presName="box" presStyleLbl="node1" presStyleIdx="3" presStyleCnt="4"/>
      <dgm:spPr/>
      <dgm:t>
        <a:bodyPr/>
        <a:lstStyle/>
        <a:p>
          <a:endParaRPr lang="el-GR"/>
        </a:p>
      </dgm:t>
    </dgm:pt>
    <dgm:pt modelId="{99C26846-CFED-4949-8F92-C7B01A2F4D45}" type="pres">
      <dgm:prSet presAssocID="{D31CA055-A691-4FA3-B73C-9ACD123DA91D}" presName="img" presStyleLbl="fgImgPlace1" presStyleIdx="3" presStyleCnt="4"/>
      <dgm:spPr>
        <a:blipFill rotWithShape="0">
          <a:blip xmlns:r="http://schemas.openxmlformats.org/officeDocument/2006/relationships" r:embed="rId4"/>
          <a:stretch>
            <a:fillRect/>
          </a:stretch>
        </a:blipFill>
      </dgm:spPr>
    </dgm:pt>
    <dgm:pt modelId="{F6DB8B34-852A-4599-9B41-4AADEDCB279C}" type="pres">
      <dgm:prSet presAssocID="{D31CA055-A691-4FA3-B73C-9ACD123DA91D}" presName="text" presStyleLbl="node1" presStyleIdx="3" presStyleCnt="4">
        <dgm:presLayoutVars>
          <dgm:bulletEnabled val="1"/>
        </dgm:presLayoutVars>
      </dgm:prSet>
      <dgm:spPr/>
      <dgm:t>
        <a:bodyPr/>
        <a:lstStyle/>
        <a:p>
          <a:endParaRPr lang="el-GR"/>
        </a:p>
      </dgm:t>
    </dgm:pt>
  </dgm:ptLst>
  <dgm:cxnLst>
    <dgm:cxn modelId="{5A0CFD50-BEED-4879-831B-2A13DA2D4DE5}" type="presOf" srcId="{45AF85DB-ED9A-4D8C-891E-1FCA3F28E718}" destId="{106D56CD-93C7-4438-87A3-88C1FAD36CB3}" srcOrd="1" destOrd="0" presId="urn:microsoft.com/office/officeart/2005/8/layout/vList4"/>
    <dgm:cxn modelId="{E6B83239-8AC0-4517-A648-A1C6AAF2FE02}" type="presOf" srcId="{6D6CA579-86AE-4E20-A632-768FDC816D69}" destId="{99220C58-A478-44DE-82BD-3D247FBC7C19}" srcOrd="1" destOrd="0" presId="urn:microsoft.com/office/officeart/2005/8/layout/vList4"/>
    <dgm:cxn modelId="{4BC771FA-2464-4B1A-92F1-4A30A761904C}" type="presOf" srcId="{45AF85DB-ED9A-4D8C-891E-1FCA3F28E718}" destId="{A8029A50-4DA4-47AE-9DC8-CDBBE5F73D09}" srcOrd="0" destOrd="0" presId="urn:microsoft.com/office/officeart/2005/8/layout/vList4"/>
    <dgm:cxn modelId="{836175D0-285E-4648-8D33-4FBC1CCC3EDE}" type="presOf" srcId="{A6B8FD72-3849-4BB6-B440-E07F30F8FAA8}" destId="{3D2D1A83-EAF1-414A-9BB8-8047430909DD}" srcOrd="1" destOrd="0" presId="urn:microsoft.com/office/officeart/2005/8/layout/vList4"/>
    <dgm:cxn modelId="{ABF0E045-D192-4868-9D14-02AF9751CE20}" type="presOf" srcId="{D31CA055-A691-4FA3-B73C-9ACD123DA91D}" destId="{8A48056C-EEEA-4D4C-AA07-612908D64B2A}" srcOrd="0" destOrd="0" presId="urn:microsoft.com/office/officeart/2005/8/layout/vList4"/>
    <dgm:cxn modelId="{FCB0D66E-178B-4359-8B0A-27E090312B3C}" type="presOf" srcId="{6D6CA579-86AE-4E20-A632-768FDC816D69}" destId="{7CAC11AF-281F-48B7-B327-2FE1DAB2B1B4}" srcOrd="0" destOrd="0" presId="urn:microsoft.com/office/officeart/2005/8/layout/vList4"/>
    <dgm:cxn modelId="{9A775A60-7FC9-4871-9760-3E4C927CA7D2}" type="presOf" srcId="{A6B8FD72-3849-4BB6-B440-E07F30F8FAA8}" destId="{7E0CE5B6-DA08-443B-BC4B-A9C39B790CA1}" srcOrd="0" destOrd="0" presId="urn:microsoft.com/office/officeart/2005/8/layout/vList4"/>
    <dgm:cxn modelId="{FEC3CA1B-6CA2-44F4-8ACB-022C4092155D}" srcId="{BFBC986F-CA42-42B4-8A2A-8042646FE74F}" destId="{45AF85DB-ED9A-4D8C-891E-1FCA3F28E718}" srcOrd="0" destOrd="0" parTransId="{BC989F95-10A0-407E-B7B8-F9DC49A27E45}" sibTransId="{1B29D3E2-BE60-40F9-A1E1-49A035B58BAB}"/>
    <dgm:cxn modelId="{1B4D7520-DEAC-44E1-90A3-BD3DE7851E17}" srcId="{BFBC986F-CA42-42B4-8A2A-8042646FE74F}" destId="{6D6CA579-86AE-4E20-A632-768FDC816D69}" srcOrd="1" destOrd="0" parTransId="{8F968464-DFCD-4ADA-AE7D-4B6BEE2F7501}" sibTransId="{4112EAEE-0521-477B-9A32-A90B025C315F}"/>
    <dgm:cxn modelId="{F99836BF-D9EF-4217-9E55-B3735129ED92}" srcId="{BFBC986F-CA42-42B4-8A2A-8042646FE74F}" destId="{D31CA055-A691-4FA3-B73C-9ACD123DA91D}" srcOrd="3" destOrd="0" parTransId="{E8294C60-C86D-49AD-9C80-DF36561527DD}" sibTransId="{D89B81FB-A5C2-48EA-96D3-05E571A8FDCD}"/>
    <dgm:cxn modelId="{6D4B379F-1E24-4625-9517-6954FA490A90}" srcId="{BFBC986F-CA42-42B4-8A2A-8042646FE74F}" destId="{A6B8FD72-3849-4BB6-B440-E07F30F8FAA8}" srcOrd="2" destOrd="0" parTransId="{881C181C-3F1C-449F-B262-BA1AE567BAAD}" sibTransId="{DBD89EF2-D77D-4FF2-AB81-7C16EDEC8056}"/>
    <dgm:cxn modelId="{E2729E54-95B8-452F-83C5-BEEAC5AC0202}" type="presOf" srcId="{D31CA055-A691-4FA3-B73C-9ACD123DA91D}" destId="{F6DB8B34-852A-4599-9B41-4AADEDCB279C}" srcOrd="1" destOrd="0" presId="urn:microsoft.com/office/officeart/2005/8/layout/vList4"/>
    <dgm:cxn modelId="{46D1F089-9D52-4104-82F3-5BA9E951511D}" type="presOf" srcId="{BFBC986F-CA42-42B4-8A2A-8042646FE74F}" destId="{1C35F8F7-3DAF-441A-874D-E732CA319730}" srcOrd="0" destOrd="0" presId="urn:microsoft.com/office/officeart/2005/8/layout/vList4"/>
    <dgm:cxn modelId="{4F1D4CA2-EF2F-4F03-8C33-C25AB975F8DA}" type="presParOf" srcId="{1C35F8F7-3DAF-441A-874D-E732CA319730}" destId="{BFC72B1E-28F7-4BE2-A7F5-81AF3780BAE2}" srcOrd="0" destOrd="0" presId="urn:microsoft.com/office/officeart/2005/8/layout/vList4"/>
    <dgm:cxn modelId="{50DBBC36-D3E0-4DAF-8A0D-2D2E379AF012}" type="presParOf" srcId="{BFC72B1E-28F7-4BE2-A7F5-81AF3780BAE2}" destId="{A8029A50-4DA4-47AE-9DC8-CDBBE5F73D09}" srcOrd="0" destOrd="0" presId="urn:microsoft.com/office/officeart/2005/8/layout/vList4"/>
    <dgm:cxn modelId="{9B6F048B-8F7E-4484-9562-A138CA6E4486}" type="presParOf" srcId="{BFC72B1E-28F7-4BE2-A7F5-81AF3780BAE2}" destId="{9993015A-41B0-4F5A-BF0A-659B8EC0EAEB}" srcOrd="1" destOrd="0" presId="urn:microsoft.com/office/officeart/2005/8/layout/vList4"/>
    <dgm:cxn modelId="{3F2B33CE-B6F5-4A1F-84F6-E4C73F25A155}" type="presParOf" srcId="{BFC72B1E-28F7-4BE2-A7F5-81AF3780BAE2}" destId="{106D56CD-93C7-4438-87A3-88C1FAD36CB3}" srcOrd="2" destOrd="0" presId="urn:microsoft.com/office/officeart/2005/8/layout/vList4"/>
    <dgm:cxn modelId="{C95AD631-7ECD-419B-B6D5-02B853DA22BE}" type="presParOf" srcId="{1C35F8F7-3DAF-441A-874D-E732CA319730}" destId="{2754196E-07DC-4466-B82D-B4391CF5DF6D}" srcOrd="1" destOrd="0" presId="urn:microsoft.com/office/officeart/2005/8/layout/vList4"/>
    <dgm:cxn modelId="{985AB3B9-7D30-4571-99A7-68D4AEA2FB58}" type="presParOf" srcId="{1C35F8F7-3DAF-441A-874D-E732CA319730}" destId="{DFF9CE69-59C7-4E52-BE5E-2020EA7B1F09}" srcOrd="2" destOrd="0" presId="urn:microsoft.com/office/officeart/2005/8/layout/vList4"/>
    <dgm:cxn modelId="{014110F7-8E07-43AB-AABD-FAD13B9C6DE9}" type="presParOf" srcId="{DFF9CE69-59C7-4E52-BE5E-2020EA7B1F09}" destId="{7CAC11AF-281F-48B7-B327-2FE1DAB2B1B4}" srcOrd="0" destOrd="0" presId="urn:microsoft.com/office/officeart/2005/8/layout/vList4"/>
    <dgm:cxn modelId="{6686AA19-F423-4F82-9EA0-C28236439DE2}" type="presParOf" srcId="{DFF9CE69-59C7-4E52-BE5E-2020EA7B1F09}" destId="{1DD27A3F-EDF5-4E69-87F4-94122DDFBE83}" srcOrd="1" destOrd="0" presId="urn:microsoft.com/office/officeart/2005/8/layout/vList4"/>
    <dgm:cxn modelId="{2231B223-5E7B-4267-B59E-62F85B536EB2}" type="presParOf" srcId="{DFF9CE69-59C7-4E52-BE5E-2020EA7B1F09}" destId="{99220C58-A478-44DE-82BD-3D247FBC7C19}" srcOrd="2" destOrd="0" presId="urn:microsoft.com/office/officeart/2005/8/layout/vList4"/>
    <dgm:cxn modelId="{BF9AF2DD-0153-4B63-A1CD-6C3E67509F40}" type="presParOf" srcId="{1C35F8F7-3DAF-441A-874D-E732CA319730}" destId="{6C4BCEB8-18D5-4FCA-AC63-4835F58F5618}" srcOrd="3" destOrd="0" presId="urn:microsoft.com/office/officeart/2005/8/layout/vList4"/>
    <dgm:cxn modelId="{966F72A7-7B01-474B-9FF2-51E7ED59FCF9}" type="presParOf" srcId="{1C35F8F7-3DAF-441A-874D-E732CA319730}" destId="{88A66EC4-140B-4422-9E88-888D8B14C6D9}" srcOrd="4" destOrd="0" presId="urn:microsoft.com/office/officeart/2005/8/layout/vList4"/>
    <dgm:cxn modelId="{A4225A5C-16C4-401B-8DCA-793ED1C8EA94}" type="presParOf" srcId="{88A66EC4-140B-4422-9E88-888D8B14C6D9}" destId="{7E0CE5B6-DA08-443B-BC4B-A9C39B790CA1}" srcOrd="0" destOrd="0" presId="urn:microsoft.com/office/officeart/2005/8/layout/vList4"/>
    <dgm:cxn modelId="{CDD86EA1-FC03-4AE6-AE73-1EA1B280BB07}" type="presParOf" srcId="{88A66EC4-140B-4422-9E88-888D8B14C6D9}" destId="{5E70E09E-76FC-4E6A-A04A-B2CF7E49F8DA}" srcOrd="1" destOrd="0" presId="urn:microsoft.com/office/officeart/2005/8/layout/vList4"/>
    <dgm:cxn modelId="{EAA0902F-4C20-41EE-913C-0FE599D6827F}" type="presParOf" srcId="{88A66EC4-140B-4422-9E88-888D8B14C6D9}" destId="{3D2D1A83-EAF1-414A-9BB8-8047430909DD}" srcOrd="2" destOrd="0" presId="urn:microsoft.com/office/officeart/2005/8/layout/vList4"/>
    <dgm:cxn modelId="{0D68BCD9-43EB-4428-BA0F-6FB6A0F80D45}" type="presParOf" srcId="{1C35F8F7-3DAF-441A-874D-E732CA319730}" destId="{5F543115-51DE-4FDA-AA0E-A0F8CE079DA3}" srcOrd="5" destOrd="0" presId="urn:microsoft.com/office/officeart/2005/8/layout/vList4"/>
    <dgm:cxn modelId="{42E1A7DE-D135-4601-B5E4-E642E87E958D}" type="presParOf" srcId="{1C35F8F7-3DAF-441A-874D-E732CA319730}" destId="{FC85CB7A-5627-4AAC-BC5E-8209CFB9F4A3}" srcOrd="6" destOrd="0" presId="urn:microsoft.com/office/officeart/2005/8/layout/vList4"/>
    <dgm:cxn modelId="{9EAB027C-A2FF-4D6E-BC23-742871D6121D}" type="presParOf" srcId="{FC85CB7A-5627-4AAC-BC5E-8209CFB9F4A3}" destId="{8A48056C-EEEA-4D4C-AA07-612908D64B2A}" srcOrd="0" destOrd="0" presId="urn:microsoft.com/office/officeart/2005/8/layout/vList4"/>
    <dgm:cxn modelId="{97801938-4588-4265-A48F-192882ED2362}" type="presParOf" srcId="{FC85CB7A-5627-4AAC-BC5E-8209CFB9F4A3}" destId="{99C26846-CFED-4949-8F92-C7B01A2F4D45}" srcOrd="1" destOrd="0" presId="urn:microsoft.com/office/officeart/2005/8/layout/vList4"/>
    <dgm:cxn modelId="{5BA4C75F-53AB-4BDE-8C34-5C061D20B138}" type="presParOf" srcId="{FC85CB7A-5627-4AAC-BC5E-8209CFB9F4A3}" destId="{F6DB8B34-852A-4599-9B41-4AADEDCB279C}" srcOrd="2" destOrd="0" presId="urn:microsoft.com/office/officeart/2005/8/layout/vList4"/>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199C6DF-A7EF-45FC-9245-479B6E9621C3}">
      <dsp:nvSpPr>
        <dsp:cNvPr id="0" name=""/>
        <dsp:cNvSpPr/>
      </dsp:nvSpPr>
      <dsp:spPr>
        <a:xfrm>
          <a:off x="0" y="1572964"/>
          <a:ext cx="691276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11F79B-9DB4-494C-AFF1-9142B2C00EE9}">
      <dsp:nvSpPr>
        <dsp:cNvPr id="0" name=""/>
        <dsp:cNvSpPr/>
      </dsp:nvSpPr>
      <dsp:spPr>
        <a:xfrm>
          <a:off x="345638" y="1233484"/>
          <a:ext cx="4838937"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900" tIns="0" rIns="182900" bIns="0" numCol="1" spcCol="1270" anchor="ctr" anchorCtr="0">
          <a:noAutofit/>
        </a:bodyPr>
        <a:lstStyle/>
        <a:p>
          <a:pPr lvl="0" algn="l" defTabSz="1022350">
            <a:lnSpc>
              <a:spcPct val="90000"/>
            </a:lnSpc>
            <a:spcBef>
              <a:spcPct val="0"/>
            </a:spcBef>
            <a:spcAft>
              <a:spcPct val="35000"/>
            </a:spcAft>
          </a:pPr>
          <a:r>
            <a:rPr lang="el-GR" sz="2300" kern="1200" dirty="0" smtClean="0"/>
            <a:t>Α: Θεωρητικό πλαίσιο</a:t>
          </a:r>
          <a:endParaRPr lang="el-GR" sz="2300" kern="1200" dirty="0"/>
        </a:p>
      </dsp:txBody>
      <dsp:txXfrm>
        <a:off x="345638" y="1233484"/>
        <a:ext cx="4838937" cy="678960"/>
      </dsp:txXfrm>
    </dsp:sp>
    <dsp:sp modelId="{6C28C554-2BCC-4E93-9F40-20F1E5B0A6A3}">
      <dsp:nvSpPr>
        <dsp:cNvPr id="0" name=""/>
        <dsp:cNvSpPr/>
      </dsp:nvSpPr>
      <dsp:spPr>
        <a:xfrm>
          <a:off x="0" y="2616244"/>
          <a:ext cx="691276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5F33FE-37C3-485B-993E-52F3BF6CB5F7}">
      <dsp:nvSpPr>
        <dsp:cNvPr id="0" name=""/>
        <dsp:cNvSpPr/>
      </dsp:nvSpPr>
      <dsp:spPr>
        <a:xfrm>
          <a:off x="345638" y="2276764"/>
          <a:ext cx="4838937"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900" tIns="0" rIns="182900" bIns="0" numCol="1" spcCol="1270" anchor="ctr" anchorCtr="0">
          <a:noAutofit/>
        </a:bodyPr>
        <a:lstStyle/>
        <a:p>
          <a:pPr lvl="0" algn="l" defTabSz="1022350">
            <a:lnSpc>
              <a:spcPct val="90000"/>
            </a:lnSpc>
            <a:spcBef>
              <a:spcPct val="0"/>
            </a:spcBef>
            <a:spcAft>
              <a:spcPct val="35000"/>
            </a:spcAft>
          </a:pPr>
          <a:r>
            <a:rPr lang="el-GR" sz="2300" kern="1200" dirty="0" smtClean="0"/>
            <a:t>Β: Σχεδίαση Εκπαιδευτικού υλικού</a:t>
          </a:r>
          <a:endParaRPr lang="el-GR" sz="2300" kern="1200" dirty="0"/>
        </a:p>
      </dsp:txBody>
      <dsp:txXfrm>
        <a:off x="345638" y="2276764"/>
        <a:ext cx="4838937" cy="678960"/>
      </dsp:txXfrm>
    </dsp:sp>
    <dsp:sp modelId="{275120D0-AF89-4A5D-BC45-7F43B20C2B5D}">
      <dsp:nvSpPr>
        <dsp:cNvPr id="0" name=""/>
        <dsp:cNvSpPr/>
      </dsp:nvSpPr>
      <dsp:spPr>
        <a:xfrm>
          <a:off x="0" y="3659524"/>
          <a:ext cx="691276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043AC8-AAC8-4898-89D2-87AEC150FB54}">
      <dsp:nvSpPr>
        <dsp:cNvPr id="0" name=""/>
        <dsp:cNvSpPr/>
      </dsp:nvSpPr>
      <dsp:spPr>
        <a:xfrm>
          <a:off x="345638" y="3320044"/>
          <a:ext cx="4838937"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900" tIns="0" rIns="182900" bIns="0" numCol="1" spcCol="1270" anchor="ctr" anchorCtr="0">
          <a:noAutofit/>
        </a:bodyPr>
        <a:lstStyle/>
        <a:p>
          <a:pPr lvl="0" algn="l" defTabSz="1022350">
            <a:lnSpc>
              <a:spcPct val="90000"/>
            </a:lnSpc>
            <a:spcBef>
              <a:spcPct val="0"/>
            </a:spcBef>
            <a:spcAft>
              <a:spcPct val="35000"/>
            </a:spcAft>
          </a:pPr>
          <a:r>
            <a:rPr lang="el-GR" sz="2300" kern="1200" dirty="0" smtClean="0"/>
            <a:t>Γ: Έρευνα</a:t>
          </a:r>
          <a:endParaRPr lang="el-GR" sz="2300" kern="1200" dirty="0"/>
        </a:p>
      </dsp:txBody>
      <dsp:txXfrm>
        <a:off x="345638" y="3320044"/>
        <a:ext cx="4838937" cy="67896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0470A4-0CE9-4BDD-A37F-6F38A1BCC63A}">
      <dsp:nvSpPr>
        <dsp:cNvPr id="0" name=""/>
        <dsp:cNvSpPr/>
      </dsp:nvSpPr>
      <dsp:spPr>
        <a:xfrm>
          <a:off x="4400604" y="2614606"/>
          <a:ext cx="2551783" cy="833528"/>
        </a:xfrm>
        <a:custGeom>
          <a:avLst/>
          <a:gdLst/>
          <a:ahLst/>
          <a:cxnLst/>
          <a:rect l="0" t="0" r="0" b="0"/>
          <a:pathLst>
            <a:path>
              <a:moveTo>
                <a:pt x="0" y="0"/>
              </a:moveTo>
              <a:lnTo>
                <a:pt x="0" y="594815"/>
              </a:lnTo>
              <a:lnTo>
                <a:pt x="2551783" y="594815"/>
              </a:lnTo>
              <a:lnTo>
                <a:pt x="2551783" y="83352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E26399-5C94-4AD1-AD54-A73026D8E105}">
      <dsp:nvSpPr>
        <dsp:cNvPr id="0" name=""/>
        <dsp:cNvSpPr/>
      </dsp:nvSpPr>
      <dsp:spPr>
        <a:xfrm>
          <a:off x="3264353" y="2614606"/>
          <a:ext cx="1136250" cy="1882716"/>
        </a:xfrm>
        <a:custGeom>
          <a:avLst/>
          <a:gdLst/>
          <a:ahLst/>
          <a:cxnLst/>
          <a:rect l="0" t="0" r="0" b="0"/>
          <a:pathLst>
            <a:path>
              <a:moveTo>
                <a:pt x="1136250" y="0"/>
              </a:moveTo>
              <a:lnTo>
                <a:pt x="1136250" y="1644004"/>
              </a:lnTo>
              <a:lnTo>
                <a:pt x="0" y="1644004"/>
              </a:lnTo>
              <a:lnTo>
                <a:pt x="0" y="188271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389455-D8B9-4639-9A9D-B37A022FBFC1}">
      <dsp:nvSpPr>
        <dsp:cNvPr id="0" name=""/>
        <dsp:cNvSpPr/>
      </dsp:nvSpPr>
      <dsp:spPr>
        <a:xfrm>
          <a:off x="1514622" y="2614606"/>
          <a:ext cx="2885981" cy="198518"/>
        </a:xfrm>
        <a:custGeom>
          <a:avLst/>
          <a:gdLst/>
          <a:ahLst/>
          <a:cxnLst/>
          <a:rect l="0" t="0" r="0" b="0"/>
          <a:pathLst>
            <a:path>
              <a:moveTo>
                <a:pt x="2885981" y="0"/>
              </a:moveTo>
              <a:lnTo>
                <a:pt x="0" y="0"/>
              </a:lnTo>
              <a:lnTo>
                <a:pt x="0" y="19851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A72E36-6B76-426C-9CD0-3A8E7D5CDEA7}">
      <dsp:nvSpPr>
        <dsp:cNvPr id="0" name=""/>
        <dsp:cNvSpPr/>
      </dsp:nvSpPr>
      <dsp:spPr>
        <a:xfrm>
          <a:off x="2624262" y="1339595"/>
          <a:ext cx="3552683" cy="1275010"/>
        </a:xfrm>
        <a:prstGeom prst="ellipse">
          <a:avLst/>
        </a:prstGeom>
        <a:solidFill>
          <a:srgbClr val="0070C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l-GR" sz="3200" kern="1200" dirty="0" smtClean="0"/>
            <a:t>Ανάλυση περιεχομένου</a:t>
          </a:r>
          <a:endParaRPr lang="el-GR" sz="3200" kern="1200" dirty="0"/>
        </a:p>
      </dsp:txBody>
      <dsp:txXfrm>
        <a:off x="2624262" y="1339595"/>
        <a:ext cx="3552683" cy="1275010"/>
      </dsp:txXfrm>
    </dsp:sp>
    <dsp:sp modelId="{7AEEA44B-B788-4FAD-B839-88310EB7AC82}">
      <dsp:nvSpPr>
        <dsp:cNvPr id="0" name=""/>
        <dsp:cNvSpPr/>
      </dsp:nvSpPr>
      <dsp:spPr>
        <a:xfrm>
          <a:off x="291458" y="2813124"/>
          <a:ext cx="2446329" cy="11937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l-GR" sz="1600" kern="1200" dirty="0" smtClean="0"/>
            <a:t>Μονάδα ανάλυσης θεωρήθηκε η πρόταση των απομαγνητοφωνημένων συνεντεύξεων </a:t>
          </a:r>
          <a:endParaRPr lang="el-GR" sz="1600" kern="1200" dirty="0"/>
        </a:p>
      </dsp:txBody>
      <dsp:txXfrm>
        <a:off x="291458" y="2813124"/>
        <a:ext cx="2446329" cy="1193746"/>
      </dsp:txXfrm>
    </dsp:sp>
    <dsp:sp modelId="{43EB22C6-F91F-4B76-A963-E714FC7DAEA5}">
      <dsp:nvSpPr>
        <dsp:cNvPr id="0" name=""/>
        <dsp:cNvSpPr/>
      </dsp:nvSpPr>
      <dsp:spPr>
        <a:xfrm>
          <a:off x="1815400" y="4497323"/>
          <a:ext cx="2897905" cy="10478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l-GR" sz="1600" kern="1200" dirty="0" smtClean="0"/>
            <a:t>Μονάδα μέτρησης λήφθηκε η αξία που παρουσιάζει η κάθε φράση ανάλυσης ως προς το σκοπό της έρευνας</a:t>
          </a:r>
          <a:endParaRPr lang="el-GR" sz="1600" kern="1200" dirty="0"/>
        </a:p>
      </dsp:txBody>
      <dsp:txXfrm>
        <a:off x="1815400" y="4497323"/>
        <a:ext cx="2897905" cy="1047835"/>
      </dsp:txXfrm>
    </dsp:sp>
    <dsp:sp modelId="{2713144A-9D62-4D3A-BE42-5001C2999807}">
      <dsp:nvSpPr>
        <dsp:cNvPr id="0" name=""/>
        <dsp:cNvSpPr/>
      </dsp:nvSpPr>
      <dsp:spPr>
        <a:xfrm>
          <a:off x="5710944" y="3448134"/>
          <a:ext cx="2482886" cy="27746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l-GR" sz="1600" kern="1200" dirty="0" smtClean="0"/>
            <a:t>Αρχές συστήματος κατηγοριοποίησης αξόνων</a:t>
          </a:r>
        </a:p>
        <a:p>
          <a:pPr lvl="0" algn="ctr" defTabSz="711200">
            <a:lnSpc>
              <a:spcPct val="150000"/>
            </a:lnSpc>
            <a:spcBef>
              <a:spcPct val="0"/>
            </a:spcBef>
            <a:spcAft>
              <a:spcPct val="35000"/>
            </a:spcAft>
          </a:pPr>
          <a:r>
            <a:rPr lang="el-GR" sz="1600" kern="1200" dirty="0" smtClean="0"/>
            <a:t>1) Της αντικειμενικότητας </a:t>
          </a:r>
        </a:p>
        <a:p>
          <a:pPr lvl="0" algn="ctr" defTabSz="711200">
            <a:lnSpc>
              <a:spcPct val="150000"/>
            </a:lnSpc>
            <a:spcBef>
              <a:spcPct val="0"/>
            </a:spcBef>
            <a:spcAft>
              <a:spcPct val="35000"/>
            </a:spcAft>
          </a:pPr>
          <a:r>
            <a:rPr lang="el-GR" sz="1600" kern="1200" dirty="0" smtClean="0"/>
            <a:t>2) Της εξαντλητικότητας </a:t>
          </a:r>
        </a:p>
        <a:p>
          <a:pPr lvl="0" algn="ctr" defTabSz="711200">
            <a:lnSpc>
              <a:spcPct val="150000"/>
            </a:lnSpc>
            <a:spcBef>
              <a:spcPct val="0"/>
            </a:spcBef>
            <a:spcAft>
              <a:spcPct val="35000"/>
            </a:spcAft>
          </a:pPr>
          <a:r>
            <a:rPr lang="el-GR" sz="1600" kern="1200" dirty="0" smtClean="0"/>
            <a:t> 3) Της καταλληλότητας </a:t>
          </a:r>
        </a:p>
        <a:p>
          <a:pPr lvl="0" algn="ctr" defTabSz="711200">
            <a:lnSpc>
              <a:spcPct val="150000"/>
            </a:lnSpc>
            <a:spcBef>
              <a:spcPct val="0"/>
            </a:spcBef>
            <a:spcAft>
              <a:spcPct val="35000"/>
            </a:spcAft>
          </a:pPr>
          <a:r>
            <a:rPr lang="el-GR" sz="1600" kern="1200" dirty="0" smtClean="0"/>
            <a:t>4) Του αμοιβαίου αποκλεισμού </a:t>
          </a:r>
          <a:endParaRPr lang="el-GR" sz="1600" kern="1200" dirty="0"/>
        </a:p>
      </dsp:txBody>
      <dsp:txXfrm>
        <a:off x="5710944" y="3448134"/>
        <a:ext cx="2482886" cy="2774627"/>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913357-AB6B-4E1C-A908-DC8DF55B4E17}">
      <dsp:nvSpPr>
        <dsp:cNvPr id="0" name=""/>
        <dsp:cNvSpPr/>
      </dsp:nvSpPr>
      <dsp:spPr>
        <a:xfrm>
          <a:off x="6464887" y="2323341"/>
          <a:ext cx="494059" cy="716428"/>
        </a:xfrm>
        <a:custGeom>
          <a:avLst/>
          <a:gdLst/>
          <a:ahLst/>
          <a:cxnLst/>
          <a:rect l="0" t="0" r="0" b="0"/>
          <a:pathLst>
            <a:path>
              <a:moveTo>
                <a:pt x="494059" y="0"/>
              </a:moveTo>
              <a:lnTo>
                <a:pt x="494059" y="483282"/>
              </a:lnTo>
              <a:lnTo>
                <a:pt x="0" y="483282"/>
              </a:lnTo>
              <a:lnTo>
                <a:pt x="0" y="716428"/>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F16BB-DC78-4333-BF57-A93BF8986E1E}">
      <dsp:nvSpPr>
        <dsp:cNvPr id="0" name=""/>
        <dsp:cNvSpPr/>
      </dsp:nvSpPr>
      <dsp:spPr>
        <a:xfrm>
          <a:off x="4244022" y="1056088"/>
          <a:ext cx="2714925" cy="655029"/>
        </a:xfrm>
        <a:custGeom>
          <a:avLst/>
          <a:gdLst/>
          <a:ahLst/>
          <a:cxnLst/>
          <a:rect l="0" t="0" r="0" b="0"/>
          <a:pathLst>
            <a:path>
              <a:moveTo>
                <a:pt x="0" y="0"/>
              </a:moveTo>
              <a:lnTo>
                <a:pt x="0" y="421882"/>
              </a:lnTo>
              <a:lnTo>
                <a:pt x="2714925" y="421882"/>
              </a:lnTo>
              <a:lnTo>
                <a:pt x="2714925" y="655029"/>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7285-B6F1-4F38-85A7-9975E61A19A2}">
      <dsp:nvSpPr>
        <dsp:cNvPr id="0" name=""/>
        <dsp:cNvSpPr/>
      </dsp:nvSpPr>
      <dsp:spPr>
        <a:xfrm>
          <a:off x="1551405" y="2258473"/>
          <a:ext cx="384144" cy="727024"/>
        </a:xfrm>
        <a:custGeom>
          <a:avLst/>
          <a:gdLst/>
          <a:ahLst/>
          <a:cxnLst/>
          <a:rect l="0" t="0" r="0" b="0"/>
          <a:pathLst>
            <a:path>
              <a:moveTo>
                <a:pt x="384144" y="0"/>
              </a:moveTo>
              <a:lnTo>
                <a:pt x="384144" y="493878"/>
              </a:lnTo>
              <a:lnTo>
                <a:pt x="0" y="493878"/>
              </a:lnTo>
              <a:lnTo>
                <a:pt x="0" y="727024"/>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50787-AE7D-4872-A911-B266C30E2B14}">
      <dsp:nvSpPr>
        <dsp:cNvPr id="0" name=""/>
        <dsp:cNvSpPr/>
      </dsp:nvSpPr>
      <dsp:spPr>
        <a:xfrm>
          <a:off x="1935550" y="1056088"/>
          <a:ext cx="2308472" cy="663371"/>
        </a:xfrm>
        <a:custGeom>
          <a:avLst/>
          <a:gdLst/>
          <a:ahLst/>
          <a:cxnLst/>
          <a:rect l="0" t="0" r="0" b="0"/>
          <a:pathLst>
            <a:path>
              <a:moveTo>
                <a:pt x="2308472" y="0"/>
              </a:moveTo>
              <a:lnTo>
                <a:pt x="2308472" y="430225"/>
              </a:lnTo>
              <a:lnTo>
                <a:pt x="0" y="430225"/>
              </a:lnTo>
              <a:lnTo>
                <a:pt x="0" y="663371"/>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D01AE-F82C-4614-934E-5C5125CEB93C}">
      <dsp:nvSpPr>
        <dsp:cNvPr id="0" name=""/>
        <dsp:cNvSpPr/>
      </dsp:nvSpPr>
      <dsp:spPr>
        <a:xfrm>
          <a:off x="2985661" y="835"/>
          <a:ext cx="2516721" cy="10552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6E3DF5-9FF2-43E9-91C3-F77A82E7B1C0}">
      <dsp:nvSpPr>
        <dsp:cNvPr id="0" name=""/>
        <dsp:cNvSpPr/>
      </dsp:nvSpPr>
      <dsp:spPr>
        <a:xfrm>
          <a:off x="3265297" y="266489"/>
          <a:ext cx="2516721" cy="105525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Εξωτερικά χαρακτηριστικά του ΕΥ</a:t>
          </a:r>
          <a:endParaRPr lang="el-GR" sz="2400" kern="1200" dirty="0">
            <a:latin typeface="+mj-lt"/>
          </a:endParaRPr>
        </a:p>
      </dsp:txBody>
      <dsp:txXfrm>
        <a:off x="3265297" y="266489"/>
        <a:ext cx="2516721" cy="1055253"/>
      </dsp:txXfrm>
    </dsp:sp>
    <dsp:sp modelId="{519164BC-E233-45BC-8822-84EE6C30F0B3}">
      <dsp:nvSpPr>
        <dsp:cNvPr id="0" name=""/>
        <dsp:cNvSpPr/>
      </dsp:nvSpPr>
      <dsp:spPr>
        <a:xfrm>
          <a:off x="677189" y="1719460"/>
          <a:ext cx="2516721" cy="53901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D799DA-3472-45C0-A60D-ED0C99BB4856}">
      <dsp:nvSpPr>
        <dsp:cNvPr id="0" name=""/>
        <dsp:cNvSpPr/>
      </dsp:nvSpPr>
      <dsp:spPr>
        <a:xfrm>
          <a:off x="956825" y="1985114"/>
          <a:ext cx="2516721" cy="539013"/>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Εμφάνιση</a:t>
          </a:r>
          <a:endParaRPr lang="el-GR" sz="2400" kern="1200" dirty="0">
            <a:latin typeface="+mj-lt"/>
          </a:endParaRPr>
        </a:p>
      </dsp:txBody>
      <dsp:txXfrm>
        <a:off x="956825" y="1985114"/>
        <a:ext cx="2516721" cy="539013"/>
      </dsp:txXfrm>
    </dsp:sp>
    <dsp:sp modelId="{783DD46F-E438-41D6-904D-9D8F7C0BFA65}">
      <dsp:nvSpPr>
        <dsp:cNvPr id="0" name=""/>
        <dsp:cNvSpPr/>
      </dsp:nvSpPr>
      <dsp:spPr>
        <a:xfrm>
          <a:off x="-279635" y="2985498"/>
          <a:ext cx="3662081" cy="221820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A6484-4894-46DA-B41C-3A9D4EE6A56A}">
      <dsp:nvSpPr>
        <dsp:cNvPr id="0" name=""/>
        <dsp:cNvSpPr/>
      </dsp:nvSpPr>
      <dsp:spPr>
        <a:xfrm>
          <a:off x="0" y="3251151"/>
          <a:ext cx="3662081" cy="221820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Καλαίσθητο</a:t>
          </a:r>
        </a:p>
        <a:p>
          <a:pPr lvl="0" algn="ctr" defTabSz="889000">
            <a:lnSpc>
              <a:spcPct val="90000"/>
            </a:lnSpc>
            <a:spcBef>
              <a:spcPct val="0"/>
            </a:spcBef>
            <a:spcAft>
              <a:spcPct val="35000"/>
            </a:spcAft>
          </a:pPr>
          <a:r>
            <a:rPr lang="el-GR" sz="2000" kern="1200" dirty="0" smtClean="0">
              <a:latin typeface="+mj-lt"/>
            </a:rPr>
            <a:t>Ευδιάκριτη γραμματοσειρά</a:t>
          </a:r>
        </a:p>
        <a:p>
          <a:pPr lvl="0" algn="ctr" defTabSz="889000">
            <a:lnSpc>
              <a:spcPct val="90000"/>
            </a:lnSpc>
            <a:spcBef>
              <a:spcPct val="0"/>
            </a:spcBef>
            <a:spcAft>
              <a:spcPct val="35000"/>
            </a:spcAft>
          </a:pPr>
          <a:r>
            <a:rPr lang="el-GR" sz="2000" kern="1200" dirty="0" smtClean="0">
              <a:latin typeface="+mj-lt"/>
            </a:rPr>
            <a:t>Ευχάριστα χρώματα</a:t>
          </a:r>
        </a:p>
        <a:p>
          <a:pPr lvl="0" algn="ctr" defTabSz="889000">
            <a:lnSpc>
              <a:spcPct val="90000"/>
            </a:lnSpc>
            <a:spcBef>
              <a:spcPct val="0"/>
            </a:spcBef>
            <a:spcAft>
              <a:spcPct val="35000"/>
            </a:spcAft>
          </a:pPr>
          <a:r>
            <a:rPr lang="el-GR" sz="2000" kern="1200" dirty="0" smtClean="0">
              <a:latin typeface="+mj-lt"/>
            </a:rPr>
            <a:t>Καλή ποιότητα εικόνων </a:t>
          </a:r>
        </a:p>
        <a:p>
          <a:pPr lvl="0" algn="ctr" defTabSz="889000">
            <a:lnSpc>
              <a:spcPct val="90000"/>
            </a:lnSpc>
            <a:spcBef>
              <a:spcPct val="0"/>
            </a:spcBef>
            <a:spcAft>
              <a:spcPct val="35000"/>
            </a:spcAft>
          </a:pPr>
          <a:r>
            <a:rPr lang="el-GR" sz="2000" kern="1200" dirty="0" smtClean="0">
              <a:latin typeface="+mj-lt"/>
            </a:rPr>
            <a:t>Προσέλκυσε το ενδιαφέρον</a:t>
          </a:r>
          <a:endParaRPr lang="el-GR" sz="2000" kern="1200" dirty="0">
            <a:latin typeface="+mj-lt"/>
          </a:endParaRPr>
        </a:p>
      </dsp:txBody>
      <dsp:txXfrm>
        <a:off x="0" y="3251151"/>
        <a:ext cx="3662081" cy="2218204"/>
      </dsp:txXfrm>
    </dsp:sp>
    <dsp:sp modelId="{4B84CE48-0F36-447E-906B-BDE950A56BB4}">
      <dsp:nvSpPr>
        <dsp:cNvPr id="0" name=""/>
        <dsp:cNvSpPr/>
      </dsp:nvSpPr>
      <dsp:spPr>
        <a:xfrm>
          <a:off x="5700586" y="1711118"/>
          <a:ext cx="2516721" cy="61222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889E01-0A94-4A71-84AD-69F77E9EB721}">
      <dsp:nvSpPr>
        <dsp:cNvPr id="0" name=""/>
        <dsp:cNvSpPr/>
      </dsp:nvSpPr>
      <dsp:spPr>
        <a:xfrm>
          <a:off x="5980222" y="1976772"/>
          <a:ext cx="2516721" cy="612223"/>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Ευκολία χρήσης</a:t>
          </a:r>
          <a:endParaRPr lang="el-GR" sz="2400" kern="1200" dirty="0">
            <a:latin typeface="+mj-lt"/>
          </a:endParaRPr>
        </a:p>
      </dsp:txBody>
      <dsp:txXfrm>
        <a:off x="5980222" y="1976772"/>
        <a:ext cx="2516721" cy="612223"/>
      </dsp:txXfrm>
    </dsp:sp>
    <dsp:sp modelId="{A7559DA7-2555-4FF7-A277-A927E9BA01EC}">
      <dsp:nvSpPr>
        <dsp:cNvPr id="0" name=""/>
        <dsp:cNvSpPr/>
      </dsp:nvSpPr>
      <dsp:spPr>
        <a:xfrm>
          <a:off x="4963121" y="3039770"/>
          <a:ext cx="3003531" cy="205404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7DF68-5A77-4D11-BF45-35ACB44C7016}">
      <dsp:nvSpPr>
        <dsp:cNvPr id="0" name=""/>
        <dsp:cNvSpPr/>
      </dsp:nvSpPr>
      <dsp:spPr>
        <a:xfrm>
          <a:off x="5242757" y="3305424"/>
          <a:ext cx="3003531" cy="205404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Εύκολο στη χρήση</a:t>
          </a:r>
        </a:p>
        <a:p>
          <a:pPr lvl="0" algn="ctr" defTabSz="889000">
            <a:lnSpc>
              <a:spcPct val="90000"/>
            </a:lnSpc>
            <a:spcBef>
              <a:spcPct val="0"/>
            </a:spcBef>
            <a:spcAft>
              <a:spcPct val="35000"/>
            </a:spcAft>
          </a:pPr>
          <a:r>
            <a:rPr lang="el-GR" sz="2000" kern="1200" dirty="0" smtClean="0">
              <a:latin typeface="+mj-lt"/>
            </a:rPr>
            <a:t>Κατατοπιστικές οδηγίες </a:t>
          </a:r>
          <a:r>
            <a:rPr lang="en-US" sz="2000" kern="1200" dirty="0" smtClean="0">
              <a:latin typeface="+mj-lt"/>
            </a:rPr>
            <a:t>video</a:t>
          </a:r>
          <a:endParaRPr lang="el-GR" sz="2000" kern="1200" dirty="0" smtClean="0">
            <a:latin typeface="+mj-lt"/>
          </a:endParaRPr>
        </a:p>
        <a:p>
          <a:pPr lvl="0" algn="ctr" defTabSz="889000">
            <a:lnSpc>
              <a:spcPct val="90000"/>
            </a:lnSpc>
            <a:spcBef>
              <a:spcPct val="0"/>
            </a:spcBef>
            <a:spcAft>
              <a:spcPct val="35000"/>
            </a:spcAft>
          </a:pPr>
          <a:r>
            <a:rPr lang="el-GR" sz="2000" kern="1200" dirty="0" smtClean="0">
              <a:latin typeface="+mj-lt"/>
            </a:rPr>
            <a:t>Επεξηγήσεις συμβόλων</a:t>
          </a:r>
        </a:p>
        <a:p>
          <a:pPr lvl="0" algn="ctr" defTabSz="889000">
            <a:lnSpc>
              <a:spcPct val="90000"/>
            </a:lnSpc>
            <a:spcBef>
              <a:spcPct val="0"/>
            </a:spcBef>
            <a:spcAft>
              <a:spcPct val="35000"/>
            </a:spcAft>
          </a:pPr>
          <a:r>
            <a:rPr lang="el-GR" sz="2000" kern="1200" dirty="0" smtClean="0">
              <a:latin typeface="+mj-lt"/>
            </a:rPr>
            <a:t>Βοηθητικό σχεδιάγραμμα και </a:t>
          </a:r>
          <a:r>
            <a:rPr lang="en-US" sz="2000" kern="1200" dirty="0" smtClean="0">
              <a:latin typeface="+mj-lt"/>
            </a:rPr>
            <a:t>link</a:t>
          </a:r>
          <a:endParaRPr lang="el-GR" sz="2000" kern="1200" dirty="0">
            <a:latin typeface="+mj-lt"/>
          </a:endParaRPr>
        </a:p>
      </dsp:txBody>
      <dsp:txXfrm>
        <a:off x="5242757" y="3305424"/>
        <a:ext cx="3003531" cy="2054045"/>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913357-AB6B-4E1C-A908-DC8DF55B4E17}">
      <dsp:nvSpPr>
        <dsp:cNvPr id="0" name=""/>
        <dsp:cNvSpPr/>
      </dsp:nvSpPr>
      <dsp:spPr>
        <a:xfrm>
          <a:off x="6240788" y="2458568"/>
          <a:ext cx="629165" cy="757883"/>
        </a:xfrm>
        <a:custGeom>
          <a:avLst/>
          <a:gdLst/>
          <a:ahLst/>
          <a:cxnLst/>
          <a:rect l="0" t="0" r="0" b="0"/>
          <a:pathLst>
            <a:path>
              <a:moveTo>
                <a:pt x="629165" y="0"/>
              </a:moveTo>
              <a:lnTo>
                <a:pt x="629165" y="511246"/>
              </a:lnTo>
              <a:lnTo>
                <a:pt x="0" y="511246"/>
              </a:lnTo>
              <a:lnTo>
                <a:pt x="0" y="757883"/>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F16BB-DC78-4333-BF57-A93BF8986E1E}">
      <dsp:nvSpPr>
        <dsp:cNvPr id="0" name=""/>
        <dsp:cNvSpPr/>
      </dsp:nvSpPr>
      <dsp:spPr>
        <a:xfrm>
          <a:off x="4067590" y="1117988"/>
          <a:ext cx="2802362" cy="692931"/>
        </a:xfrm>
        <a:custGeom>
          <a:avLst/>
          <a:gdLst/>
          <a:ahLst/>
          <a:cxnLst/>
          <a:rect l="0" t="0" r="0" b="0"/>
          <a:pathLst>
            <a:path>
              <a:moveTo>
                <a:pt x="0" y="0"/>
              </a:moveTo>
              <a:lnTo>
                <a:pt x="0" y="446294"/>
              </a:lnTo>
              <a:lnTo>
                <a:pt x="2802362" y="446294"/>
              </a:lnTo>
              <a:lnTo>
                <a:pt x="2802362" y="692931"/>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7285-B6F1-4F38-85A7-9975E61A19A2}">
      <dsp:nvSpPr>
        <dsp:cNvPr id="0" name=""/>
        <dsp:cNvSpPr/>
      </dsp:nvSpPr>
      <dsp:spPr>
        <a:xfrm>
          <a:off x="1341103" y="2389947"/>
          <a:ext cx="460612" cy="769092"/>
        </a:xfrm>
        <a:custGeom>
          <a:avLst/>
          <a:gdLst/>
          <a:ahLst/>
          <a:cxnLst/>
          <a:rect l="0" t="0" r="0" b="0"/>
          <a:pathLst>
            <a:path>
              <a:moveTo>
                <a:pt x="460612" y="0"/>
              </a:moveTo>
              <a:lnTo>
                <a:pt x="460612" y="522455"/>
              </a:lnTo>
              <a:lnTo>
                <a:pt x="0" y="522455"/>
              </a:lnTo>
              <a:lnTo>
                <a:pt x="0" y="769092"/>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50787-AE7D-4872-A911-B266C30E2B14}">
      <dsp:nvSpPr>
        <dsp:cNvPr id="0" name=""/>
        <dsp:cNvSpPr/>
      </dsp:nvSpPr>
      <dsp:spPr>
        <a:xfrm>
          <a:off x="1801716" y="1117988"/>
          <a:ext cx="2265874" cy="701756"/>
        </a:xfrm>
        <a:custGeom>
          <a:avLst/>
          <a:gdLst/>
          <a:ahLst/>
          <a:cxnLst/>
          <a:rect l="0" t="0" r="0" b="0"/>
          <a:pathLst>
            <a:path>
              <a:moveTo>
                <a:pt x="2265874" y="0"/>
              </a:moveTo>
              <a:lnTo>
                <a:pt x="2265874" y="455119"/>
              </a:lnTo>
              <a:lnTo>
                <a:pt x="0" y="455119"/>
              </a:lnTo>
              <a:lnTo>
                <a:pt x="0" y="70175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D01AE-F82C-4614-934E-5C5125CEB93C}">
      <dsp:nvSpPr>
        <dsp:cNvPr id="0" name=""/>
        <dsp:cNvSpPr/>
      </dsp:nvSpPr>
      <dsp:spPr>
        <a:xfrm>
          <a:off x="2736416" y="1674"/>
          <a:ext cx="2662348" cy="11163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6E3DF5-9FF2-43E9-91C3-F77A82E7B1C0}">
      <dsp:nvSpPr>
        <dsp:cNvPr id="0" name=""/>
        <dsp:cNvSpPr/>
      </dsp:nvSpPr>
      <dsp:spPr>
        <a:xfrm>
          <a:off x="3032232" y="282700"/>
          <a:ext cx="2662348" cy="111631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Δομή &amp; περιεχόμενο</a:t>
          </a:r>
          <a:endParaRPr lang="el-GR" sz="2400" kern="1200" dirty="0">
            <a:latin typeface="+mj-lt"/>
          </a:endParaRPr>
        </a:p>
      </dsp:txBody>
      <dsp:txXfrm>
        <a:off x="3032232" y="282700"/>
        <a:ext cx="2662348" cy="1116314"/>
      </dsp:txXfrm>
    </dsp:sp>
    <dsp:sp modelId="{519164BC-E233-45BC-8822-84EE6C30F0B3}">
      <dsp:nvSpPr>
        <dsp:cNvPr id="0" name=""/>
        <dsp:cNvSpPr/>
      </dsp:nvSpPr>
      <dsp:spPr>
        <a:xfrm>
          <a:off x="470542" y="1819745"/>
          <a:ext cx="2662348" cy="57020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D799DA-3472-45C0-A60D-ED0C99BB4856}">
      <dsp:nvSpPr>
        <dsp:cNvPr id="0" name=""/>
        <dsp:cNvSpPr/>
      </dsp:nvSpPr>
      <dsp:spPr>
        <a:xfrm>
          <a:off x="766358" y="2100770"/>
          <a:ext cx="2662348" cy="570202"/>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Σαφήνεια Περιεχομένου</a:t>
          </a:r>
          <a:endParaRPr lang="el-GR" sz="2400" kern="1200" dirty="0">
            <a:latin typeface="+mj-lt"/>
          </a:endParaRPr>
        </a:p>
      </dsp:txBody>
      <dsp:txXfrm>
        <a:off x="766358" y="2100770"/>
        <a:ext cx="2662348" cy="570202"/>
      </dsp:txXfrm>
    </dsp:sp>
    <dsp:sp modelId="{783DD46F-E438-41D6-904D-9D8F7C0BFA65}">
      <dsp:nvSpPr>
        <dsp:cNvPr id="0" name=""/>
        <dsp:cNvSpPr/>
      </dsp:nvSpPr>
      <dsp:spPr>
        <a:xfrm>
          <a:off x="-243539" y="3159040"/>
          <a:ext cx="3169285" cy="186568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A6484-4894-46DA-B41C-3A9D4EE6A56A}">
      <dsp:nvSpPr>
        <dsp:cNvPr id="0" name=""/>
        <dsp:cNvSpPr/>
      </dsp:nvSpPr>
      <dsp:spPr>
        <a:xfrm>
          <a:off x="52277" y="3440065"/>
          <a:ext cx="3169285" cy="186568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Μικρά σαφή και κατανοητά κείμενα</a:t>
          </a:r>
        </a:p>
        <a:p>
          <a:pPr lvl="0" algn="ctr" defTabSz="889000">
            <a:lnSpc>
              <a:spcPct val="90000"/>
            </a:lnSpc>
            <a:spcBef>
              <a:spcPct val="0"/>
            </a:spcBef>
            <a:spcAft>
              <a:spcPct val="35000"/>
            </a:spcAft>
          </a:pPr>
          <a:r>
            <a:rPr lang="el-GR" sz="2000" kern="1200" dirty="0" smtClean="0">
              <a:latin typeface="+mj-lt"/>
            </a:rPr>
            <a:t>Επαρκείς επεξηγήσεις σε δύσκολα σημεία</a:t>
          </a:r>
          <a:endParaRPr lang="el-GR" sz="2000" kern="1200" dirty="0">
            <a:latin typeface="+mj-lt"/>
          </a:endParaRPr>
        </a:p>
      </dsp:txBody>
      <dsp:txXfrm>
        <a:off x="52277" y="3440065"/>
        <a:ext cx="3169285" cy="1865685"/>
      </dsp:txXfrm>
    </dsp:sp>
    <dsp:sp modelId="{4B84CE48-0F36-447E-906B-BDE950A56BB4}">
      <dsp:nvSpPr>
        <dsp:cNvPr id="0" name=""/>
        <dsp:cNvSpPr/>
      </dsp:nvSpPr>
      <dsp:spPr>
        <a:xfrm>
          <a:off x="5538779" y="1810920"/>
          <a:ext cx="2662348" cy="64764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889E01-0A94-4A71-84AD-69F77E9EB721}">
      <dsp:nvSpPr>
        <dsp:cNvPr id="0" name=""/>
        <dsp:cNvSpPr/>
      </dsp:nvSpPr>
      <dsp:spPr>
        <a:xfrm>
          <a:off x="5834595" y="2091945"/>
          <a:ext cx="2662348" cy="647648"/>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Καθοδήγηση -  αυτονομία</a:t>
          </a:r>
          <a:endParaRPr lang="el-GR" sz="2400" kern="1200" dirty="0">
            <a:latin typeface="+mj-lt"/>
          </a:endParaRPr>
        </a:p>
      </dsp:txBody>
      <dsp:txXfrm>
        <a:off x="5834595" y="2091945"/>
        <a:ext cx="2662348" cy="647648"/>
      </dsp:txXfrm>
    </dsp:sp>
    <dsp:sp modelId="{A7559DA7-2555-4FF7-A277-A927E9BA01EC}">
      <dsp:nvSpPr>
        <dsp:cNvPr id="0" name=""/>
        <dsp:cNvSpPr/>
      </dsp:nvSpPr>
      <dsp:spPr>
        <a:xfrm>
          <a:off x="4652125" y="3216452"/>
          <a:ext cx="3177326" cy="19466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7DF68-5A77-4D11-BF45-35ACB44C7016}">
      <dsp:nvSpPr>
        <dsp:cNvPr id="0" name=""/>
        <dsp:cNvSpPr/>
      </dsp:nvSpPr>
      <dsp:spPr>
        <a:xfrm>
          <a:off x="4947941" y="3497478"/>
          <a:ext cx="3177326" cy="194669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Καθοδηγεί με λογικά σωστά και αναμενόμενα βήματα</a:t>
          </a:r>
        </a:p>
        <a:p>
          <a:pPr lvl="0" algn="ctr" defTabSz="889000">
            <a:lnSpc>
              <a:spcPct val="90000"/>
            </a:lnSpc>
            <a:spcBef>
              <a:spcPct val="0"/>
            </a:spcBef>
            <a:spcAft>
              <a:spcPct val="35000"/>
            </a:spcAft>
          </a:pPr>
          <a:r>
            <a:rPr lang="el-GR" sz="2000" kern="1200" dirty="0" smtClean="0">
              <a:latin typeface="+mj-lt"/>
            </a:rPr>
            <a:t>Επιτρέπει στον εκπαιδευόμενο να μαθαίνει χωρίς βοήθεια</a:t>
          </a:r>
          <a:endParaRPr lang="el-GR" sz="2000" kern="1200" dirty="0">
            <a:latin typeface="+mj-lt"/>
          </a:endParaRPr>
        </a:p>
      </dsp:txBody>
      <dsp:txXfrm>
        <a:off x="4947941" y="3497478"/>
        <a:ext cx="3177326" cy="1946698"/>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913357-AB6B-4E1C-A908-DC8DF55B4E17}">
      <dsp:nvSpPr>
        <dsp:cNvPr id="0" name=""/>
        <dsp:cNvSpPr/>
      </dsp:nvSpPr>
      <dsp:spPr>
        <a:xfrm>
          <a:off x="6240788" y="2447850"/>
          <a:ext cx="490990" cy="768602"/>
        </a:xfrm>
        <a:custGeom>
          <a:avLst/>
          <a:gdLst/>
          <a:ahLst/>
          <a:cxnLst/>
          <a:rect l="0" t="0" r="0" b="0"/>
          <a:pathLst>
            <a:path>
              <a:moveTo>
                <a:pt x="490990" y="0"/>
              </a:moveTo>
              <a:lnTo>
                <a:pt x="490990" y="521965"/>
              </a:lnTo>
              <a:lnTo>
                <a:pt x="0" y="521965"/>
              </a:lnTo>
              <a:lnTo>
                <a:pt x="0" y="768602"/>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F16BB-DC78-4333-BF57-A93BF8986E1E}">
      <dsp:nvSpPr>
        <dsp:cNvPr id="0" name=""/>
        <dsp:cNvSpPr/>
      </dsp:nvSpPr>
      <dsp:spPr>
        <a:xfrm>
          <a:off x="4067590" y="1117988"/>
          <a:ext cx="2664188" cy="682213"/>
        </a:xfrm>
        <a:custGeom>
          <a:avLst/>
          <a:gdLst/>
          <a:ahLst/>
          <a:cxnLst/>
          <a:rect l="0" t="0" r="0" b="0"/>
          <a:pathLst>
            <a:path>
              <a:moveTo>
                <a:pt x="0" y="0"/>
              </a:moveTo>
              <a:lnTo>
                <a:pt x="0" y="435576"/>
              </a:lnTo>
              <a:lnTo>
                <a:pt x="2664188" y="435576"/>
              </a:lnTo>
              <a:lnTo>
                <a:pt x="2664188" y="682213"/>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7285-B6F1-4F38-85A7-9975E61A19A2}">
      <dsp:nvSpPr>
        <dsp:cNvPr id="0" name=""/>
        <dsp:cNvSpPr/>
      </dsp:nvSpPr>
      <dsp:spPr>
        <a:xfrm>
          <a:off x="1341103" y="2389947"/>
          <a:ext cx="460612" cy="769092"/>
        </a:xfrm>
        <a:custGeom>
          <a:avLst/>
          <a:gdLst/>
          <a:ahLst/>
          <a:cxnLst/>
          <a:rect l="0" t="0" r="0" b="0"/>
          <a:pathLst>
            <a:path>
              <a:moveTo>
                <a:pt x="460612" y="0"/>
              </a:moveTo>
              <a:lnTo>
                <a:pt x="460612" y="522455"/>
              </a:lnTo>
              <a:lnTo>
                <a:pt x="0" y="522455"/>
              </a:lnTo>
              <a:lnTo>
                <a:pt x="0" y="769092"/>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50787-AE7D-4872-A911-B266C30E2B14}">
      <dsp:nvSpPr>
        <dsp:cNvPr id="0" name=""/>
        <dsp:cNvSpPr/>
      </dsp:nvSpPr>
      <dsp:spPr>
        <a:xfrm>
          <a:off x="1801716" y="1117988"/>
          <a:ext cx="2265874" cy="701756"/>
        </a:xfrm>
        <a:custGeom>
          <a:avLst/>
          <a:gdLst/>
          <a:ahLst/>
          <a:cxnLst/>
          <a:rect l="0" t="0" r="0" b="0"/>
          <a:pathLst>
            <a:path>
              <a:moveTo>
                <a:pt x="2265874" y="0"/>
              </a:moveTo>
              <a:lnTo>
                <a:pt x="2265874" y="455119"/>
              </a:lnTo>
              <a:lnTo>
                <a:pt x="0" y="455119"/>
              </a:lnTo>
              <a:lnTo>
                <a:pt x="0" y="70175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D01AE-F82C-4614-934E-5C5125CEB93C}">
      <dsp:nvSpPr>
        <dsp:cNvPr id="0" name=""/>
        <dsp:cNvSpPr/>
      </dsp:nvSpPr>
      <dsp:spPr>
        <a:xfrm>
          <a:off x="2598347" y="1674"/>
          <a:ext cx="2938486" cy="11163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6E3DF5-9FF2-43E9-91C3-F77A82E7B1C0}">
      <dsp:nvSpPr>
        <dsp:cNvPr id="0" name=""/>
        <dsp:cNvSpPr/>
      </dsp:nvSpPr>
      <dsp:spPr>
        <a:xfrm>
          <a:off x="2894163" y="282700"/>
          <a:ext cx="2938486" cy="111631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Αποτελεσματικότητα (1)</a:t>
          </a:r>
          <a:endParaRPr lang="el-GR" sz="2400" kern="1200" dirty="0">
            <a:latin typeface="+mj-lt"/>
          </a:endParaRPr>
        </a:p>
      </dsp:txBody>
      <dsp:txXfrm>
        <a:off x="2894163" y="282700"/>
        <a:ext cx="2938486" cy="1116314"/>
      </dsp:txXfrm>
    </dsp:sp>
    <dsp:sp modelId="{519164BC-E233-45BC-8822-84EE6C30F0B3}">
      <dsp:nvSpPr>
        <dsp:cNvPr id="0" name=""/>
        <dsp:cNvSpPr/>
      </dsp:nvSpPr>
      <dsp:spPr>
        <a:xfrm>
          <a:off x="470542" y="1819745"/>
          <a:ext cx="2662348" cy="57020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D799DA-3472-45C0-A60D-ED0C99BB4856}">
      <dsp:nvSpPr>
        <dsp:cNvPr id="0" name=""/>
        <dsp:cNvSpPr/>
      </dsp:nvSpPr>
      <dsp:spPr>
        <a:xfrm>
          <a:off x="766358" y="2100770"/>
          <a:ext cx="2662348" cy="570202"/>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Μάθηση</a:t>
          </a:r>
          <a:endParaRPr lang="el-GR" sz="2400" kern="1200" dirty="0">
            <a:latin typeface="+mj-lt"/>
          </a:endParaRPr>
        </a:p>
      </dsp:txBody>
      <dsp:txXfrm>
        <a:off x="766358" y="2100770"/>
        <a:ext cx="2662348" cy="570202"/>
      </dsp:txXfrm>
    </dsp:sp>
    <dsp:sp modelId="{783DD46F-E438-41D6-904D-9D8F7C0BFA65}">
      <dsp:nvSpPr>
        <dsp:cNvPr id="0" name=""/>
        <dsp:cNvSpPr/>
      </dsp:nvSpPr>
      <dsp:spPr>
        <a:xfrm>
          <a:off x="-243539" y="3159040"/>
          <a:ext cx="3169285" cy="186568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A6484-4894-46DA-B41C-3A9D4EE6A56A}">
      <dsp:nvSpPr>
        <dsp:cNvPr id="0" name=""/>
        <dsp:cNvSpPr/>
      </dsp:nvSpPr>
      <dsp:spPr>
        <a:xfrm>
          <a:off x="52277" y="3440065"/>
          <a:ext cx="3169285" cy="186568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Το ΕΥ διευκολύνει τη μάθηση</a:t>
          </a:r>
          <a:endParaRPr lang="el-GR" sz="2000" kern="1200" dirty="0">
            <a:latin typeface="+mj-lt"/>
          </a:endParaRPr>
        </a:p>
      </dsp:txBody>
      <dsp:txXfrm>
        <a:off x="52277" y="3440065"/>
        <a:ext cx="3169285" cy="1865685"/>
      </dsp:txXfrm>
    </dsp:sp>
    <dsp:sp modelId="{4B84CE48-0F36-447E-906B-BDE950A56BB4}">
      <dsp:nvSpPr>
        <dsp:cNvPr id="0" name=""/>
        <dsp:cNvSpPr/>
      </dsp:nvSpPr>
      <dsp:spPr>
        <a:xfrm>
          <a:off x="5400604" y="1800201"/>
          <a:ext cx="2662348" cy="64764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889E01-0A94-4A71-84AD-69F77E9EB721}">
      <dsp:nvSpPr>
        <dsp:cNvPr id="0" name=""/>
        <dsp:cNvSpPr/>
      </dsp:nvSpPr>
      <dsp:spPr>
        <a:xfrm>
          <a:off x="5696421" y="2081227"/>
          <a:ext cx="2662348" cy="647648"/>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Ανατροφοδότηση - Αυτοαξιολόγηση</a:t>
          </a:r>
          <a:endParaRPr lang="el-GR" sz="2400" kern="1200" dirty="0">
            <a:latin typeface="+mj-lt"/>
          </a:endParaRPr>
        </a:p>
      </dsp:txBody>
      <dsp:txXfrm>
        <a:off x="5696421" y="2081227"/>
        <a:ext cx="2662348" cy="647648"/>
      </dsp:txXfrm>
    </dsp:sp>
    <dsp:sp modelId="{A7559DA7-2555-4FF7-A277-A927E9BA01EC}">
      <dsp:nvSpPr>
        <dsp:cNvPr id="0" name=""/>
        <dsp:cNvSpPr/>
      </dsp:nvSpPr>
      <dsp:spPr>
        <a:xfrm>
          <a:off x="4652125" y="3216452"/>
          <a:ext cx="3177326" cy="19466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7DF68-5A77-4D11-BF45-35ACB44C7016}">
      <dsp:nvSpPr>
        <dsp:cNvPr id="0" name=""/>
        <dsp:cNvSpPr/>
      </dsp:nvSpPr>
      <dsp:spPr>
        <a:xfrm>
          <a:off x="4947941" y="3497478"/>
          <a:ext cx="3177326" cy="194669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Οι ασκήσεις αυτοαξιολόγησης κρίνονται χρήσιμες</a:t>
          </a:r>
        </a:p>
        <a:p>
          <a:pPr lvl="0" algn="ctr" defTabSz="889000">
            <a:lnSpc>
              <a:spcPct val="90000"/>
            </a:lnSpc>
            <a:spcBef>
              <a:spcPct val="0"/>
            </a:spcBef>
            <a:spcAft>
              <a:spcPct val="35000"/>
            </a:spcAft>
          </a:pPr>
          <a:r>
            <a:rPr lang="el-GR" sz="2000" kern="1200" dirty="0" smtClean="0">
              <a:latin typeface="+mj-lt"/>
            </a:rPr>
            <a:t>Οι Μελέτες περίπτωσης βοήθησαν στην αλληλεπίδραση</a:t>
          </a:r>
          <a:endParaRPr lang="el-GR" sz="2000" kern="1200" dirty="0">
            <a:latin typeface="+mj-lt"/>
          </a:endParaRPr>
        </a:p>
      </dsp:txBody>
      <dsp:txXfrm>
        <a:off x="4947941" y="3497478"/>
        <a:ext cx="3177326" cy="1946698"/>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913357-AB6B-4E1C-A908-DC8DF55B4E17}">
      <dsp:nvSpPr>
        <dsp:cNvPr id="0" name=""/>
        <dsp:cNvSpPr/>
      </dsp:nvSpPr>
      <dsp:spPr>
        <a:xfrm>
          <a:off x="6240788" y="2447850"/>
          <a:ext cx="490990" cy="768602"/>
        </a:xfrm>
        <a:custGeom>
          <a:avLst/>
          <a:gdLst/>
          <a:ahLst/>
          <a:cxnLst/>
          <a:rect l="0" t="0" r="0" b="0"/>
          <a:pathLst>
            <a:path>
              <a:moveTo>
                <a:pt x="490990" y="0"/>
              </a:moveTo>
              <a:lnTo>
                <a:pt x="490990" y="521965"/>
              </a:lnTo>
              <a:lnTo>
                <a:pt x="0" y="521965"/>
              </a:lnTo>
              <a:lnTo>
                <a:pt x="0" y="768602"/>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F16BB-DC78-4333-BF57-A93BF8986E1E}">
      <dsp:nvSpPr>
        <dsp:cNvPr id="0" name=""/>
        <dsp:cNvSpPr/>
      </dsp:nvSpPr>
      <dsp:spPr>
        <a:xfrm>
          <a:off x="4067590" y="1117988"/>
          <a:ext cx="2664188" cy="682213"/>
        </a:xfrm>
        <a:custGeom>
          <a:avLst/>
          <a:gdLst/>
          <a:ahLst/>
          <a:cxnLst/>
          <a:rect l="0" t="0" r="0" b="0"/>
          <a:pathLst>
            <a:path>
              <a:moveTo>
                <a:pt x="0" y="0"/>
              </a:moveTo>
              <a:lnTo>
                <a:pt x="0" y="435576"/>
              </a:lnTo>
              <a:lnTo>
                <a:pt x="2664188" y="435576"/>
              </a:lnTo>
              <a:lnTo>
                <a:pt x="2664188" y="682213"/>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7285-B6F1-4F38-85A7-9975E61A19A2}">
      <dsp:nvSpPr>
        <dsp:cNvPr id="0" name=""/>
        <dsp:cNvSpPr/>
      </dsp:nvSpPr>
      <dsp:spPr>
        <a:xfrm>
          <a:off x="1341103" y="2389947"/>
          <a:ext cx="460612" cy="769092"/>
        </a:xfrm>
        <a:custGeom>
          <a:avLst/>
          <a:gdLst/>
          <a:ahLst/>
          <a:cxnLst/>
          <a:rect l="0" t="0" r="0" b="0"/>
          <a:pathLst>
            <a:path>
              <a:moveTo>
                <a:pt x="460612" y="0"/>
              </a:moveTo>
              <a:lnTo>
                <a:pt x="460612" y="522455"/>
              </a:lnTo>
              <a:lnTo>
                <a:pt x="0" y="522455"/>
              </a:lnTo>
              <a:lnTo>
                <a:pt x="0" y="769092"/>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50787-AE7D-4872-A911-B266C30E2B14}">
      <dsp:nvSpPr>
        <dsp:cNvPr id="0" name=""/>
        <dsp:cNvSpPr/>
      </dsp:nvSpPr>
      <dsp:spPr>
        <a:xfrm>
          <a:off x="1801716" y="1117988"/>
          <a:ext cx="2265874" cy="701756"/>
        </a:xfrm>
        <a:custGeom>
          <a:avLst/>
          <a:gdLst/>
          <a:ahLst/>
          <a:cxnLst/>
          <a:rect l="0" t="0" r="0" b="0"/>
          <a:pathLst>
            <a:path>
              <a:moveTo>
                <a:pt x="2265874" y="0"/>
              </a:moveTo>
              <a:lnTo>
                <a:pt x="2265874" y="455119"/>
              </a:lnTo>
              <a:lnTo>
                <a:pt x="0" y="455119"/>
              </a:lnTo>
              <a:lnTo>
                <a:pt x="0" y="70175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D01AE-F82C-4614-934E-5C5125CEB93C}">
      <dsp:nvSpPr>
        <dsp:cNvPr id="0" name=""/>
        <dsp:cNvSpPr/>
      </dsp:nvSpPr>
      <dsp:spPr>
        <a:xfrm>
          <a:off x="2598347" y="1674"/>
          <a:ext cx="2938486" cy="11163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6E3DF5-9FF2-43E9-91C3-F77A82E7B1C0}">
      <dsp:nvSpPr>
        <dsp:cNvPr id="0" name=""/>
        <dsp:cNvSpPr/>
      </dsp:nvSpPr>
      <dsp:spPr>
        <a:xfrm>
          <a:off x="2894163" y="282700"/>
          <a:ext cx="2938486" cy="111631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Αποτελεσματικότητα (2)</a:t>
          </a:r>
          <a:endParaRPr lang="el-GR" sz="2400" kern="1200" dirty="0">
            <a:latin typeface="+mj-lt"/>
          </a:endParaRPr>
        </a:p>
      </dsp:txBody>
      <dsp:txXfrm>
        <a:off x="2894163" y="282700"/>
        <a:ext cx="2938486" cy="1116314"/>
      </dsp:txXfrm>
    </dsp:sp>
    <dsp:sp modelId="{519164BC-E233-45BC-8822-84EE6C30F0B3}">
      <dsp:nvSpPr>
        <dsp:cNvPr id="0" name=""/>
        <dsp:cNvSpPr/>
      </dsp:nvSpPr>
      <dsp:spPr>
        <a:xfrm>
          <a:off x="470542" y="1819745"/>
          <a:ext cx="2662348" cy="57020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D799DA-3472-45C0-A60D-ED0C99BB4856}">
      <dsp:nvSpPr>
        <dsp:cNvPr id="0" name=""/>
        <dsp:cNvSpPr/>
      </dsp:nvSpPr>
      <dsp:spPr>
        <a:xfrm>
          <a:off x="766358" y="2100770"/>
          <a:ext cx="2662348" cy="570202"/>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Κίνητρα</a:t>
          </a:r>
          <a:endParaRPr lang="el-GR" sz="2400" kern="1200" dirty="0">
            <a:latin typeface="+mj-lt"/>
          </a:endParaRPr>
        </a:p>
      </dsp:txBody>
      <dsp:txXfrm>
        <a:off x="766358" y="2100770"/>
        <a:ext cx="2662348" cy="570202"/>
      </dsp:txXfrm>
    </dsp:sp>
    <dsp:sp modelId="{783DD46F-E438-41D6-904D-9D8F7C0BFA65}">
      <dsp:nvSpPr>
        <dsp:cNvPr id="0" name=""/>
        <dsp:cNvSpPr/>
      </dsp:nvSpPr>
      <dsp:spPr>
        <a:xfrm>
          <a:off x="-243539" y="3159040"/>
          <a:ext cx="3169285" cy="186568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A6484-4894-46DA-B41C-3A9D4EE6A56A}">
      <dsp:nvSpPr>
        <dsp:cNvPr id="0" name=""/>
        <dsp:cNvSpPr/>
      </dsp:nvSpPr>
      <dsp:spPr>
        <a:xfrm>
          <a:off x="52277" y="3440065"/>
          <a:ext cx="3169285" cy="1865685"/>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Το ΕΥ κινητοποίησε το ενδιαφέρον και για επιπλέον του ΠΔ 79</a:t>
          </a:r>
          <a:endParaRPr lang="el-GR" sz="2000" kern="1200" dirty="0">
            <a:latin typeface="+mj-lt"/>
          </a:endParaRPr>
        </a:p>
      </dsp:txBody>
      <dsp:txXfrm>
        <a:off x="52277" y="3440065"/>
        <a:ext cx="3169285" cy="1865685"/>
      </dsp:txXfrm>
    </dsp:sp>
    <dsp:sp modelId="{4B84CE48-0F36-447E-906B-BDE950A56BB4}">
      <dsp:nvSpPr>
        <dsp:cNvPr id="0" name=""/>
        <dsp:cNvSpPr/>
      </dsp:nvSpPr>
      <dsp:spPr>
        <a:xfrm>
          <a:off x="5400604" y="1800201"/>
          <a:ext cx="2662348" cy="64764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889E01-0A94-4A71-84AD-69F77E9EB721}">
      <dsp:nvSpPr>
        <dsp:cNvPr id="0" name=""/>
        <dsp:cNvSpPr/>
      </dsp:nvSpPr>
      <dsp:spPr>
        <a:xfrm>
          <a:off x="5696421" y="2081227"/>
          <a:ext cx="2662348" cy="647648"/>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latin typeface="+mj-lt"/>
            </a:rPr>
            <a:t>Εμψύχωση - Ενίσχυση</a:t>
          </a:r>
          <a:endParaRPr lang="el-GR" sz="2400" kern="1200" dirty="0">
            <a:latin typeface="+mj-lt"/>
          </a:endParaRPr>
        </a:p>
      </dsp:txBody>
      <dsp:txXfrm>
        <a:off x="5696421" y="2081227"/>
        <a:ext cx="2662348" cy="647648"/>
      </dsp:txXfrm>
    </dsp:sp>
    <dsp:sp modelId="{A7559DA7-2555-4FF7-A277-A927E9BA01EC}">
      <dsp:nvSpPr>
        <dsp:cNvPr id="0" name=""/>
        <dsp:cNvSpPr/>
      </dsp:nvSpPr>
      <dsp:spPr>
        <a:xfrm>
          <a:off x="4652125" y="3216452"/>
          <a:ext cx="3177326" cy="19466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7DF68-5A77-4D11-BF45-35ACB44C7016}">
      <dsp:nvSpPr>
        <dsp:cNvPr id="0" name=""/>
        <dsp:cNvSpPr/>
      </dsp:nvSpPr>
      <dsp:spPr>
        <a:xfrm>
          <a:off x="4947941" y="3497478"/>
          <a:ext cx="3177326" cy="194669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Οι ασκήσεις αυτοαξιολόγησης και τα </a:t>
          </a:r>
          <a:r>
            <a:rPr lang="en-US" sz="2000" kern="1200" dirty="0" smtClean="0">
              <a:latin typeface="+mj-lt"/>
            </a:rPr>
            <a:t>link</a:t>
          </a:r>
          <a:r>
            <a:rPr lang="el-GR" sz="2000" kern="1200" dirty="0" smtClean="0">
              <a:latin typeface="+mj-lt"/>
            </a:rPr>
            <a:t> εμψυχώνουν και ενισχύουν</a:t>
          </a:r>
          <a:endParaRPr lang="el-GR" sz="2000" kern="1200" dirty="0">
            <a:latin typeface="+mj-lt"/>
          </a:endParaRPr>
        </a:p>
      </dsp:txBody>
      <dsp:txXfrm>
        <a:off x="4947941" y="3497478"/>
        <a:ext cx="3177326" cy="1946698"/>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9F8870-5B43-4F33-8ED1-E0FF75B777E7}">
      <dsp:nvSpPr>
        <dsp:cNvPr id="0" name=""/>
        <dsp:cNvSpPr/>
      </dsp:nvSpPr>
      <dsp:spPr>
        <a:xfrm rot="5400000">
          <a:off x="-271561" y="275909"/>
          <a:ext cx="1810413" cy="1267289"/>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1</a:t>
          </a:r>
          <a:r>
            <a:rPr lang="el-GR" sz="2000" kern="1200" baseline="30000" dirty="0" smtClean="0">
              <a:latin typeface="+mj-lt"/>
            </a:rPr>
            <a:t>ο</a:t>
          </a:r>
          <a:r>
            <a:rPr lang="el-GR" sz="2000" kern="1200" dirty="0" smtClean="0">
              <a:latin typeface="+mj-lt"/>
            </a:rPr>
            <a:t> Ερ. Ερώτημα</a:t>
          </a:r>
          <a:endParaRPr lang="el-GR" sz="2000" kern="1200" dirty="0">
            <a:latin typeface="+mj-lt"/>
          </a:endParaRPr>
        </a:p>
      </dsp:txBody>
      <dsp:txXfrm rot="5400000">
        <a:off x="-271561" y="275909"/>
        <a:ext cx="1810413" cy="1267289"/>
      </dsp:txXfrm>
    </dsp:sp>
    <dsp:sp modelId="{7F1B3573-56FD-414A-9E65-5C7A37B39C2C}">
      <dsp:nvSpPr>
        <dsp:cNvPr id="0" name=""/>
        <dsp:cNvSpPr/>
      </dsp:nvSpPr>
      <dsp:spPr>
        <a:xfrm rot="5400000">
          <a:off x="4329426" y="-3057790"/>
          <a:ext cx="1177387" cy="730166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l-GR" sz="2500" kern="1200" dirty="0" smtClean="0"/>
            <a:t>Το ΕΥ είναι εύχρηστο και αισθητικά καλαίσθητο.</a:t>
          </a:r>
          <a:endParaRPr lang="el-GR" sz="2500" kern="1200" dirty="0"/>
        </a:p>
      </dsp:txBody>
      <dsp:txXfrm rot="5400000">
        <a:off x="4329426" y="-3057790"/>
        <a:ext cx="1177387" cy="7301662"/>
      </dsp:txXfrm>
    </dsp:sp>
    <dsp:sp modelId="{8613017F-AC2F-4278-BB35-95029A29A4B6}">
      <dsp:nvSpPr>
        <dsp:cNvPr id="0" name=""/>
        <dsp:cNvSpPr/>
      </dsp:nvSpPr>
      <dsp:spPr>
        <a:xfrm rot="5400000">
          <a:off x="-271561" y="1894523"/>
          <a:ext cx="1810413" cy="1267289"/>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2</a:t>
          </a:r>
          <a:r>
            <a:rPr lang="el-GR" sz="2000" kern="1200" baseline="30000" dirty="0" smtClean="0">
              <a:latin typeface="+mj-lt"/>
            </a:rPr>
            <a:t>ο</a:t>
          </a:r>
          <a:r>
            <a:rPr lang="el-GR" sz="2000" kern="1200" dirty="0" smtClean="0">
              <a:latin typeface="+mj-lt"/>
            </a:rPr>
            <a:t> Ερ. Ερώτημα</a:t>
          </a:r>
          <a:endParaRPr lang="el-GR" sz="2000" kern="1200" dirty="0">
            <a:latin typeface="+mj-lt"/>
          </a:endParaRPr>
        </a:p>
      </dsp:txBody>
      <dsp:txXfrm rot="5400000">
        <a:off x="-271561" y="1894523"/>
        <a:ext cx="1810413" cy="1267289"/>
      </dsp:txXfrm>
    </dsp:sp>
    <dsp:sp modelId="{6537D01F-F5CB-4256-86FD-B81DA9E73BE5}">
      <dsp:nvSpPr>
        <dsp:cNvPr id="0" name=""/>
        <dsp:cNvSpPr/>
      </dsp:nvSpPr>
      <dsp:spPr>
        <a:xfrm rot="5400000">
          <a:off x="4329736" y="-1439485"/>
          <a:ext cx="1176768" cy="730166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just" defTabSz="1111250">
            <a:lnSpc>
              <a:spcPct val="90000"/>
            </a:lnSpc>
            <a:spcBef>
              <a:spcPct val="0"/>
            </a:spcBef>
            <a:spcAft>
              <a:spcPct val="15000"/>
            </a:spcAft>
            <a:buChar char="••"/>
          </a:pPr>
          <a:r>
            <a:rPr lang="el-GR" sz="2500" kern="1200" dirty="0" smtClean="0"/>
            <a:t>Η γραμμική δομή και η σαφήνεια του περιεχομένου, του ΕΥ, επιτρέπει την αυτόνομη και αποτελεσματική μάθηση </a:t>
          </a:r>
          <a:endParaRPr lang="el-GR" sz="2500" kern="1200" dirty="0"/>
        </a:p>
      </dsp:txBody>
      <dsp:txXfrm rot="5400000">
        <a:off x="4329736" y="-1439485"/>
        <a:ext cx="1176768" cy="7301662"/>
      </dsp:txXfrm>
    </dsp:sp>
    <dsp:sp modelId="{0B9E516F-A2E6-40DE-B687-D7AF17359843}">
      <dsp:nvSpPr>
        <dsp:cNvPr id="0" name=""/>
        <dsp:cNvSpPr/>
      </dsp:nvSpPr>
      <dsp:spPr>
        <a:xfrm rot="5400000">
          <a:off x="-271561" y="3513137"/>
          <a:ext cx="1810413" cy="1267289"/>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latin typeface="+mj-lt"/>
            </a:rPr>
            <a:t>3</a:t>
          </a:r>
          <a:r>
            <a:rPr lang="el-GR" sz="2000" kern="1200" baseline="30000" dirty="0" smtClean="0">
              <a:latin typeface="+mj-lt"/>
            </a:rPr>
            <a:t>ο</a:t>
          </a:r>
          <a:r>
            <a:rPr lang="el-GR" sz="2000" kern="1200" dirty="0" smtClean="0">
              <a:latin typeface="+mj-lt"/>
            </a:rPr>
            <a:t> Ερ. Ερώτημα</a:t>
          </a:r>
          <a:endParaRPr lang="el-GR" sz="2000" kern="1200" dirty="0">
            <a:latin typeface="+mj-lt"/>
          </a:endParaRPr>
        </a:p>
      </dsp:txBody>
      <dsp:txXfrm rot="5400000">
        <a:off x="-271561" y="3513137"/>
        <a:ext cx="1810413" cy="1267289"/>
      </dsp:txXfrm>
    </dsp:sp>
    <dsp:sp modelId="{50AAAB46-E194-4F09-B167-52FE243E01C2}">
      <dsp:nvSpPr>
        <dsp:cNvPr id="0" name=""/>
        <dsp:cNvSpPr/>
      </dsp:nvSpPr>
      <dsp:spPr>
        <a:xfrm rot="5400000">
          <a:off x="4329736" y="179128"/>
          <a:ext cx="1176768" cy="730166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l-GR" sz="2500" kern="1200" dirty="0" smtClean="0"/>
            <a:t>Το ΕΥ λειτουργεί ανατροφοδοτικά και ενισχυτικά διευκολύνοντας την αποτελεσματική κατανόηση.</a:t>
          </a:r>
          <a:endParaRPr lang="el-GR" sz="2500" kern="1200" dirty="0"/>
        </a:p>
      </dsp:txBody>
      <dsp:txXfrm rot="5400000">
        <a:off x="4329736" y="179128"/>
        <a:ext cx="1176768" cy="730166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03A09B-0BEB-42CB-A313-38D3CE6AA152}">
      <dsp:nvSpPr>
        <dsp:cNvPr id="0" name=""/>
        <dsp:cNvSpPr/>
      </dsp:nvSpPr>
      <dsp:spPr>
        <a:xfrm rot="16200000">
          <a:off x="-970859" y="973149"/>
          <a:ext cx="4336256" cy="2389956"/>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el-GR" sz="1800" kern="1200" dirty="0" smtClean="0"/>
            <a:t>Βασικές αρχές της εξ αποστάσεως εκπαίδευσης</a:t>
          </a:r>
          <a:endParaRPr lang="el-GR" sz="1800" kern="1200" dirty="0"/>
        </a:p>
      </dsp:txBody>
      <dsp:txXfrm rot="16200000">
        <a:off x="-970859" y="973149"/>
        <a:ext cx="4336256" cy="2389956"/>
      </dsp:txXfrm>
    </dsp:sp>
    <dsp:sp modelId="{B33C46AE-6F5C-42C0-BB76-7122FF48589D}">
      <dsp:nvSpPr>
        <dsp:cNvPr id="0" name=""/>
        <dsp:cNvSpPr/>
      </dsp:nvSpPr>
      <dsp:spPr>
        <a:xfrm rot="16200000">
          <a:off x="1451740" y="1100630"/>
          <a:ext cx="4336256" cy="2134995"/>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el-GR" sz="1800" kern="1200" dirty="0" smtClean="0"/>
            <a:t>Εκπαίδευση ενηλίκων</a:t>
          </a:r>
          <a:endParaRPr lang="el-GR" sz="1800" kern="1200" dirty="0"/>
        </a:p>
      </dsp:txBody>
      <dsp:txXfrm rot="16200000">
        <a:off x="1451740" y="1100630"/>
        <a:ext cx="4336256" cy="2134995"/>
      </dsp:txXfrm>
    </dsp:sp>
    <dsp:sp modelId="{F54132A2-0580-4420-B7FA-E45EF6535A71}">
      <dsp:nvSpPr>
        <dsp:cNvPr id="0" name=""/>
        <dsp:cNvSpPr/>
      </dsp:nvSpPr>
      <dsp:spPr>
        <a:xfrm rot="16200000">
          <a:off x="3746860" y="1100630"/>
          <a:ext cx="4336256" cy="2134995"/>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el-GR" sz="1800" kern="1200" dirty="0" smtClean="0"/>
            <a:t>Επιμόρφωση στελεχών εκπαίδευσης</a:t>
          </a:r>
          <a:endParaRPr lang="el-GR" sz="1800" kern="1200" dirty="0"/>
        </a:p>
      </dsp:txBody>
      <dsp:txXfrm rot="16200000">
        <a:off x="3746860" y="1100630"/>
        <a:ext cx="4336256" cy="213499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96519C-BAAB-484A-8ECC-95E2AFDD292F}">
      <dsp:nvSpPr>
        <dsp:cNvPr id="0" name=""/>
        <dsp:cNvSpPr/>
      </dsp:nvSpPr>
      <dsp:spPr>
        <a:xfrm rot="5400000">
          <a:off x="4469397" y="-675590"/>
          <a:ext cx="1421217" cy="66245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l-GR" sz="1800" kern="1200" dirty="0" smtClean="0">
              <a:solidFill>
                <a:schemeClr val="tx1"/>
              </a:solidFill>
              <a:latin typeface="+mj-lt"/>
            </a:rPr>
            <a:t>Θεωρία  «Αυτονομίας και Ανεξαρτησίας»(</a:t>
          </a:r>
          <a:r>
            <a:rPr lang="el-GR" sz="1800" kern="1200" dirty="0" smtClean="0"/>
            <a:t>Wedemeyer)</a:t>
          </a:r>
          <a:endParaRPr lang="el-GR" sz="1800" kern="1200" dirty="0">
            <a:solidFill>
              <a:schemeClr val="tx1"/>
            </a:solidFill>
            <a:latin typeface="+mj-lt"/>
          </a:endParaRPr>
        </a:p>
        <a:p>
          <a:pPr marL="171450" lvl="1" indent="-171450" algn="l" defTabSz="800100">
            <a:lnSpc>
              <a:spcPct val="90000"/>
            </a:lnSpc>
            <a:spcBef>
              <a:spcPct val="0"/>
            </a:spcBef>
            <a:spcAft>
              <a:spcPct val="15000"/>
            </a:spcAft>
            <a:buChar char="••"/>
          </a:pPr>
          <a:r>
            <a:rPr lang="el-GR" sz="1800" kern="1200" dirty="0" smtClean="0">
              <a:solidFill>
                <a:schemeClr val="tx1"/>
              </a:solidFill>
              <a:latin typeface="+mj-lt"/>
            </a:rPr>
            <a:t>Θεωρία της «Βιομηχανοποίησης» (</a:t>
          </a:r>
          <a:r>
            <a:rPr lang="el-GR" sz="1800" kern="1200" dirty="0" smtClean="0"/>
            <a:t>Peters)</a:t>
          </a:r>
          <a:endParaRPr lang="el-GR" sz="1800" kern="1200" dirty="0">
            <a:solidFill>
              <a:schemeClr val="tx1"/>
            </a:solidFill>
            <a:latin typeface="+mj-lt"/>
          </a:endParaRPr>
        </a:p>
        <a:p>
          <a:pPr marL="171450" lvl="1" indent="-171450" algn="l" defTabSz="800100">
            <a:lnSpc>
              <a:spcPct val="90000"/>
            </a:lnSpc>
            <a:spcBef>
              <a:spcPct val="0"/>
            </a:spcBef>
            <a:spcAft>
              <a:spcPct val="15000"/>
            </a:spcAft>
            <a:buChar char="••"/>
          </a:pPr>
          <a:r>
            <a:rPr lang="el-GR" sz="1800" kern="1200" dirty="0" smtClean="0">
              <a:solidFill>
                <a:schemeClr val="tx1"/>
              </a:solidFill>
              <a:latin typeface="+mj-lt"/>
            </a:rPr>
            <a:t>Θεωρία της  «Αλληλεπίδρασης και Επικοινωνίας» (</a:t>
          </a:r>
          <a:r>
            <a:rPr lang="el-GR" sz="1800" kern="1200" dirty="0" smtClean="0"/>
            <a:t>Holmberg)</a:t>
          </a:r>
          <a:endParaRPr lang="el-GR" sz="1800" kern="1200" dirty="0">
            <a:solidFill>
              <a:schemeClr val="tx1"/>
            </a:solidFill>
            <a:latin typeface="+mj-lt"/>
          </a:endParaRPr>
        </a:p>
        <a:p>
          <a:pPr marL="171450" lvl="1" indent="-171450" algn="l" defTabSz="800100">
            <a:lnSpc>
              <a:spcPct val="90000"/>
            </a:lnSpc>
            <a:spcBef>
              <a:spcPct val="0"/>
            </a:spcBef>
            <a:spcAft>
              <a:spcPct val="15000"/>
            </a:spcAft>
            <a:buChar char="••"/>
          </a:pPr>
          <a:r>
            <a:rPr lang="el-GR" sz="1800" kern="1200" dirty="0" smtClean="0">
              <a:solidFill>
                <a:schemeClr val="tx1"/>
              </a:solidFill>
              <a:latin typeface="+mj-lt"/>
            </a:rPr>
            <a:t>Θεωρία της Ισοδυναμίας (</a:t>
          </a:r>
          <a:r>
            <a:rPr lang="en-US" sz="1800" kern="1200" dirty="0" smtClean="0">
              <a:solidFill>
                <a:schemeClr val="tx1"/>
              </a:solidFill>
              <a:latin typeface="+mj-lt"/>
            </a:rPr>
            <a:t>Simonson)</a:t>
          </a:r>
          <a:endParaRPr lang="el-GR" sz="1800" kern="1200" dirty="0">
            <a:solidFill>
              <a:schemeClr val="tx1"/>
            </a:solidFill>
            <a:latin typeface="+mj-lt"/>
          </a:endParaRPr>
        </a:p>
        <a:p>
          <a:pPr marL="171450" lvl="1" indent="-171450" algn="l" defTabSz="800100">
            <a:lnSpc>
              <a:spcPct val="90000"/>
            </a:lnSpc>
            <a:spcBef>
              <a:spcPct val="0"/>
            </a:spcBef>
            <a:spcAft>
              <a:spcPct val="15000"/>
            </a:spcAft>
            <a:buChar char="••"/>
          </a:pPr>
          <a:r>
            <a:rPr lang="el-GR" sz="1800" kern="1200" dirty="0" smtClean="0">
              <a:solidFill>
                <a:schemeClr val="tx1"/>
              </a:solidFill>
              <a:latin typeface="+mj-lt"/>
            </a:rPr>
            <a:t>Θεωρία της πολυμορφικότητας (Λιοναράκης)</a:t>
          </a:r>
          <a:endParaRPr lang="el-GR" sz="1800" kern="1200" dirty="0">
            <a:solidFill>
              <a:schemeClr val="tx1"/>
            </a:solidFill>
            <a:latin typeface="+mj-lt"/>
          </a:endParaRPr>
        </a:p>
      </dsp:txBody>
      <dsp:txXfrm rot="5400000">
        <a:off x="4469397" y="-675590"/>
        <a:ext cx="1421217" cy="6624584"/>
      </dsp:txXfrm>
    </dsp:sp>
    <dsp:sp modelId="{4124B580-5CB2-4237-A6FD-9C85E2E1E045}">
      <dsp:nvSpPr>
        <dsp:cNvPr id="0" name=""/>
        <dsp:cNvSpPr/>
      </dsp:nvSpPr>
      <dsp:spPr>
        <a:xfrm>
          <a:off x="1193" y="72105"/>
          <a:ext cx="1929140" cy="572142"/>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dirty="0" smtClean="0"/>
            <a:t>Ιστορική Αναδρομή</a:t>
          </a:r>
          <a:endParaRPr lang="el-GR" sz="1600" kern="1200" dirty="0"/>
        </a:p>
      </dsp:txBody>
      <dsp:txXfrm>
        <a:off x="1193" y="72105"/>
        <a:ext cx="1929140" cy="572142"/>
      </dsp:txXfrm>
    </dsp:sp>
    <dsp:sp modelId="{6EDD6F38-7115-453A-A83C-66BD33824110}">
      <dsp:nvSpPr>
        <dsp:cNvPr id="0" name=""/>
        <dsp:cNvSpPr/>
      </dsp:nvSpPr>
      <dsp:spPr>
        <a:xfrm rot="5400000">
          <a:off x="4906701" y="-1944207"/>
          <a:ext cx="769308" cy="641346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l-GR" sz="1800" kern="1200" dirty="0" smtClean="0">
              <a:latin typeface="+mj-lt"/>
            </a:rPr>
            <a:t>Ανοικτή εκπαίδευση</a:t>
          </a:r>
          <a:endParaRPr lang="el-GR" sz="1800" kern="1200" dirty="0">
            <a:latin typeface="+mj-lt"/>
          </a:endParaRPr>
        </a:p>
        <a:p>
          <a:pPr marL="171450" lvl="1" indent="-171450" algn="l" defTabSz="800100">
            <a:lnSpc>
              <a:spcPct val="90000"/>
            </a:lnSpc>
            <a:spcBef>
              <a:spcPct val="0"/>
            </a:spcBef>
            <a:spcAft>
              <a:spcPct val="15000"/>
            </a:spcAft>
            <a:buChar char="••"/>
          </a:pPr>
          <a:r>
            <a:rPr lang="el-GR" sz="1800" kern="1200" dirty="0" smtClean="0">
              <a:latin typeface="+mj-lt"/>
            </a:rPr>
            <a:t>Εκπαίδευση από απόσταση</a:t>
          </a:r>
          <a:endParaRPr lang="el-GR" sz="1800" kern="1200" dirty="0">
            <a:latin typeface="+mj-lt"/>
          </a:endParaRPr>
        </a:p>
      </dsp:txBody>
      <dsp:txXfrm rot="5400000">
        <a:off x="4906701" y="-1944207"/>
        <a:ext cx="769308" cy="6413469"/>
      </dsp:txXfrm>
    </dsp:sp>
    <dsp:sp modelId="{6CDEE7AA-B33A-445C-8195-87ED113F9AFE}">
      <dsp:nvSpPr>
        <dsp:cNvPr id="0" name=""/>
        <dsp:cNvSpPr/>
      </dsp:nvSpPr>
      <dsp:spPr>
        <a:xfrm>
          <a:off x="1193" y="881615"/>
          <a:ext cx="1955746" cy="71905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dirty="0" smtClean="0"/>
            <a:t>Εννοιολογικοί Προσδιορισμοί</a:t>
          </a:r>
          <a:endParaRPr lang="el-GR" sz="1600" kern="1200" dirty="0"/>
        </a:p>
      </dsp:txBody>
      <dsp:txXfrm>
        <a:off x="1193" y="881615"/>
        <a:ext cx="1955746" cy="719050"/>
      </dsp:txXfrm>
    </dsp:sp>
    <dsp:sp modelId="{94E066A8-C5B1-4820-B528-DD8CF369EC68}">
      <dsp:nvSpPr>
        <dsp:cNvPr id="0" name=""/>
        <dsp:cNvSpPr/>
      </dsp:nvSpPr>
      <dsp:spPr>
        <a:xfrm rot="5400000">
          <a:off x="4502879" y="1067540"/>
          <a:ext cx="1517192" cy="661495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el-GR" sz="1800" kern="1200" dirty="0" smtClean="0">
              <a:latin typeface="+mj-lt"/>
            </a:rPr>
            <a:t>Οργανωμένη </a:t>
          </a:r>
          <a:r>
            <a:rPr lang="el-GR" sz="1800" b="1" kern="1200" dirty="0" smtClean="0">
              <a:latin typeface="+mj-lt"/>
            </a:rPr>
            <a:t>δομή</a:t>
          </a:r>
          <a:r>
            <a:rPr lang="el-GR" sz="1800" kern="1200" dirty="0" smtClean="0">
              <a:latin typeface="+mj-lt"/>
            </a:rPr>
            <a:t> από </a:t>
          </a:r>
          <a:r>
            <a:rPr lang="el-GR" sz="1800" b="1" kern="1200" dirty="0" smtClean="0">
              <a:latin typeface="+mj-lt"/>
            </a:rPr>
            <a:t>τεχνολογικά μέσα </a:t>
          </a:r>
          <a:r>
            <a:rPr lang="el-GR" sz="1800" kern="1200" dirty="0" smtClean="0">
              <a:latin typeface="+mj-lt"/>
            </a:rPr>
            <a:t>και </a:t>
          </a:r>
          <a:r>
            <a:rPr lang="el-GR" sz="1800" b="1" kern="1200" dirty="0" smtClean="0">
              <a:latin typeface="+mj-lt"/>
            </a:rPr>
            <a:t>διαδικασίες</a:t>
          </a:r>
          <a:r>
            <a:rPr lang="el-GR" sz="1800" kern="1200" dirty="0" smtClean="0">
              <a:latin typeface="+mj-lt"/>
            </a:rPr>
            <a:t>.</a:t>
          </a:r>
          <a:endParaRPr lang="el-GR" sz="1800" kern="1200" dirty="0">
            <a:latin typeface="+mj-lt"/>
          </a:endParaRPr>
        </a:p>
        <a:p>
          <a:pPr marL="171450" lvl="1" indent="-171450" algn="just" defTabSz="800100">
            <a:lnSpc>
              <a:spcPct val="90000"/>
            </a:lnSpc>
            <a:spcBef>
              <a:spcPct val="0"/>
            </a:spcBef>
            <a:spcAft>
              <a:spcPct val="15000"/>
            </a:spcAft>
            <a:buChar char="••"/>
          </a:pPr>
          <a:r>
            <a:rPr lang="el-GR" sz="1800" kern="1200" dirty="0" smtClean="0">
              <a:latin typeface="+mj-lt"/>
            </a:rPr>
            <a:t>βασικά στοιχεία: το </a:t>
          </a:r>
          <a:r>
            <a:rPr lang="el-GR" sz="1800" b="1" kern="1200" dirty="0" smtClean="0">
              <a:latin typeface="+mj-lt"/>
            </a:rPr>
            <a:t>εκπαιδευτικό υλικό</a:t>
          </a:r>
          <a:r>
            <a:rPr lang="el-GR" sz="1800" kern="1200" dirty="0" smtClean="0">
              <a:latin typeface="+mj-lt"/>
            </a:rPr>
            <a:t>, οι </a:t>
          </a:r>
          <a:r>
            <a:rPr lang="el-GR" sz="1800" b="1" kern="1200" dirty="0" smtClean="0">
              <a:latin typeface="+mj-lt"/>
            </a:rPr>
            <a:t>διδακτικές μέθοδοι</a:t>
          </a:r>
          <a:r>
            <a:rPr lang="el-GR" sz="1800" kern="1200" dirty="0" smtClean="0">
              <a:latin typeface="+mj-lt"/>
            </a:rPr>
            <a:t>, η </a:t>
          </a:r>
          <a:r>
            <a:rPr lang="el-GR" sz="1800" b="1" kern="1200" dirty="0" smtClean="0">
              <a:latin typeface="+mj-lt"/>
            </a:rPr>
            <a:t>επικοινωνία </a:t>
          </a:r>
          <a:r>
            <a:rPr lang="el-GR" sz="1800" kern="1200" dirty="0" smtClean="0">
              <a:latin typeface="+mj-lt"/>
            </a:rPr>
            <a:t>μεταξύ εκπαιδευτή και εκπαιδευόμενου, καθώς και η </a:t>
          </a:r>
          <a:r>
            <a:rPr lang="el-GR" sz="1800" b="0" kern="1200" dirty="0" smtClean="0">
              <a:latin typeface="+mj-lt"/>
            </a:rPr>
            <a:t>αξιολόγηση</a:t>
          </a:r>
          <a:r>
            <a:rPr lang="el-GR" sz="1800" kern="1200" dirty="0" smtClean="0">
              <a:latin typeface="+mj-lt"/>
            </a:rPr>
            <a:t> και η </a:t>
          </a:r>
          <a:r>
            <a:rPr lang="el-GR" sz="1800" b="1" kern="1200" dirty="0" smtClean="0">
              <a:latin typeface="+mj-lt"/>
            </a:rPr>
            <a:t>υποστήριξη</a:t>
          </a:r>
          <a:r>
            <a:rPr lang="el-GR" sz="1800" kern="1200" dirty="0" smtClean="0">
              <a:latin typeface="+mj-lt"/>
            </a:rPr>
            <a:t> των  εκπαιδευομένων (Μουζάκης, 2006).</a:t>
          </a:r>
          <a:endParaRPr lang="el-GR" sz="1800" kern="1200" dirty="0">
            <a:latin typeface="+mj-lt"/>
          </a:endParaRPr>
        </a:p>
      </dsp:txBody>
      <dsp:txXfrm rot="5400000">
        <a:off x="4502879" y="1067540"/>
        <a:ext cx="1517192" cy="6614952"/>
      </dsp:txXfrm>
    </dsp:sp>
    <dsp:sp modelId="{06CA8729-B26C-459D-99EE-29C39FB18F8E}">
      <dsp:nvSpPr>
        <dsp:cNvPr id="0" name=""/>
        <dsp:cNvSpPr/>
      </dsp:nvSpPr>
      <dsp:spPr>
        <a:xfrm>
          <a:off x="1193" y="1976355"/>
          <a:ext cx="1951613" cy="129882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dirty="0" smtClean="0"/>
            <a:t>Βασικές θεωρητικές προσεγγίσεις</a:t>
          </a:r>
        </a:p>
      </dsp:txBody>
      <dsp:txXfrm>
        <a:off x="1193" y="1976355"/>
        <a:ext cx="1951613" cy="1298827"/>
      </dsp:txXfrm>
    </dsp:sp>
    <dsp:sp modelId="{2D7D0ED1-9AF1-4278-8BE2-40F603A88037}">
      <dsp:nvSpPr>
        <dsp:cNvPr id="0" name=""/>
        <dsp:cNvSpPr/>
      </dsp:nvSpPr>
      <dsp:spPr>
        <a:xfrm>
          <a:off x="1193" y="3616424"/>
          <a:ext cx="1814723" cy="1456844"/>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dirty="0" smtClean="0"/>
            <a:t>Μεθοδολογία και μορφές Εξαε</a:t>
          </a:r>
          <a:endParaRPr lang="el-GR" sz="1600" kern="1200" dirty="0"/>
        </a:p>
      </dsp:txBody>
      <dsp:txXfrm>
        <a:off x="1193" y="3616424"/>
        <a:ext cx="1814723" cy="145684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73AF02-62DE-4B2D-96B4-6D142DFCCCA8}">
      <dsp:nvSpPr>
        <dsp:cNvPr id="0" name=""/>
        <dsp:cNvSpPr/>
      </dsp:nvSpPr>
      <dsp:spPr>
        <a:xfrm rot="5400000">
          <a:off x="4951385" y="-1797769"/>
          <a:ext cx="1359280" cy="529978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latin typeface="+mj-lt"/>
            </a:rPr>
            <a:t>Ανδραγωγική</a:t>
          </a:r>
          <a:r>
            <a:rPr lang="en-US" sz="2000" kern="1200" dirty="0" smtClean="0">
              <a:latin typeface="+mj-lt"/>
            </a:rPr>
            <a:t> (Linderman, Knowles)</a:t>
          </a:r>
          <a:endParaRPr lang="el-GR" sz="2000" kern="1200" dirty="0">
            <a:latin typeface="+mj-lt"/>
          </a:endParaRPr>
        </a:p>
        <a:p>
          <a:pPr marL="228600" lvl="1" indent="-228600" algn="l" defTabSz="889000">
            <a:lnSpc>
              <a:spcPct val="90000"/>
            </a:lnSpc>
            <a:spcBef>
              <a:spcPct val="0"/>
            </a:spcBef>
            <a:spcAft>
              <a:spcPct val="15000"/>
            </a:spcAft>
            <a:buChar char="••"/>
          </a:pPr>
          <a:r>
            <a:rPr lang="el-GR" sz="2000" kern="1200" dirty="0" smtClean="0">
              <a:latin typeface="+mj-lt"/>
            </a:rPr>
            <a:t>Κοινωνική αλλαγή</a:t>
          </a:r>
          <a:r>
            <a:rPr lang="en-US" sz="2000" kern="1200" dirty="0" smtClean="0">
              <a:latin typeface="+mj-lt"/>
            </a:rPr>
            <a:t> (Freire)</a:t>
          </a:r>
          <a:endParaRPr lang="el-GR" sz="2000" kern="1200" dirty="0">
            <a:latin typeface="+mj-lt"/>
          </a:endParaRPr>
        </a:p>
        <a:p>
          <a:pPr marL="228600" lvl="1" indent="-228600" algn="l" defTabSz="889000">
            <a:lnSpc>
              <a:spcPct val="90000"/>
            </a:lnSpc>
            <a:spcBef>
              <a:spcPct val="0"/>
            </a:spcBef>
            <a:spcAft>
              <a:spcPct val="15000"/>
            </a:spcAft>
            <a:buChar char="••"/>
          </a:pPr>
          <a:r>
            <a:rPr lang="el-GR" sz="2000" kern="1200" dirty="0" smtClean="0">
              <a:latin typeface="+mj-lt"/>
            </a:rPr>
            <a:t>Μετασχηματίζουσα μάθηση (</a:t>
          </a:r>
          <a:r>
            <a:rPr lang="en-US" sz="2000" kern="1200" dirty="0" smtClean="0">
              <a:latin typeface="+mj-lt"/>
            </a:rPr>
            <a:t>Mezirow)</a:t>
          </a:r>
          <a:endParaRPr lang="el-GR" sz="2000" kern="1200" dirty="0">
            <a:latin typeface="+mj-lt"/>
          </a:endParaRPr>
        </a:p>
      </dsp:txBody>
      <dsp:txXfrm rot="5400000">
        <a:off x="4951385" y="-1797769"/>
        <a:ext cx="1359280" cy="5299788"/>
      </dsp:txXfrm>
    </dsp:sp>
    <dsp:sp modelId="{F9F0D2B4-5A77-49A3-A7DB-7C95BFB049B6}">
      <dsp:nvSpPr>
        <dsp:cNvPr id="0" name=""/>
        <dsp:cNvSpPr/>
      </dsp:nvSpPr>
      <dsp:spPr>
        <a:xfrm>
          <a:off x="0" y="2574"/>
          <a:ext cx="2981131" cy="16991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itchFamily="34" charset="0"/>
              <a:cs typeface="Calibri" pitchFamily="34" charset="0"/>
            </a:rPr>
            <a:t>Θεωρίες εκπαίδευσης ενηλίκων</a:t>
          </a:r>
          <a:endParaRPr lang="el-GR" sz="1800" b="1" kern="1200" dirty="0">
            <a:latin typeface="Calibri" pitchFamily="34" charset="0"/>
            <a:cs typeface="Calibri" pitchFamily="34" charset="0"/>
          </a:endParaRPr>
        </a:p>
      </dsp:txBody>
      <dsp:txXfrm>
        <a:off x="0" y="2574"/>
        <a:ext cx="2981131" cy="1699100"/>
      </dsp:txXfrm>
    </dsp:sp>
    <dsp:sp modelId="{CFE307F9-E9D0-4A79-AAC1-B410B363E4DA}">
      <dsp:nvSpPr>
        <dsp:cNvPr id="0" name=""/>
        <dsp:cNvSpPr/>
      </dsp:nvSpPr>
      <dsp:spPr>
        <a:xfrm rot="5400000">
          <a:off x="4951385" y="-13714"/>
          <a:ext cx="1359280" cy="529978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n-US" sz="2000" b="0" kern="1200" dirty="0" smtClean="0">
              <a:solidFill>
                <a:schemeClr val="tx1"/>
              </a:solidFill>
              <a:latin typeface="Calibri" pitchFamily="34" charset="0"/>
              <a:cs typeface="Calibri" pitchFamily="34" charset="0"/>
            </a:rPr>
            <a:t>5 </a:t>
          </a:r>
          <a:r>
            <a:rPr lang="el-GR" sz="2000" b="0" kern="1200" dirty="0" smtClean="0">
              <a:solidFill>
                <a:schemeClr val="tx1"/>
              </a:solidFill>
              <a:latin typeface="Calibri" pitchFamily="34" charset="0"/>
              <a:cs typeface="Calibri" pitchFamily="34" charset="0"/>
            </a:rPr>
            <a:t>Χαρακτηριστικά ενηλίκων (Κόκκος 2005)</a:t>
          </a:r>
          <a:endParaRPr lang="el-GR" sz="2000" b="0" kern="1200" dirty="0">
            <a:solidFill>
              <a:schemeClr val="tx1"/>
            </a:solidFill>
            <a:latin typeface="Calibri" pitchFamily="34" charset="0"/>
            <a:cs typeface="Calibri" pitchFamily="34" charset="0"/>
          </a:endParaRPr>
        </a:p>
        <a:p>
          <a:pPr marL="228600" lvl="1" indent="-228600" algn="just" defTabSz="889000">
            <a:lnSpc>
              <a:spcPct val="90000"/>
            </a:lnSpc>
            <a:spcBef>
              <a:spcPct val="0"/>
            </a:spcBef>
            <a:spcAft>
              <a:spcPct val="15000"/>
            </a:spcAft>
            <a:buChar char="••"/>
          </a:pPr>
          <a:r>
            <a:rPr lang="el-GR" sz="2000" b="0" kern="1200" dirty="0" smtClean="0">
              <a:solidFill>
                <a:schemeClr val="tx1"/>
              </a:solidFill>
              <a:latin typeface="Calibri" pitchFamily="34" charset="0"/>
              <a:cs typeface="Calibri" pitchFamily="34" charset="0"/>
            </a:rPr>
            <a:t>5 Αρχές εκπαίδευσης ενηλίκων (Κόκκος, Λιοναράκης 1998)</a:t>
          </a:r>
          <a:endParaRPr lang="el-GR" sz="2000" b="0" kern="1200" dirty="0">
            <a:solidFill>
              <a:schemeClr val="tx1"/>
            </a:solidFill>
            <a:latin typeface="Calibri" pitchFamily="34" charset="0"/>
            <a:cs typeface="Calibri" pitchFamily="34" charset="0"/>
          </a:endParaRPr>
        </a:p>
      </dsp:txBody>
      <dsp:txXfrm rot="5400000">
        <a:off x="4951385" y="-13714"/>
        <a:ext cx="1359280" cy="5299788"/>
      </dsp:txXfrm>
    </dsp:sp>
    <dsp:sp modelId="{6F6569EE-689A-4724-9420-1E4155FE54A4}">
      <dsp:nvSpPr>
        <dsp:cNvPr id="0" name=""/>
        <dsp:cNvSpPr/>
      </dsp:nvSpPr>
      <dsp:spPr>
        <a:xfrm>
          <a:off x="0" y="1786629"/>
          <a:ext cx="2981131" cy="16991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itchFamily="34" charset="0"/>
              <a:cs typeface="Calibri" pitchFamily="34" charset="0"/>
            </a:rPr>
            <a:t>Χαρακτηριστικά και βασικές αρχές της εκπαίδευσης ενηλίκων</a:t>
          </a:r>
          <a:endParaRPr lang="el-GR" sz="1800" kern="1200" dirty="0">
            <a:latin typeface="Calibri" pitchFamily="34" charset="0"/>
            <a:cs typeface="Calibri" pitchFamily="34" charset="0"/>
          </a:endParaRPr>
        </a:p>
      </dsp:txBody>
      <dsp:txXfrm>
        <a:off x="0" y="1786629"/>
        <a:ext cx="2981131" cy="1699100"/>
      </dsp:txXfrm>
    </dsp:sp>
    <dsp:sp modelId="{4432BBE5-649D-46DD-86DD-28068A0604FF}">
      <dsp:nvSpPr>
        <dsp:cNvPr id="0" name=""/>
        <dsp:cNvSpPr/>
      </dsp:nvSpPr>
      <dsp:spPr>
        <a:xfrm rot="5400000">
          <a:off x="4951385" y="1770341"/>
          <a:ext cx="1359280" cy="529978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l-GR" sz="2000" kern="1200" dirty="0" smtClean="0">
              <a:solidFill>
                <a:schemeClr val="tx1"/>
              </a:solidFill>
            </a:rPr>
            <a:t>Άρση εμποδίων που δυσχεραίνουν την πρόσβαση στη γνώση ( απόσταση, χρόνος κ.α.) (Φλογαΐτη &amp; Βασάλα, 2002)</a:t>
          </a:r>
          <a:r>
            <a:rPr lang="el-GR" sz="2200" kern="1200" dirty="0" smtClean="0">
              <a:solidFill>
                <a:srgbClr val="FF0000"/>
              </a:solidFill>
            </a:rPr>
            <a:t> </a:t>
          </a:r>
          <a:endParaRPr lang="el-GR" sz="2200" kern="1200" dirty="0">
            <a:solidFill>
              <a:srgbClr val="FF0000"/>
            </a:solidFill>
          </a:endParaRPr>
        </a:p>
      </dsp:txBody>
      <dsp:txXfrm rot="5400000">
        <a:off x="4951385" y="1770341"/>
        <a:ext cx="1359280" cy="5299788"/>
      </dsp:txXfrm>
    </dsp:sp>
    <dsp:sp modelId="{873B1C9B-446B-46FB-BE8C-36D16DEC6076}">
      <dsp:nvSpPr>
        <dsp:cNvPr id="0" name=""/>
        <dsp:cNvSpPr/>
      </dsp:nvSpPr>
      <dsp:spPr>
        <a:xfrm>
          <a:off x="0" y="3570685"/>
          <a:ext cx="2981131" cy="16991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l-GR" sz="1800" b="1" kern="1200" dirty="0" smtClean="0">
              <a:latin typeface="Calibri" pitchFamily="34" charset="0"/>
              <a:cs typeface="Calibri" pitchFamily="34" charset="0"/>
            </a:rPr>
            <a:t>Η συμβολή της εξ αποστάσεως εκπαίδευσης στην εκπαίδευση ενηλίκων</a:t>
          </a:r>
          <a:endParaRPr lang="el-GR" sz="1800" kern="1200" dirty="0">
            <a:latin typeface="Calibri" pitchFamily="34" charset="0"/>
            <a:cs typeface="Calibri" pitchFamily="34" charset="0"/>
          </a:endParaRPr>
        </a:p>
      </dsp:txBody>
      <dsp:txXfrm>
        <a:off x="0" y="3570685"/>
        <a:ext cx="2981131" cy="16991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CB5A995-1998-4D83-B1D8-270D9A70F1FE}">
      <dsp:nvSpPr>
        <dsp:cNvPr id="0" name=""/>
        <dsp:cNvSpPr/>
      </dsp:nvSpPr>
      <dsp:spPr>
        <a:xfrm rot="5400000">
          <a:off x="4989613" y="-1544759"/>
          <a:ext cx="1674548" cy="54841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1" kern="1200" dirty="0" smtClean="0"/>
            <a:t>Η επιμόρφωση  των  εκπαιδευτικών </a:t>
          </a:r>
          <a:endParaRPr lang="el-GR" sz="1800" kern="1200" dirty="0"/>
        </a:p>
        <a:p>
          <a:pPr marL="171450" lvl="1" indent="-171450" algn="l" defTabSz="800100">
            <a:lnSpc>
              <a:spcPct val="90000"/>
            </a:lnSpc>
            <a:spcBef>
              <a:spcPct val="0"/>
            </a:spcBef>
            <a:spcAft>
              <a:spcPct val="15000"/>
            </a:spcAft>
            <a:buChar char="••"/>
          </a:pPr>
          <a:r>
            <a:rPr lang="en-US" sz="1800" b="1" kern="1200" dirty="0" smtClean="0"/>
            <a:t>Η επιμόρφωση των στελεχών εκπαίδευσης</a:t>
          </a:r>
          <a:endParaRPr lang="el-GR" sz="1800" kern="1200" dirty="0"/>
        </a:p>
      </dsp:txBody>
      <dsp:txXfrm rot="5400000">
        <a:off x="4989613" y="-1544759"/>
        <a:ext cx="1674548" cy="5484129"/>
      </dsp:txXfrm>
    </dsp:sp>
    <dsp:sp modelId="{D9294B98-DFCB-4417-B124-A90E44117DDB}">
      <dsp:nvSpPr>
        <dsp:cNvPr id="0" name=""/>
        <dsp:cNvSpPr/>
      </dsp:nvSpPr>
      <dsp:spPr>
        <a:xfrm>
          <a:off x="0" y="58"/>
          <a:ext cx="3084822" cy="23533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2000" b="1" kern="1200" dirty="0" smtClean="0">
              <a:latin typeface="+mj-lt"/>
            </a:rPr>
            <a:t>Επιμορφωτική πολιτική στην Ελλάδα.  Ιστορική αναδρομή</a:t>
          </a:r>
          <a:endParaRPr lang="el-GR" sz="2000" kern="1200" dirty="0" smtClean="0">
            <a:latin typeface="+mj-lt"/>
          </a:endParaRPr>
        </a:p>
        <a:p>
          <a:pPr lvl="0" algn="ctr" defTabSz="444500">
            <a:lnSpc>
              <a:spcPct val="90000"/>
            </a:lnSpc>
            <a:spcBef>
              <a:spcPct val="0"/>
            </a:spcBef>
            <a:spcAft>
              <a:spcPct val="35000"/>
            </a:spcAft>
          </a:pPr>
          <a:endParaRPr lang="el-GR" sz="1900" kern="1200" dirty="0"/>
        </a:p>
      </dsp:txBody>
      <dsp:txXfrm>
        <a:off x="0" y="58"/>
        <a:ext cx="3084822" cy="2353374"/>
      </dsp:txXfrm>
    </dsp:sp>
    <dsp:sp modelId="{06855185-16B1-42CC-9907-9F1E94A98939}">
      <dsp:nvSpPr>
        <dsp:cNvPr id="0" name=""/>
        <dsp:cNvSpPr/>
      </dsp:nvSpPr>
      <dsp:spPr>
        <a:xfrm rot="5400000">
          <a:off x="4885537" y="905725"/>
          <a:ext cx="1882699" cy="54841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solidFill>
                <a:schemeClr val="tx1"/>
              </a:solidFill>
              <a:latin typeface="+mj-lt"/>
            </a:rPr>
            <a:t>Επιμόρφωση              Επαγγελματική ανάπτυξη                    υλοποίηση σκοπών και στόχων εκπ. Πολιτικής.</a:t>
          </a:r>
          <a:endParaRPr lang="el-GR" sz="2000" kern="1200" dirty="0">
            <a:solidFill>
              <a:schemeClr val="tx1"/>
            </a:solidFill>
            <a:latin typeface="+mj-lt"/>
          </a:endParaRPr>
        </a:p>
        <a:p>
          <a:pPr marL="228600" lvl="1" indent="-228600" algn="just" defTabSz="889000">
            <a:lnSpc>
              <a:spcPct val="90000"/>
            </a:lnSpc>
            <a:spcBef>
              <a:spcPct val="0"/>
            </a:spcBef>
            <a:spcAft>
              <a:spcPct val="15000"/>
            </a:spcAft>
            <a:buChar char="••"/>
          </a:pPr>
          <a:r>
            <a:rPr lang="el-GR" sz="2000" kern="1200" dirty="0" smtClean="0">
              <a:solidFill>
                <a:schemeClr val="tx1"/>
              </a:solidFill>
              <a:latin typeface="+mj-lt"/>
            </a:rPr>
            <a:t>Εξ αποστάσεως εκπαίδευση  άρση εμποδίων αυτονομία &amp; ανεξαρτησία στη διαδικασία επιμόρφωσης </a:t>
          </a:r>
          <a:endParaRPr lang="el-GR" sz="2000" kern="1200" dirty="0">
            <a:solidFill>
              <a:schemeClr val="tx1"/>
            </a:solidFill>
            <a:latin typeface="+mj-lt"/>
          </a:endParaRPr>
        </a:p>
      </dsp:txBody>
      <dsp:txXfrm rot="5400000">
        <a:off x="4885537" y="905725"/>
        <a:ext cx="1882699" cy="5484129"/>
      </dsp:txXfrm>
    </dsp:sp>
    <dsp:sp modelId="{DB1A6521-3EA1-46FA-92E2-17E4D517E242}">
      <dsp:nvSpPr>
        <dsp:cNvPr id="0" name=""/>
        <dsp:cNvSpPr/>
      </dsp:nvSpPr>
      <dsp:spPr>
        <a:xfrm>
          <a:off x="0" y="2471102"/>
          <a:ext cx="3084822" cy="23533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l-GR" sz="2000" b="1" kern="1200" dirty="0" smtClean="0">
              <a:latin typeface="+mj-lt"/>
            </a:rPr>
            <a:t>Η αναγκαιότητα και η σημασία της επιμόρφωσης -  υποστήριξης των στελεχών εκπαίδευσης. Η συμβολή της Εξαε.</a:t>
          </a:r>
          <a:endParaRPr lang="el-GR" sz="2000" kern="1200" dirty="0">
            <a:latin typeface="+mj-lt"/>
          </a:endParaRPr>
        </a:p>
      </dsp:txBody>
      <dsp:txXfrm>
        <a:off x="0" y="2471102"/>
        <a:ext cx="3084822" cy="2353374"/>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F910A1-78B3-4329-99B8-D619C575DD8F}">
      <dsp:nvSpPr>
        <dsp:cNvPr id="0" name=""/>
        <dsp:cNvSpPr/>
      </dsp:nvSpPr>
      <dsp:spPr>
        <a:xfrm>
          <a:off x="0" y="12408"/>
          <a:ext cx="7080448" cy="1085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latin typeface="+mj-lt"/>
            </a:rPr>
            <a:t>Αρχές σχεδιασμού του διαδικτυακού εκπαιδευτικού υλικού – Παιδαγωγικό πλαίσιο</a:t>
          </a:r>
          <a:endParaRPr lang="el-GR" sz="2000" kern="1200" dirty="0">
            <a:latin typeface="+mj-lt"/>
          </a:endParaRPr>
        </a:p>
      </dsp:txBody>
      <dsp:txXfrm>
        <a:off x="0" y="12408"/>
        <a:ext cx="7080448" cy="1085760"/>
      </dsp:txXfrm>
    </dsp:sp>
    <dsp:sp modelId="{0693E8FA-6E92-4557-8030-E1B33E73DBED}">
      <dsp:nvSpPr>
        <dsp:cNvPr id="0" name=""/>
        <dsp:cNvSpPr/>
      </dsp:nvSpPr>
      <dsp:spPr>
        <a:xfrm>
          <a:off x="0" y="1265208"/>
          <a:ext cx="7080448" cy="1085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latin typeface="Calibri" pitchFamily="34" charset="0"/>
              <a:cs typeface="Calibri" pitchFamily="34" charset="0"/>
            </a:rPr>
            <a:t>Δημιουργία </a:t>
          </a:r>
          <a:r>
            <a:rPr lang="el-GR" sz="2000" b="1" kern="1200" dirty="0" smtClean="0">
              <a:latin typeface="Calibri" pitchFamily="34" charset="0"/>
              <a:cs typeface="Calibri" pitchFamily="34" charset="0"/>
            </a:rPr>
            <a:t>του </a:t>
          </a:r>
          <a:r>
            <a:rPr lang="en-US" sz="2000" b="1" kern="1200" dirty="0" smtClean="0">
              <a:latin typeface="Calibri" pitchFamily="34" charset="0"/>
              <a:cs typeface="Calibri" pitchFamily="34" charset="0"/>
            </a:rPr>
            <a:t>εκπαιδευτικού υλικού</a:t>
          </a:r>
          <a:r>
            <a:rPr lang="el-GR" sz="2000" b="1" kern="1200" dirty="0" smtClean="0">
              <a:latin typeface="Calibri" pitchFamily="34" charset="0"/>
              <a:cs typeface="Calibri" pitchFamily="34" charset="0"/>
            </a:rPr>
            <a:t> – Η Δομή του περιβάλλοντος και των ενοτήτων</a:t>
          </a:r>
          <a:endParaRPr lang="el-GR" sz="2000" kern="1200" dirty="0">
            <a:latin typeface="Calibri" pitchFamily="34" charset="0"/>
            <a:cs typeface="Calibri" pitchFamily="34" charset="0"/>
          </a:endParaRPr>
        </a:p>
      </dsp:txBody>
      <dsp:txXfrm>
        <a:off x="0" y="1265208"/>
        <a:ext cx="7080448" cy="1085760"/>
      </dsp:txXfrm>
    </dsp:sp>
    <dsp:sp modelId="{75774D8B-6739-479D-ADAB-AD32794D26E2}">
      <dsp:nvSpPr>
        <dsp:cNvPr id="0" name=""/>
        <dsp:cNvSpPr/>
      </dsp:nvSpPr>
      <dsp:spPr>
        <a:xfrm>
          <a:off x="0" y="2518008"/>
          <a:ext cx="7080448" cy="1085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cs typeface="Calibri" pitchFamily="34" charset="0"/>
            </a:rPr>
            <a:t>Τεχνολογικά εργαλεία</a:t>
          </a:r>
          <a:endParaRPr lang="el-GR" sz="2000" kern="1200" dirty="0">
            <a:latin typeface="Calibri" pitchFamily="34" charset="0"/>
            <a:cs typeface="Calibri" pitchFamily="34" charset="0"/>
          </a:endParaRPr>
        </a:p>
      </dsp:txBody>
      <dsp:txXfrm>
        <a:off x="0" y="2518008"/>
        <a:ext cx="7080448" cy="108576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C6B369-A742-4A06-BFFE-D1F855BBAC10}">
      <dsp:nvSpPr>
        <dsp:cNvPr id="0" name=""/>
        <dsp:cNvSpPr/>
      </dsp:nvSpPr>
      <dsp:spPr>
        <a:xfrm>
          <a:off x="2940629" y="2034923"/>
          <a:ext cx="2534681" cy="2534681"/>
        </a:xfrm>
        <a:prstGeom prst="gear9">
          <a:avLst/>
        </a:prstGeom>
        <a:solidFill>
          <a:srgbClr val="62C6DA"/>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l-GR" sz="1500" b="1" kern="1200" dirty="0" smtClean="0"/>
            <a:t>Αρχές σχεδιασμού εκπαιδευτικού ψηφιακού λογισμικού</a:t>
          </a:r>
        </a:p>
      </dsp:txBody>
      <dsp:txXfrm>
        <a:off x="2940629" y="2034923"/>
        <a:ext cx="2534681" cy="2534681"/>
      </dsp:txXfrm>
    </dsp:sp>
    <dsp:sp modelId="{D04D9D39-37C3-45F1-8102-0ED4C6FCE016}">
      <dsp:nvSpPr>
        <dsp:cNvPr id="0" name=""/>
        <dsp:cNvSpPr/>
      </dsp:nvSpPr>
      <dsp:spPr>
        <a:xfrm>
          <a:off x="786002" y="1376562"/>
          <a:ext cx="2383264" cy="2389236"/>
        </a:xfrm>
        <a:prstGeom prst="gear6">
          <a:avLst/>
        </a:prstGeom>
        <a:solidFill>
          <a:srgbClr val="0070C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l-GR" sz="1500" b="1" kern="1200" dirty="0" smtClean="0"/>
            <a:t>Αρχές εκπαίδευσης ενηλίκων</a:t>
          </a:r>
          <a:endParaRPr lang="el-GR" sz="1500" b="1" kern="1200" dirty="0"/>
        </a:p>
      </dsp:txBody>
      <dsp:txXfrm>
        <a:off x="786002" y="1376562"/>
        <a:ext cx="2383264" cy="2389236"/>
      </dsp:txXfrm>
    </dsp:sp>
    <dsp:sp modelId="{7E356236-47EF-449C-BF6B-26063A58149E}">
      <dsp:nvSpPr>
        <dsp:cNvPr id="0" name=""/>
        <dsp:cNvSpPr/>
      </dsp:nvSpPr>
      <dsp:spPr>
        <a:xfrm rot="20700000">
          <a:off x="2387685" y="202962"/>
          <a:ext cx="1806160" cy="1806160"/>
        </a:xfrm>
        <a:prstGeom prst="gear6">
          <a:avLst/>
        </a:prstGeom>
        <a:solidFill>
          <a:srgbClr val="00B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l-GR" sz="1500" b="1" kern="1200" dirty="0" smtClean="0"/>
            <a:t>Αρχές Εξαε</a:t>
          </a:r>
          <a:endParaRPr lang="el-GR" sz="1500" b="1" kern="1200" dirty="0"/>
        </a:p>
      </dsp:txBody>
      <dsp:txXfrm>
        <a:off x="2783829" y="599106"/>
        <a:ext cx="1013872" cy="1013872"/>
      </dsp:txXfrm>
    </dsp:sp>
    <dsp:sp modelId="{3A63E886-E2C6-46EF-9FE5-0C29887FADEA}">
      <dsp:nvSpPr>
        <dsp:cNvPr id="0" name=""/>
        <dsp:cNvSpPr/>
      </dsp:nvSpPr>
      <dsp:spPr>
        <a:xfrm>
          <a:off x="2639584" y="1688747"/>
          <a:ext cx="3244392" cy="3244392"/>
        </a:xfrm>
        <a:prstGeom prst="circularArrow">
          <a:avLst>
            <a:gd name="adj1" fmla="val 4688"/>
            <a:gd name="adj2" fmla="val 299029"/>
            <a:gd name="adj3" fmla="val 2525252"/>
            <a:gd name="adj4" fmla="val 15841841"/>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86B46A-B945-45B6-9663-C1C0BA206530}">
      <dsp:nvSpPr>
        <dsp:cNvPr id="0" name=""/>
        <dsp:cNvSpPr/>
      </dsp:nvSpPr>
      <dsp:spPr>
        <a:xfrm>
          <a:off x="546597" y="1140196"/>
          <a:ext cx="2357253" cy="2357253"/>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20E9E5-77AA-4E34-91C1-77B0243EEB76}">
      <dsp:nvSpPr>
        <dsp:cNvPr id="0" name=""/>
        <dsp:cNvSpPr/>
      </dsp:nvSpPr>
      <dsp:spPr>
        <a:xfrm>
          <a:off x="1969901" y="-194432"/>
          <a:ext cx="2541594" cy="2541594"/>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7086C7E-72A1-4AAD-B06B-9343669B9376}">
      <dsp:nvSpPr>
        <dsp:cNvPr id="0" name=""/>
        <dsp:cNvSpPr/>
      </dsp:nvSpPr>
      <dsp:spPr>
        <a:xfrm>
          <a:off x="0" y="0"/>
          <a:ext cx="6840760" cy="4725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Εργαλείο </a:t>
          </a:r>
          <a:r>
            <a:rPr lang="en-US" sz="2400" kern="1200" dirty="0" smtClean="0"/>
            <a:t>H5P</a:t>
          </a:r>
          <a:endParaRPr lang="el-GR" sz="2400" kern="1200" dirty="0"/>
        </a:p>
      </dsp:txBody>
      <dsp:txXfrm>
        <a:off x="1415407" y="0"/>
        <a:ext cx="5425352" cy="472552"/>
      </dsp:txXfrm>
    </dsp:sp>
    <dsp:sp modelId="{61F9A40E-0523-4EB1-AD6F-1D26E0EEBBD8}">
      <dsp:nvSpPr>
        <dsp:cNvPr id="0" name=""/>
        <dsp:cNvSpPr/>
      </dsp:nvSpPr>
      <dsp:spPr>
        <a:xfrm>
          <a:off x="47255" y="47255"/>
          <a:ext cx="1368152" cy="378041"/>
        </a:xfrm>
        <a:prstGeom prst="roundRect">
          <a:avLst>
            <a:gd name="adj" fmla="val 10000"/>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680F97-B79A-41F8-A22B-A68C45F20460}">
      <dsp:nvSpPr>
        <dsp:cNvPr id="0" name=""/>
        <dsp:cNvSpPr/>
      </dsp:nvSpPr>
      <dsp:spPr>
        <a:xfrm>
          <a:off x="0" y="519807"/>
          <a:ext cx="6840760" cy="4725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Λογισμικό </a:t>
          </a:r>
          <a:r>
            <a:rPr lang="en-US" sz="2400" kern="1200" dirty="0" smtClean="0"/>
            <a:t>Wordpress</a:t>
          </a:r>
          <a:endParaRPr lang="el-GR" sz="2400" kern="1200" dirty="0"/>
        </a:p>
      </dsp:txBody>
      <dsp:txXfrm>
        <a:off x="1415407" y="519807"/>
        <a:ext cx="5425352" cy="472552"/>
      </dsp:txXfrm>
    </dsp:sp>
    <dsp:sp modelId="{7C25760E-66BF-48D4-960E-05218AE1D071}">
      <dsp:nvSpPr>
        <dsp:cNvPr id="0" name=""/>
        <dsp:cNvSpPr/>
      </dsp:nvSpPr>
      <dsp:spPr>
        <a:xfrm>
          <a:off x="47255" y="567062"/>
          <a:ext cx="1368152" cy="378041"/>
        </a:xfrm>
        <a:prstGeom prst="roundRect">
          <a:avLst>
            <a:gd name="adj" fmla="val 10000"/>
          </a:avLst>
        </a:prstGeom>
        <a:blipFill rotWithShape="0">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530272-1BF8-49F4-B31B-D63C5BC5DB33}">
      <dsp:nvSpPr>
        <dsp:cNvPr id="0" name=""/>
        <dsp:cNvSpPr/>
      </dsp:nvSpPr>
      <dsp:spPr>
        <a:xfrm>
          <a:off x="0" y="1039615"/>
          <a:ext cx="6840760" cy="4725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Πλατφόρμα </a:t>
          </a:r>
          <a:r>
            <a:rPr lang="en-US" sz="2400" kern="1200" dirty="0" smtClean="0"/>
            <a:t>Chamilo</a:t>
          </a:r>
          <a:endParaRPr lang="el-GR" sz="2400" kern="1200" dirty="0"/>
        </a:p>
      </dsp:txBody>
      <dsp:txXfrm>
        <a:off x="1415407" y="1039615"/>
        <a:ext cx="5425352" cy="472552"/>
      </dsp:txXfrm>
    </dsp:sp>
    <dsp:sp modelId="{8EA840E5-105A-49A4-9D68-EF2D27E34B6E}">
      <dsp:nvSpPr>
        <dsp:cNvPr id="0" name=""/>
        <dsp:cNvSpPr/>
      </dsp:nvSpPr>
      <dsp:spPr>
        <a:xfrm>
          <a:off x="47255" y="1086870"/>
          <a:ext cx="1368152" cy="378041"/>
        </a:xfrm>
        <a:prstGeom prst="roundRect">
          <a:avLst>
            <a:gd name="adj" fmla="val 10000"/>
          </a:avLst>
        </a:prstGeom>
        <a:blipFill rotWithShape="0">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029A50-4DA4-47AE-9DC8-CDBBE5F73D09}">
      <dsp:nvSpPr>
        <dsp:cNvPr id="0" name=""/>
        <dsp:cNvSpPr/>
      </dsp:nvSpPr>
      <dsp:spPr>
        <a:xfrm>
          <a:off x="0" y="0"/>
          <a:ext cx="5544616" cy="6061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Bubbl.us</a:t>
          </a:r>
          <a:endParaRPr lang="el-GR" sz="2600" kern="1200" dirty="0"/>
        </a:p>
      </dsp:txBody>
      <dsp:txXfrm>
        <a:off x="1169540" y="0"/>
        <a:ext cx="4375075" cy="606171"/>
      </dsp:txXfrm>
    </dsp:sp>
    <dsp:sp modelId="{9993015A-41B0-4F5A-BF0A-659B8EC0EAEB}">
      <dsp:nvSpPr>
        <dsp:cNvPr id="0" name=""/>
        <dsp:cNvSpPr/>
      </dsp:nvSpPr>
      <dsp:spPr>
        <a:xfrm>
          <a:off x="60617" y="60617"/>
          <a:ext cx="1108923" cy="484936"/>
        </a:xfrm>
        <a:prstGeom prst="roundRect">
          <a:avLst>
            <a:gd name="adj" fmla="val 10000"/>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AC11AF-281F-48B7-B327-2FE1DAB2B1B4}">
      <dsp:nvSpPr>
        <dsp:cNvPr id="0" name=""/>
        <dsp:cNvSpPr/>
      </dsp:nvSpPr>
      <dsp:spPr>
        <a:xfrm>
          <a:off x="0" y="666788"/>
          <a:ext cx="5544616" cy="6061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Linoit</a:t>
          </a:r>
          <a:endParaRPr lang="el-GR" sz="2600" kern="1200" dirty="0"/>
        </a:p>
      </dsp:txBody>
      <dsp:txXfrm>
        <a:off x="1169540" y="666788"/>
        <a:ext cx="4375075" cy="606171"/>
      </dsp:txXfrm>
    </dsp:sp>
    <dsp:sp modelId="{1DD27A3F-EDF5-4E69-87F4-94122DDFBE83}">
      <dsp:nvSpPr>
        <dsp:cNvPr id="0" name=""/>
        <dsp:cNvSpPr/>
      </dsp:nvSpPr>
      <dsp:spPr>
        <a:xfrm>
          <a:off x="60617" y="727405"/>
          <a:ext cx="1108923" cy="484936"/>
        </a:xfrm>
        <a:prstGeom prst="roundRect">
          <a:avLst>
            <a:gd name="adj" fmla="val 10000"/>
          </a:avLst>
        </a:prstGeom>
        <a:blipFill rotWithShape="0">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0CE5B6-DA08-443B-BC4B-A9C39B790CA1}">
      <dsp:nvSpPr>
        <dsp:cNvPr id="0" name=""/>
        <dsp:cNvSpPr/>
      </dsp:nvSpPr>
      <dsp:spPr>
        <a:xfrm>
          <a:off x="0" y="1333576"/>
          <a:ext cx="5544616" cy="6061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You Tube movie maker</a:t>
          </a:r>
          <a:endParaRPr lang="el-GR" sz="2600" kern="1200" dirty="0"/>
        </a:p>
      </dsp:txBody>
      <dsp:txXfrm>
        <a:off x="1169540" y="1333576"/>
        <a:ext cx="4375075" cy="606171"/>
      </dsp:txXfrm>
    </dsp:sp>
    <dsp:sp modelId="{5E70E09E-76FC-4E6A-A04A-B2CF7E49F8DA}">
      <dsp:nvSpPr>
        <dsp:cNvPr id="0" name=""/>
        <dsp:cNvSpPr/>
      </dsp:nvSpPr>
      <dsp:spPr>
        <a:xfrm>
          <a:off x="60617" y="1394193"/>
          <a:ext cx="1108923" cy="484936"/>
        </a:xfrm>
        <a:prstGeom prst="roundRect">
          <a:avLst>
            <a:gd name="adj" fmla="val 10000"/>
          </a:avLst>
        </a:prstGeom>
        <a:blipFill rotWithShape="0">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48056C-EEEA-4D4C-AA07-612908D64B2A}">
      <dsp:nvSpPr>
        <dsp:cNvPr id="0" name=""/>
        <dsp:cNvSpPr/>
      </dsp:nvSpPr>
      <dsp:spPr>
        <a:xfrm>
          <a:off x="0" y="2000364"/>
          <a:ext cx="5544616" cy="6061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Animaker</a:t>
          </a:r>
          <a:endParaRPr lang="el-GR" sz="2600" kern="1200" dirty="0"/>
        </a:p>
      </dsp:txBody>
      <dsp:txXfrm>
        <a:off x="1169540" y="2000364"/>
        <a:ext cx="4375075" cy="606171"/>
      </dsp:txXfrm>
    </dsp:sp>
    <dsp:sp modelId="{99C26846-CFED-4949-8F92-C7B01A2F4D45}">
      <dsp:nvSpPr>
        <dsp:cNvPr id="0" name=""/>
        <dsp:cNvSpPr/>
      </dsp:nvSpPr>
      <dsp:spPr>
        <a:xfrm>
          <a:off x="60617" y="2060981"/>
          <a:ext cx="1108923" cy="484936"/>
        </a:xfrm>
        <a:prstGeom prst="roundRect">
          <a:avLst>
            <a:gd name="adj" fmla="val 10000"/>
          </a:avLst>
        </a:prstGeom>
        <a:blipFill rotWithShape="0">
          <a:blip xmlns:r="http://schemas.openxmlformats.org/officeDocument/2006/relationships" r:embed="rId4"/>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83B7E3A6-FBAC-4B8B-BEA6-B05D6F56C95B}"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83B7E3A6-FBAC-4B8B-BEA6-B05D6F56C95B}"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3B7E3A6-FBAC-4B8B-BEA6-B05D6F56C95B}"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BFC17CF-5BA3-4654-A97E-7CA1C3E86E82}" type="datetimeFigureOut">
              <a:rPr lang="el-GR" smtClean="0"/>
              <a:pPr/>
              <a:t>7/11/2019</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83B7E3A6-FBAC-4B8B-BEA6-B05D6F56C95B}"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BFC17CF-5BA3-4654-A97E-7CA1C3E86E82}" type="datetimeFigureOut">
              <a:rPr lang="el-GR" smtClean="0"/>
              <a:pPr/>
              <a:t>7/11/2019</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3B7E3A6-FBAC-4B8B-BEA6-B05D6F56C95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8.png"/><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8.jpeg"/><Relationship Id="rId1" Type="http://schemas.openxmlformats.org/officeDocument/2006/relationships/slideLayout" Target="../slideLayouts/slideLayout6.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8.jpeg"/><Relationship Id="rId1" Type="http://schemas.openxmlformats.org/officeDocument/2006/relationships/slideLayout" Target="../slideLayouts/slideLayout6.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18.jpeg"/><Relationship Id="rId1" Type="http://schemas.openxmlformats.org/officeDocument/2006/relationships/slideLayout" Target="../slideLayouts/slideLayout6.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8.jpeg"/><Relationship Id="rId1" Type="http://schemas.openxmlformats.org/officeDocument/2006/relationships/slideLayout" Target="../slideLayouts/slideLayout6.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19.jpeg"/><Relationship Id="rId1" Type="http://schemas.openxmlformats.org/officeDocument/2006/relationships/slideLayout" Target="../slideLayouts/slideLayout6.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4005064"/>
            <a:ext cx="9036496" cy="2664296"/>
          </a:xfrm>
        </p:spPr>
        <p:txBody>
          <a:bodyPr>
            <a:noAutofit/>
          </a:bodyPr>
          <a:lstStyle/>
          <a:p>
            <a:r>
              <a:rPr lang="el-GR" sz="1800" dirty="0" smtClean="0"/>
              <a:t>Επιτροπή Κρίσης Δ.Ε.</a:t>
            </a:r>
          </a:p>
          <a:p>
            <a:endParaRPr lang="el-GR" sz="1800" dirty="0" smtClean="0"/>
          </a:p>
          <a:p>
            <a:pPr algn="l"/>
            <a:r>
              <a:rPr lang="el-GR" sz="1800" dirty="0" smtClean="0">
                <a:latin typeface="Mistral" pitchFamily="66" charset="0"/>
              </a:rPr>
              <a:t>                </a:t>
            </a:r>
            <a:r>
              <a:rPr lang="el-GR" sz="2000" b="1" dirty="0" smtClean="0">
                <a:latin typeface="Mistral" pitchFamily="66" charset="0"/>
              </a:rPr>
              <a:t>Κιουλάνης Σ</a:t>
            </a:r>
            <a:r>
              <a:rPr lang="el-GR" sz="1800" b="1" dirty="0" smtClean="0">
                <a:latin typeface="Mistral" pitchFamily="66" charset="0"/>
              </a:rPr>
              <a:t>.                                   </a:t>
            </a:r>
            <a:r>
              <a:rPr lang="el-GR" sz="2000" b="1" dirty="0" smtClean="0">
                <a:latin typeface="Mistral" pitchFamily="66" charset="0"/>
              </a:rPr>
              <a:t>Μανούσου Ε</a:t>
            </a:r>
            <a:r>
              <a:rPr lang="el-GR" sz="1800" b="1" dirty="0" smtClean="0">
                <a:latin typeface="Mistral" pitchFamily="66" charset="0"/>
              </a:rPr>
              <a:t>.                                         Ιερωνυμάκης Ι</a:t>
            </a:r>
            <a:r>
              <a:rPr lang="el-GR" sz="1800" dirty="0" smtClean="0">
                <a:latin typeface="Mistral" pitchFamily="66" charset="0"/>
              </a:rPr>
              <a:t>.</a:t>
            </a:r>
          </a:p>
          <a:p>
            <a:pPr algn="l"/>
            <a:r>
              <a:rPr lang="el-GR" sz="1200" dirty="0" smtClean="0">
                <a:latin typeface="+mj-lt"/>
              </a:rPr>
              <a:t>       Καθηγητής-Σύμβουλος (Σ.Ε.Π.)  (Ε.Α.Π.)                      Καθηγήτρια Σύμβουλος (Ε.Α.Π.) </a:t>
            </a:r>
            <a:r>
              <a:rPr lang="el-GR" sz="1200" dirty="0" smtClean="0"/>
              <a:t>                                     </a:t>
            </a:r>
            <a:r>
              <a:rPr lang="el-GR" sz="1200" dirty="0" smtClean="0">
                <a:latin typeface="+mj-lt"/>
              </a:rPr>
              <a:t>Ε.ΔΙ.Π. ΠΤΔΕ Πανεπιστήμιο Κρήτης</a:t>
            </a:r>
          </a:p>
          <a:p>
            <a:endParaRPr lang="el-GR" sz="1800" dirty="0" smtClean="0"/>
          </a:p>
          <a:p>
            <a:endParaRPr lang="el-GR" sz="1800" dirty="0" smtClean="0">
              <a:effectLst>
                <a:outerShdw blurRad="38100" dist="38100" dir="2700000" algn="tl">
                  <a:srgbClr val="000000">
                    <a:alpha val="43137"/>
                  </a:srgbClr>
                </a:outerShdw>
              </a:effectLst>
            </a:endParaRPr>
          </a:p>
          <a:p>
            <a:r>
              <a:rPr lang="el-GR" sz="1800" dirty="0" smtClean="0">
                <a:effectLst>
                  <a:outerShdw blurRad="38100" dist="38100" dir="2700000" algn="tl">
                    <a:srgbClr val="000000">
                      <a:alpha val="43137"/>
                    </a:srgbClr>
                  </a:outerShdw>
                </a:effectLst>
              </a:rPr>
              <a:t> Ρέθυμνο, Νοέμβριος 2019</a:t>
            </a:r>
            <a:endParaRPr lang="el-GR" sz="1800" dirty="0"/>
          </a:p>
        </p:txBody>
      </p:sp>
      <p:sp>
        <p:nvSpPr>
          <p:cNvPr id="2" name="1 - Τίτλος"/>
          <p:cNvSpPr>
            <a:spLocks noGrp="1"/>
          </p:cNvSpPr>
          <p:nvPr>
            <p:ph type="ctrTitle"/>
          </p:nvPr>
        </p:nvSpPr>
        <p:spPr>
          <a:xfrm>
            <a:off x="0" y="1628800"/>
            <a:ext cx="9144000" cy="1470025"/>
          </a:xfrm>
        </p:spPr>
        <p:txBody>
          <a:bodyPr>
            <a:noAutofit/>
          </a:bodyPr>
          <a:lstStyle/>
          <a:p>
            <a:r>
              <a:rPr lang="el-GR" sz="2200" b="1" dirty="0" smtClean="0">
                <a:cs typeface="Calibri" pitchFamily="34" charset="0"/>
              </a:rPr>
              <a:t>«Σχεδιασμός, ανάπτυξη και αποτίμηση ολοκληρωμένου περιβάλλοντος εξ αποστάσεως </a:t>
            </a:r>
            <a:r>
              <a:rPr lang="en-US" sz="2200" b="1" dirty="0" smtClean="0">
                <a:cs typeface="Calibri" pitchFamily="34" charset="0"/>
              </a:rPr>
              <a:t> </a:t>
            </a:r>
            <a:r>
              <a:rPr lang="el-GR" sz="2200" b="1" dirty="0" smtClean="0">
                <a:cs typeface="Calibri" pitchFamily="34" charset="0"/>
              </a:rPr>
              <a:t>επιμόρφωσης</a:t>
            </a:r>
            <a:r>
              <a:rPr lang="en-US" sz="2200" b="1" dirty="0" smtClean="0">
                <a:cs typeface="Calibri" pitchFamily="34" charset="0"/>
              </a:rPr>
              <a:t>  </a:t>
            </a:r>
            <a:r>
              <a:rPr lang="el-GR" sz="2200" b="1" dirty="0" smtClean="0">
                <a:cs typeface="Calibri" pitchFamily="34" charset="0"/>
              </a:rPr>
              <a:t>διευθυντών σχολικών μονάδων</a:t>
            </a:r>
            <a:r>
              <a:rPr lang="en-US" sz="2200" b="1" dirty="0" smtClean="0">
                <a:cs typeface="Calibri" pitchFamily="34" charset="0"/>
              </a:rPr>
              <a:t> </a:t>
            </a:r>
            <a:r>
              <a:rPr lang="el-GR" sz="2200" b="1" dirty="0" smtClean="0">
                <a:cs typeface="Calibri" pitchFamily="34" charset="0"/>
              </a:rPr>
              <a:t> με θέμα:</a:t>
            </a:r>
            <a:r>
              <a:rPr lang="en-US" sz="2200" b="1" dirty="0" smtClean="0">
                <a:cs typeface="Calibri" pitchFamily="34" charset="0"/>
              </a:rPr>
              <a:t> </a:t>
            </a:r>
            <a:r>
              <a:rPr lang="el-GR" sz="2200" b="1" dirty="0" smtClean="0">
                <a:cs typeface="Calibri" pitchFamily="34" charset="0"/>
              </a:rPr>
              <a:t>Βασικό νομικό πλαίσιο Δημοτικών Σχολείων»</a:t>
            </a:r>
            <a:r>
              <a:rPr lang="el-GR" sz="2200" dirty="0" smtClean="0"/>
              <a:t/>
            </a:r>
            <a:br>
              <a:rPr lang="el-GR" sz="2200" dirty="0" smtClean="0"/>
            </a:br>
            <a:endParaRPr lang="el-GR" sz="2200" dirty="0"/>
          </a:p>
        </p:txBody>
      </p:sp>
      <p:sp>
        <p:nvSpPr>
          <p:cNvPr id="4" name="3 - Ορθογώνιο"/>
          <p:cNvSpPr/>
          <p:nvPr/>
        </p:nvSpPr>
        <p:spPr>
          <a:xfrm>
            <a:off x="251520" y="188640"/>
            <a:ext cx="8640960" cy="923330"/>
          </a:xfrm>
          <a:prstGeom prst="rect">
            <a:avLst/>
          </a:prstGeom>
        </p:spPr>
        <p:txBody>
          <a:bodyPr wrap="square">
            <a:spAutoFit/>
          </a:bodyPr>
          <a:lstStyle/>
          <a:p>
            <a:pPr lvl="0" algn="ctr" fontAlgn="base">
              <a:spcBef>
                <a:spcPct val="0"/>
              </a:spcBef>
              <a:spcAft>
                <a:spcPct val="0"/>
              </a:spcAft>
            </a:pPr>
            <a:r>
              <a:rPr lang="el-GR" dirty="0">
                <a:solidFill>
                  <a:prstClr val="black"/>
                </a:solidFill>
                <a:latin typeface="Book Antiqua" panose="02040602050305030304" pitchFamily="18" charset="0"/>
              </a:rPr>
              <a:t>Πρόγραμμα Μεταπτυχιακών Σπουδών: </a:t>
            </a:r>
            <a:endParaRPr lang="en-US" dirty="0">
              <a:solidFill>
                <a:prstClr val="black"/>
              </a:solidFill>
              <a:latin typeface="Book Antiqua" panose="02040602050305030304" pitchFamily="18" charset="0"/>
            </a:endParaRPr>
          </a:p>
          <a:p>
            <a:pPr lvl="0" algn="ctr" fontAlgn="base">
              <a:spcBef>
                <a:spcPct val="0"/>
              </a:spcBef>
              <a:spcAft>
                <a:spcPct val="0"/>
              </a:spcAft>
            </a:pPr>
            <a:r>
              <a:rPr lang="el-GR" dirty="0">
                <a:solidFill>
                  <a:prstClr val="black"/>
                </a:solidFill>
                <a:latin typeface="Book Antiqua" panose="02040602050305030304" pitchFamily="18" charset="0"/>
              </a:rPr>
              <a:t>«Επιστήμες της Αγωγής - Εξ Αποστάσεως Εκπαίδευση  με την χρήση των </a:t>
            </a:r>
            <a:r>
              <a:rPr lang="el-GR" dirty="0" smtClean="0">
                <a:solidFill>
                  <a:prstClr val="black"/>
                </a:solidFill>
                <a:latin typeface="Book Antiqua" panose="02040602050305030304" pitchFamily="18" charset="0"/>
              </a:rPr>
              <a:t>ΤΠΕ        </a:t>
            </a:r>
            <a:r>
              <a:rPr lang="el-GR" dirty="0">
                <a:solidFill>
                  <a:prstClr val="black"/>
                </a:solidFill>
                <a:latin typeface="Book Antiqua" panose="02040602050305030304" pitchFamily="18" charset="0"/>
              </a:rPr>
              <a:t>(e-</a:t>
            </a:r>
            <a:r>
              <a:rPr lang="el-GR" dirty="0" err="1">
                <a:solidFill>
                  <a:prstClr val="black"/>
                </a:solidFill>
                <a:latin typeface="Book Antiqua" panose="02040602050305030304" pitchFamily="18" charset="0"/>
              </a:rPr>
              <a:t>Learnin</a:t>
            </a:r>
            <a:r>
              <a:rPr lang="el-GR" dirty="0">
                <a:solidFill>
                  <a:prstClr val="black"/>
                </a:solidFill>
                <a:latin typeface="Book Antiqua" panose="02040602050305030304" pitchFamily="18" charset="0"/>
              </a:rPr>
              <a:t>g)»</a:t>
            </a:r>
          </a:p>
        </p:txBody>
      </p:sp>
      <p:sp>
        <p:nvSpPr>
          <p:cNvPr id="5" name="2 - Υπότιτλος"/>
          <p:cNvSpPr txBox="1">
            <a:spLocks/>
          </p:cNvSpPr>
          <p:nvPr/>
        </p:nvSpPr>
        <p:spPr>
          <a:xfrm>
            <a:off x="323528" y="3212976"/>
            <a:ext cx="8496944" cy="1600200"/>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l-GR" sz="26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5 - Ορθογώνιο"/>
          <p:cNvSpPr/>
          <p:nvPr/>
        </p:nvSpPr>
        <p:spPr>
          <a:xfrm>
            <a:off x="3203848" y="3140968"/>
            <a:ext cx="2592288" cy="707886"/>
          </a:xfrm>
          <a:prstGeom prst="rect">
            <a:avLst/>
          </a:prstGeom>
        </p:spPr>
        <p:txBody>
          <a:bodyPr wrap="square">
            <a:spAutoFit/>
          </a:bodyPr>
          <a:lstStyle/>
          <a:p>
            <a:pPr algn="ctr"/>
            <a:r>
              <a:rPr lang="el-GR" sz="2000" dirty="0" smtClean="0">
                <a:latin typeface="Mistral" pitchFamily="66" charset="0"/>
                <a:ea typeface="Times New Roman" panose="02020603050405020304" pitchFamily="18" charset="0"/>
                <a:cs typeface="Times New Roman" panose="02020603050405020304" pitchFamily="18" charset="0"/>
              </a:rPr>
              <a:t>Πετράκης Νεκτάριος</a:t>
            </a:r>
            <a:endParaRPr lang="el-GR" sz="2000" dirty="0">
              <a:latin typeface="Mistral" pitchFamily="66" charset="0"/>
              <a:ea typeface="Times New Roman" panose="02020603050405020304" pitchFamily="18" charset="0"/>
              <a:cs typeface="Times New Roman" panose="02020603050405020304" pitchFamily="18" charset="0"/>
            </a:endParaRPr>
          </a:p>
          <a:p>
            <a:pPr algn="ctr"/>
            <a:r>
              <a:rPr lang="el-GR" sz="2000" dirty="0" smtClean="0">
                <a:latin typeface="Mistral" pitchFamily="66" charset="0"/>
                <a:cs typeface="Times New Roman" panose="02020603050405020304" pitchFamily="18" charset="0"/>
              </a:rPr>
              <a:t>Α.Μ.: 1070</a:t>
            </a:r>
            <a:endParaRPr lang="el-G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332656"/>
            <a:ext cx="7772400" cy="868958"/>
          </a:xfrm>
        </p:spPr>
        <p:txBody>
          <a:bodyPr>
            <a:normAutofit/>
          </a:bodyPr>
          <a:lstStyle/>
          <a:p>
            <a:pPr algn="ctr"/>
            <a:r>
              <a:rPr lang="el-GR" sz="3600" dirty="0" smtClean="0"/>
              <a:t>Σχεδίαση του εκπαιδευτικού υλικού</a:t>
            </a:r>
            <a:endParaRPr lang="el-GR" sz="3600" dirty="0"/>
          </a:p>
        </p:txBody>
      </p:sp>
      <p:graphicFrame>
        <p:nvGraphicFramePr>
          <p:cNvPr id="3" name="2 - Διάγραμμα"/>
          <p:cNvGraphicFramePr/>
          <p:nvPr/>
        </p:nvGraphicFramePr>
        <p:xfrm>
          <a:off x="1187624" y="2564904"/>
          <a:ext cx="7080448" cy="3616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3 - Εικόνα"/>
          <p:cNvPicPr/>
          <p:nvPr/>
        </p:nvPicPr>
        <p:blipFill>
          <a:blip r:embed="rId7" cstate="print"/>
          <a:srcRect/>
          <a:stretch>
            <a:fillRect/>
          </a:stretch>
        </p:blipFill>
        <p:spPr bwMode="auto">
          <a:xfrm>
            <a:off x="323528" y="692696"/>
            <a:ext cx="1440160" cy="151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772400" cy="724942"/>
          </a:xfrm>
          <a:noFill/>
        </p:spPr>
        <p:txBody>
          <a:bodyPr>
            <a:normAutofit/>
          </a:bodyPr>
          <a:lstStyle/>
          <a:p>
            <a:pPr algn="ctr"/>
            <a:r>
              <a:rPr lang="el-GR" sz="3200" dirty="0" smtClean="0"/>
              <a:t>Σκοπός και περιεχόμενο του ΕΥ</a:t>
            </a:r>
            <a:endParaRPr lang="el-GR" sz="3200" dirty="0"/>
          </a:p>
        </p:txBody>
      </p:sp>
      <p:sp>
        <p:nvSpPr>
          <p:cNvPr id="3" name="2 - TextBox"/>
          <p:cNvSpPr txBox="1"/>
          <p:nvPr/>
        </p:nvSpPr>
        <p:spPr>
          <a:xfrm>
            <a:off x="683568" y="2348880"/>
            <a:ext cx="8132109" cy="3877985"/>
          </a:xfrm>
          <a:prstGeom prst="rect">
            <a:avLst/>
          </a:prstGeom>
          <a:noFill/>
        </p:spPr>
        <p:txBody>
          <a:bodyPr wrap="square" rtlCol="0">
            <a:spAutoFit/>
          </a:bodyPr>
          <a:lstStyle/>
          <a:p>
            <a:pPr algn="ctr"/>
            <a:r>
              <a:rPr lang="el-GR" sz="2400" b="1" dirty="0" smtClean="0">
                <a:solidFill>
                  <a:srgbClr val="C00000"/>
                </a:solidFill>
                <a:latin typeface="+mj-lt"/>
              </a:rPr>
              <a:t>Σκοπός</a:t>
            </a:r>
            <a:r>
              <a:rPr lang="el-GR" sz="2400" dirty="0" smtClean="0">
                <a:latin typeface="+mj-lt"/>
              </a:rPr>
              <a:t> του ΕΥ είναι η παρουσίαση βασικών άρθρων του ΠΔ 79 που αφορά τη λειτουργία των δημοτικών σχολείων.</a:t>
            </a:r>
          </a:p>
          <a:p>
            <a:endParaRPr lang="el-GR" dirty="0" smtClean="0"/>
          </a:p>
          <a:p>
            <a:endParaRPr lang="el-GR" dirty="0" smtClean="0"/>
          </a:p>
          <a:p>
            <a:endParaRPr lang="el-GR" dirty="0" smtClean="0"/>
          </a:p>
          <a:p>
            <a:endParaRPr lang="el-GR" dirty="0" smtClean="0"/>
          </a:p>
          <a:p>
            <a:endParaRPr lang="el-GR" dirty="0" smtClean="0"/>
          </a:p>
          <a:p>
            <a:endParaRPr lang="el-GR" dirty="0" smtClean="0"/>
          </a:p>
          <a:p>
            <a:pPr algn="ctr"/>
            <a:r>
              <a:rPr lang="el-GR" sz="2400" b="1" dirty="0" smtClean="0">
                <a:solidFill>
                  <a:srgbClr val="C00000"/>
                </a:solidFill>
                <a:latin typeface="+mj-lt"/>
              </a:rPr>
              <a:t>Περιεχόμενο: </a:t>
            </a:r>
            <a:r>
              <a:rPr lang="el-GR" sz="2400" dirty="0" smtClean="0">
                <a:latin typeface="+mj-lt"/>
              </a:rPr>
              <a:t>Το ΕΥ υλικό αποτελείται από τέσσερις διδακτικές ενότητες. Σε κάθε μία από αυτές παρουσιάζονται συγκεκριμένα άρθρα του ΠΔ 79. </a:t>
            </a:r>
          </a:p>
          <a:p>
            <a:endParaRPr lang="el-GR" dirty="0"/>
          </a:p>
        </p:txBody>
      </p:sp>
      <p:pic>
        <p:nvPicPr>
          <p:cNvPr id="8" name="Picture 4" descr="Αποτέλεσμα εικόνας για target 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683568" y="1412776"/>
            <a:ext cx="934779" cy="984822"/>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9 - Εικόνα" descr="images.jpg"/>
          <p:cNvPicPr>
            <a:picLocks noChangeAspect="1"/>
          </p:cNvPicPr>
          <p:nvPr/>
        </p:nvPicPr>
        <p:blipFill>
          <a:blip r:embed="rId3" cstate="print"/>
          <a:stretch>
            <a:fillRect/>
          </a:stretch>
        </p:blipFill>
        <p:spPr>
          <a:xfrm>
            <a:off x="683568" y="3573016"/>
            <a:ext cx="1456979" cy="100811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60648"/>
            <a:ext cx="7772400" cy="724942"/>
          </a:xfrm>
        </p:spPr>
        <p:txBody>
          <a:bodyPr>
            <a:normAutofit fontScale="90000"/>
          </a:bodyPr>
          <a:lstStyle/>
          <a:p>
            <a:pPr algn="ctr"/>
            <a:r>
              <a:rPr lang="el-GR" dirty="0" smtClean="0"/>
              <a:t>Αρχές ανάπτυξης του ΕΥ</a:t>
            </a:r>
            <a:endParaRPr lang="el-GR" dirty="0"/>
          </a:p>
        </p:txBody>
      </p:sp>
      <p:graphicFrame>
        <p:nvGraphicFramePr>
          <p:cNvPr id="4" name="3 - Διάγραμμα"/>
          <p:cNvGraphicFramePr/>
          <p:nvPr/>
        </p:nvGraphicFramePr>
        <p:xfrm>
          <a:off x="899592" y="1052736"/>
          <a:ext cx="6120680"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 TextBox"/>
          <p:cNvSpPr txBox="1"/>
          <p:nvPr/>
        </p:nvSpPr>
        <p:spPr>
          <a:xfrm>
            <a:off x="5436096" y="1124744"/>
            <a:ext cx="2952328" cy="1169551"/>
          </a:xfrm>
          <a:prstGeom prst="rect">
            <a:avLst/>
          </a:prstGeom>
          <a:solidFill>
            <a:schemeClr val="accent1"/>
          </a:solidFill>
        </p:spPr>
        <p:txBody>
          <a:bodyPr wrap="square" rtlCol="0">
            <a:spAutoFit/>
          </a:bodyPr>
          <a:lstStyle/>
          <a:p>
            <a:pPr lvl="0" algn="ctr"/>
            <a:r>
              <a:rPr lang="el-GR" sz="1400" dirty="0" smtClean="0">
                <a:solidFill>
                  <a:schemeClr val="bg1"/>
                </a:solidFill>
                <a:latin typeface="+mj-lt"/>
              </a:rPr>
              <a:t>Οι τρείς δέσμες (</a:t>
            </a:r>
            <a:r>
              <a:rPr lang="en-US" sz="1400" dirty="0" smtClean="0">
                <a:solidFill>
                  <a:schemeClr val="bg1"/>
                </a:solidFill>
                <a:latin typeface="+mj-lt"/>
              </a:rPr>
              <a:t>West &amp; </a:t>
            </a:r>
            <a:r>
              <a:rPr lang="el-GR" sz="1400" dirty="0" smtClean="0">
                <a:solidFill>
                  <a:schemeClr val="bg1"/>
                </a:solidFill>
                <a:latin typeface="+mj-lt"/>
              </a:rPr>
              <a:t>Λιοναράκης,2001) </a:t>
            </a:r>
          </a:p>
          <a:p>
            <a:pPr lvl="0" algn="ctr"/>
            <a:r>
              <a:rPr lang="el-GR" sz="1400" dirty="0" smtClean="0">
                <a:solidFill>
                  <a:schemeClr val="bg1"/>
                </a:solidFill>
                <a:latin typeface="+mj-lt"/>
              </a:rPr>
              <a:t>Οι επτά βασικές αρχές (</a:t>
            </a:r>
            <a:r>
              <a:rPr lang="el-GR" sz="1400" dirty="0" smtClean="0">
                <a:solidFill>
                  <a:schemeClr val="bg1"/>
                </a:solidFill>
              </a:rPr>
              <a:t>Αναστασιάδης, Σπαντιδάκης και Χατζηδάκη (2014). </a:t>
            </a:r>
            <a:r>
              <a:rPr lang="el-GR" sz="1400" dirty="0" smtClean="0">
                <a:solidFill>
                  <a:schemeClr val="bg1"/>
                </a:solidFill>
                <a:latin typeface="+mj-lt"/>
              </a:rPr>
              <a:t>)</a:t>
            </a:r>
            <a:endParaRPr lang="en-US" sz="1400" dirty="0" smtClean="0">
              <a:solidFill>
                <a:schemeClr val="bg1"/>
              </a:solidFill>
              <a:latin typeface="+mj-lt"/>
            </a:endParaRPr>
          </a:p>
        </p:txBody>
      </p:sp>
      <p:sp>
        <p:nvSpPr>
          <p:cNvPr id="6" name="5 - TextBox"/>
          <p:cNvSpPr txBox="1"/>
          <p:nvPr/>
        </p:nvSpPr>
        <p:spPr>
          <a:xfrm>
            <a:off x="539552" y="4725144"/>
            <a:ext cx="1584176" cy="1384995"/>
          </a:xfrm>
          <a:prstGeom prst="rect">
            <a:avLst/>
          </a:prstGeom>
          <a:solidFill>
            <a:schemeClr val="accent1"/>
          </a:solidFill>
          <a:ln>
            <a:noFill/>
          </a:ln>
          <a:effectLst>
            <a:outerShdw blurRad="50800" dist="50800" dir="21540000" sx="1000" sy="1000" algn="ctr" rotWithShape="0">
              <a:srgbClr val="000000">
                <a:alpha val="71000"/>
              </a:srgbClr>
            </a:outerShdw>
          </a:effectLst>
        </p:spPr>
        <p:txBody>
          <a:bodyPr wrap="square" rtlCol="0">
            <a:spAutoFit/>
          </a:bodyPr>
          <a:lstStyle/>
          <a:p>
            <a:pPr algn="ctr"/>
            <a:r>
              <a:rPr lang="el-GR" sz="1400" dirty="0" smtClean="0">
                <a:solidFill>
                  <a:schemeClr val="bg1"/>
                </a:solidFill>
                <a:latin typeface="+mj-lt"/>
              </a:rPr>
              <a:t>Πέντε βασικές αρχές εκπαίδευσης ενηλίκων (Κόκκος &amp; Λιοναράκης, 1998) </a:t>
            </a:r>
            <a:endParaRPr lang="el-GR" sz="1400" dirty="0">
              <a:solidFill>
                <a:schemeClr val="bg1"/>
              </a:solidFill>
              <a:latin typeface="+mj-lt"/>
            </a:endParaRPr>
          </a:p>
        </p:txBody>
      </p:sp>
      <p:sp>
        <p:nvSpPr>
          <p:cNvPr id="8" name="7 - TextBox"/>
          <p:cNvSpPr txBox="1"/>
          <p:nvPr/>
        </p:nvSpPr>
        <p:spPr>
          <a:xfrm>
            <a:off x="6983760" y="4365105"/>
            <a:ext cx="1908720" cy="1384995"/>
          </a:xfrm>
          <a:prstGeom prst="rect">
            <a:avLst/>
          </a:prstGeom>
          <a:solidFill>
            <a:schemeClr val="accent1"/>
          </a:solidFill>
        </p:spPr>
        <p:txBody>
          <a:bodyPr wrap="square" rtlCol="0">
            <a:spAutoFit/>
          </a:bodyPr>
          <a:lstStyle/>
          <a:p>
            <a:pPr algn="ctr"/>
            <a:r>
              <a:rPr lang="el-GR" sz="1400" dirty="0" smtClean="0">
                <a:solidFill>
                  <a:schemeClr val="bg1"/>
                </a:solidFill>
                <a:latin typeface="+mj-lt"/>
              </a:rPr>
              <a:t>Αρχές σχεδιασμού και ανάπτυξης εκπαιδευτικού περιβάλλοντος ADEC, (1999, όπ. αναφ. στο Αναστασιάδης, 2006)</a:t>
            </a:r>
            <a:endParaRPr lang="el-GR" sz="1400" dirty="0">
              <a:solidFill>
                <a:schemeClr val="bg1"/>
              </a:solidFill>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188640"/>
            <a:ext cx="7772400" cy="796950"/>
          </a:xfrm>
        </p:spPr>
        <p:txBody>
          <a:bodyPr/>
          <a:lstStyle/>
          <a:p>
            <a:pPr algn="ctr"/>
            <a:r>
              <a:rPr lang="el-GR" dirty="0" smtClean="0"/>
              <a:t>Τεχνολογικά εργαλεία</a:t>
            </a:r>
            <a:endParaRPr lang="el-GR" dirty="0"/>
          </a:p>
        </p:txBody>
      </p:sp>
      <p:graphicFrame>
        <p:nvGraphicFramePr>
          <p:cNvPr id="4" name="3 - Διάγραμμα"/>
          <p:cNvGraphicFramePr/>
          <p:nvPr/>
        </p:nvGraphicFramePr>
        <p:xfrm>
          <a:off x="1187624" y="1484784"/>
          <a:ext cx="6840760" cy="1512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 TextBox"/>
          <p:cNvSpPr txBox="1"/>
          <p:nvPr/>
        </p:nvSpPr>
        <p:spPr>
          <a:xfrm>
            <a:off x="3131840" y="3068960"/>
            <a:ext cx="3052118" cy="400110"/>
          </a:xfrm>
          <a:prstGeom prst="rect">
            <a:avLst/>
          </a:prstGeom>
          <a:noFill/>
        </p:spPr>
        <p:txBody>
          <a:bodyPr wrap="none" rtlCol="0">
            <a:spAutoFit/>
          </a:bodyPr>
          <a:lstStyle/>
          <a:p>
            <a:r>
              <a:rPr lang="el-GR" sz="2000" dirty="0" smtClean="0">
                <a:latin typeface="+mj-lt"/>
              </a:rPr>
              <a:t>Άλλα τεχνολογικά εργαλεία</a:t>
            </a:r>
            <a:endParaRPr lang="el-GR" sz="2000" dirty="0">
              <a:latin typeface="+mj-lt"/>
            </a:endParaRPr>
          </a:p>
        </p:txBody>
      </p:sp>
      <p:graphicFrame>
        <p:nvGraphicFramePr>
          <p:cNvPr id="7" name="6 - Διάγραμμα"/>
          <p:cNvGraphicFramePr/>
          <p:nvPr/>
        </p:nvGraphicFramePr>
        <p:xfrm>
          <a:off x="1763688" y="3573016"/>
          <a:ext cx="5544616" cy="26080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7 - TextBox"/>
          <p:cNvSpPr txBox="1"/>
          <p:nvPr/>
        </p:nvSpPr>
        <p:spPr>
          <a:xfrm>
            <a:off x="2987824" y="908720"/>
            <a:ext cx="3266343" cy="400110"/>
          </a:xfrm>
          <a:prstGeom prst="rect">
            <a:avLst/>
          </a:prstGeom>
          <a:noFill/>
        </p:spPr>
        <p:txBody>
          <a:bodyPr wrap="none" rtlCol="0">
            <a:spAutoFit/>
          </a:bodyPr>
          <a:lstStyle/>
          <a:p>
            <a:r>
              <a:rPr lang="el-GR" sz="2000" dirty="0" smtClean="0">
                <a:latin typeface="+mj-lt"/>
              </a:rPr>
              <a:t>Βασικά τεχνολογικά εργαλεία</a:t>
            </a:r>
            <a:endParaRPr lang="el-GR" sz="2000" dirty="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764704"/>
            <a:ext cx="7772400" cy="1152128"/>
          </a:xfrm>
        </p:spPr>
        <p:txBody>
          <a:bodyPr>
            <a:normAutofit fontScale="90000"/>
          </a:bodyPr>
          <a:lstStyle/>
          <a:p>
            <a:pPr algn="ctr"/>
            <a:r>
              <a:rPr lang="el-GR" dirty="0" smtClean="0"/>
              <a:t>Μεθοδολογία έρευνας</a:t>
            </a:r>
            <a:br>
              <a:rPr lang="el-GR" dirty="0" smtClean="0"/>
            </a:br>
            <a:r>
              <a:rPr lang="el-GR" dirty="0" smtClean="0"/>
              <a:t>Σκοπός</a:t>
            </a:r>
            <a:endParaRPr lang="el-GR" dirty="0"/>
          </a:p>
        </p:txBody>
      </p:sp>
      <p:sp>
        <p:nvSpPr>
          <p:cNvPr id="3" name="2 - TextBox"/>
          <p:cNvSpPr txBox="1"/>
          <p:nvPr/>
        </p:nvSpPr>
        <p:spPr>
          <a:xfrm>
            <a:off x="323528" y="1988840"/>
            <a:ext cx="8568952" cy="3347776"/>
          </a:xfrm>
          <a:prstGeom prst="rect">
            <a:avLst/>
          </a:prstGeom>
          <a:blipFill>
            <a:blip r:embed="rId2" cstate="print"/>
            <a:tile tx="0" ty="0" sx="100000" sy="100000" flip="none" algn="tl"/>
          </a:blipFill>
        </p:spPr>
        <p:txBody>
          <a:bodyPr wrap="square" rtlCol="0">
            <a:spAutoFit/>
          </a:bodyPr>
          <a:lstStyle/>
          <a:p>
            <a:pPr algn="just">
              <a:lnSpc>
                <a:spcPct val="150000"/>
              </a:lnSpc>
            </a:pPr>
            <a:r>
              <a:rPr lang="el-GR" sz="2400" dirty="0" smtClean="0"/>
              <a:t>   Η έρευνα αυτή σκοπό έχει να αποτιμήσει το εκπαιδευτικό υλικό που έχει σχεδιαστεί με τη μέθοδο της εξαε για την εξ αποστάσεως επιμόρφωση των στελεχών εκπαίδευσης και παράλληλα να διερευνήσει τη δυνατότητα αξιοποίησης της εξαε προκειμένου να συμβάλλει στο σημαντικό έργο της επιμόρφωσης στελεχών εκπαίδευσης.</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0"/>
            <a:ext cx="7772400" cy="792088"/>
          </a:xfrm>
        </p:spPr>
        <p:txBody>
          <a:bodyPr>
            <a:normAutofit fontScale="90000"/>
          </a:bodyPr>
          <a:lstStyle/>
          <a:p>
            <a:pPr algn="ctr"/>
            <a:r>
              <a:rPr lang="el-GR" dirty="0" smtClean="0"/>
              <a:t>Μεθοδολογία  έρευνας - </a:t>
            </a:r>
            <a:r>
              <a:rPr lang="el-GR" sz="3100" dirty="0" smtClean="0"/>
              <a:t>Ταυτότητα Έρευνας</a:t>
            </a:r>
            <a:endParaRPr lang="el-GR" sz="3100" dirty="0"/>
          </a:p>
        </p:txBody>
      </p:sp>
      <p:sp>
        <p:nvSpPr>
          <p:cNvPr id="3" name="2 - TextBox"/>
          <p:cNvSpPr txBox="1"/>
          <p:nvPr/>
        </p:nvSpPr>
        <p:spPr>
          <a:xfrm>
            <a:off x="395536" y="764704"/>
            <a:ext cx="8496944" cy="5909310"/>
          </a:xfrm>
          <a:prstGeom prst="rect">
            <a:avLst/>
          </a:prstGeom>
          <a:blipFill>
            <a:blip r:embed="rId2" cstate="print"/>
            <a:tile tx="0" ty="0" sx="100000" sy="100000" flip="none" algn="tl"/>
          </a:blipFill>
        </p:spPr>
        <p:txBody>
          <a:bodyPr wrap="square" rtlCol="0">
            <a:spAutoFit/>
          </a:bodyPr>
          <a:lstStyle/>
          <a:p>
            <a:pPr>
              <a:lnSpc>
                <a:spcPct val="150000"/>
              </a:lnSpc>
            </a:pPr>
            <a:r>
              <a:rPr lang="el-GR" sz="2000" dirty="0" smtClean="0"/>
              <a:t>Είδος έρευνας: </a:t>
            </a:r>
            <a:r>
              <a:rPr lang="el-GR" sz="2000" b="1" dirty="0" smtClean="0"/>
              <a:t>Ποιοτική έρευνα</a:t>
            </a:r>
          </a:p>
          <a:p>
            <a:pPr>
              <a:lnSpc>
                <a:spcPct val="150000"/>
              </a:lnSpc>
            </a:pPr>
            <a:r>
              <a:rPr lang="el-GR" sz="2000" dirty="0" smtClean="0"/>
              <a:t>Συλλογή δεδομένων: </a:t>
            </a:r>
            <a:r>
              <a:rPr lang="el-GR" sz="2000" b="1" dirty="0" smtClean="0"/>
              <a:t>Ημιδομημένη συνέντευξη</a:t>
            </a:r>
          </a:p>
          <a:p>
            <a:pPr>
              <a:lnSpc>
                <a:spcPct val="150000"/>
              </a:lnSpc>
            </a:pPr>
            <a:r>
              <a:rPr lang="el-GR" sz="2000" dirty="0" smtClean="0"/>
              <a:t>Επεξεργασία δεδομένων: </a:t>
            </a:r>
            <a:r>
              <a:rPr lang="el-GR" sz="2000" b="1" dirty="0" smtClean="0"/>
              <a:t>Ανάλυση περιεχομένου </a:t>
            </a:r>
            <a:r>
              <a:rPr lang="en-US" sz="2000" b="1" dirty="0" smtClean="0"/>
              <a:t>(Atlas.ti)</a:t>
            </a:r>
            <a:endParaRPr lang="el-GR" sz="2000" b="1" dirty="0" smtClean="0"/>
          </a:p>
          <a:p>
            <a:pPr>
              <a:lnSpc>
                <a:spcPct val="150000"/>
              </a:lnSpc>
            </a:pPr>
            <a:r>
              <a:rPr lang="el-GR" sz="2000" dirty="0" smtClean="0"/>
              <a:t>Επιλογή Συμμετεχόντων: </a:t>
            </a:r>
            <a:r>
              <a:rPr lang="el-GR" sz="2000" b="1" dirty="0" smtClean="0"/>
              <a:t>Δειγματοληψία κριτηρίου</a:t>
            </a:r>
          </a:p>
          <a:p>
            <a:pPr>
              <a:lnSpc>
                <a:spcPct val="150000"/>
              </a:lnSpc>
            </a:pPr>
            <a:r>
              <a:rPr lang="el-GR" sz="2000" dirty="0" smtClean="0"/>
              <a:t>Συμμετέχοντες:  </a:t>
            </a:r>
            <a:r>
              <a:rPr lang="el-GR" sz="2000" b="1" dirty="0" smtClean="0"/>
              <a:t>10 στελέχη εκπαίδευσης:</a:t>
            </a:r>
            <a:r>
              <a:rPr lang="en-US" sz="2000" b="1" dirty="0" smtClean="0"/>
              <a:t> </a:t>
            </a:r>
            <a:endParaRPr lang="el-GR" sz="2000" b="1" dirty="0" smtClean="0"/>
          </a:p>
          <a:p>
            <a:pPr marL="800100" lvl="1" indent="-342900">
              <a:lnSpc>
                <a:spcPct val="150000"/>
              </a:lnSpc>
              <a:buFont typeface="Arial" panose="020B0604020202020204" pitchFamily="34" charset="0"/>
              <a:buChar char="•"/>
            </a:pPr>
            <a:r>
              <a:rPr lang="el-GR" sz="2000" b="1" dirty="0" smtClean="0"/>
              <a:t>5</a:t>
            </a:r>
            <a:r>
              <a:rPr lang="en-US" sz="2000" b="1" dirty="0" smtClean="0"/>
              <a:t> </a:t>
            </a:r>
            <a:r>
              <a:rPr lang="el-GR" sz="2000" dirty="0" smtClean="0"/>
              <a:t>Άνδρες, </a:t>
            </a:r>
            <a:r>
              <a:rPr lang="el-GR" sz="2000" b="1" dirty="0" smtClean="0"/>
              <a:t>5</a:t>
            </a:r>
            <a:r>
              <a:rPr lang="el-GR" sz="2000" dirty="0" smtClean="0"/>
              <a:t> Γυναίκες</a:t>
            </a:r>
          </a:p>
          <a:p>
            <a:pPr marL="800100" lvl="1" indent="-342900">
              <a:lnSpc>
                <a:spcPct val="150000"/>
              </a:lnSpc>
              <a:buFont typeface="Arial" panose="020B0604020202020204" pitchFamily="34" charset="0"/>
              <a:buChar char="•"/>
            </a:pPr>
            <a:r>
              <a:rPr lang="el-GR" sz="2000" b="1" dirty="0" smtClean="0"/>
              <a:t>6</a:t>
            </a:r>
            <a:r>
              <a:rPr lang="el-GR" sz="2000" dirty="0" smtClean="0"/>
              <a:t> Διευθυντές/</a:t>
            </a:r>
            <a:r>
              <a:rPr lang="el-GR" sz="2000" dirty="0" err="1" smtClean="0"/>
              <a:t>ντριες</a:t>
            </a:r>
            <a:r>
              <a:rPr lang="el-GR" sz="2000" dirty="0" smtClean="0"/>
              <a:t>, </a:t>
            </a:r>
            <a:r>
              <a:rPr lang="el-GR" sz="2000" b="1" dirty="0" smtClean="0"/>
              <a:t>4</a:t>
            </a:r>
            <a:r>
              <a:rPr lang="el-GR" sz="2000" dirty="0" smtClean="0"/>
              <a:t> Υποδιευθυντές/</a:t>
            </a:r>
            <a:r>
              <a:rPr lang="el-GR" sz="2000" dirty="0" err="1" smtClean="0"/>
              <a:t>ντριες</a:t>
            </a:r>
            <a:r>
              <a:rPr lang="el-GR" sz="2000" dirty="0" smtClean="0"/>
              <a:t>, </a:t>
            </a:r>
          </a:p>
          <a:p>
            <a:pPr marL="800100" lvl="1" indent="-342900">
              <a:lnSpc>
                <a:spcPct val="150000"/>
              </a:lnSpc>
              <a:buFont typeface="Arial" panose="020B0604020202020204" pitchFamily="34" charset="0"/>
              <a:buChar char="•"/>
            </a:pPr>
            <a:r>
              <a:rPr lang="el-GR" sz="2000" b="1" dirty="0" smtClean="0"/>
              <a:t>6</a:t>
            </a:r>
            <a:r>
              <a:rPr lang="el-GR" sz="2000" dirty="0" smtClean="0"/>
              <a:t> κάτοχοι ΜΤΠΧ, </a:t>
            </a:r>
            <a:r>
              <a:rPr lang="el-GR" sz="2000" b="1" dirty="0" smtClean="0"/>
              <a:t>4</a:t>
            </a:r>
            <a:r>
              <a:rPr lang="el-GR" sz="2000" dirty="0" smtClean="0"/>
              <a:t> κάτοχοι </a:t>
            </a:r>
            <a:r>
              <a:rPr lang="el-GR" sz="2000" dirty="0" err="1" smtClean="0"/>
              <a:t>β΄</a:t>
            </a:r>
            <a:r>
              <a:rPr lang="el-GR" sz="2000" dirty="0" smtClean="0"/>
              <a:t> πτυχίου ή Διδασκαλείου,  </a:t>
            </a:r>
          </a:p>
          <a:p>
            <a:pPr marL="800100" lvl="1" indent="-342900">
              <a:lnSpc>
                <a:spcPct val="150000"/>
              </a:lnSpc>
              <a:buFont typeface="Arial" panose="020B0604020202020204" pitchFamily="34" charset="0"/>
              <a:buChar char="•"/>
            </a:pPr>
            <a:r>
              <a:rPr lang="el-GR" sz="2000" b="1" dirty="0" smtClean="0"/>
              <a:t>2</a:t>
            </a:r>
            <a:r>
              <a:rPr lang="el-GR" sz="2000" dirty="0" smtClean="0"/>
              <a:t> με επαγγελματική εμπειρία 15-20 έτη, </a:t>
            </a:r>
            <a:r>
              <a:rPr lang="el-GR" sz="2000" b="1" dirty="0" smtClean="0"/>
              <a:t>3</a:t>
            </a:r>
            <a:r>
              <a:rPr lang="el-GR" sz="2000" dirty="0" smtClean="0"/>
              <a:t> με 20-25 έτη, </a:t>
            </a:r>
            <a:r>
              <a:rPr lang="el-GR" sz="2000" b="1" dirty="0" smtClean="0"/>
              <a:t>3</a:t>
            </a:r>
            <a:r>
              <a:rPr lang="el-GR" sz="2000" dirty="0" smtClean="0"/>
              <a:t> με  25-30 έτη και </a:t>
            </a:r>
            <a:r>
              <a:rPr lang="el-GR" sz="2000" b="1" dirty="0" smtClean="0"/>
              <a:t>2</a:t>
            </a:r>
            <a:r>
              <a:rPr lang="el-GR" sz="2000" dirty="0" smtClean="0"/>
              <a:t> με 30-35έτη.</a:t>
            </a:r>
          </a:p>
          <a:p>
            <a:pPr>
              <a:lnSpc>
                <a:spcPct val="150000"/>
              </a:lnSpc>
            </a:pPr>
            <a:r>
              <a:rPr lang="el-GR" sz="2000" dirty="0" smtClean="0"/>
              <a:t>Περιοχή διεξαγωγής: Νομός Χανίων</a:t>
            </a:r>
          </a:p>
          <a:p>
            <a:pPr>
              <a:lnSpc>
                <a:spcPct val="150000"/>
              </a:lnSpc>
            </a:pPr>
            <a:r>
              <a:rPr lang="el-GR" sz="2000" dirty="0" smtClean="0"/>
              <a:t>Χρόνος διεξαγωγής: Μάιος – Ιούνιος 2019 </a:t>
            </a:r>
          </a:p>
          <a:p>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Μεθοδολογία έρευνας</a:t>
            </a:r>
            <a:br>
              <a:rPr lang="el-GR" dirty="0" smtClean="0"/>
            </a:br>
            <a:r>
              <a:rPr lang="el-GR" dirty="0" smtClean="0"/>
              <a:t>Στοιχεία αξιοπιστίας και εγκυρότητας</a:t>
            </a:r>
            <a:endParaRPr lang="el-GR" dirty="0"/>
          </a:p>
        </p:txBody>
      </p:sp>
      <p:graphicFrame>
        <p:nvGraphicFramePr>
          <p:cNvPr id="3" name="2 - Διάγραμμα"/>
          <p:cNvGraphicFramePr/>
          <p:nvPr/>
        </p:nvGraphicFramePr>
        <p:xfrm>
          <a:off x="179512" y="188640"/>
          <a:ext cx="8784976"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88640"/>
            <a:ext cx="7772400" cy="724942"/>
          </a:xfrm>
        </p:spPr>
        <p:txBody>
          <a:bodyPr>
            <a:normAutofit fontScale="90000"/>
          </a:bodyPr>
          <a:lstStyle/>
          <a:p>
            <a:pPr algn="ctr"/>
            <a:r>
              <a:rPr lang="el-GR" dirty="0" smtClean="0"/>
              <a:t>Αποτελέσματα έρευνας</a:t>
            </a:r>
            <a:endParaRPr lang="el-GR" dirty="0"/>
          </a:p>
        </p:txBody>
      </p:sp>
      <p:pic>
        <p:nvPicPr>
          <p:cNvPr id="6" name="5 - Εικόνα" descr="αρχείο λήψης.jpg"/>
          <p:cNvPicPr>
            <a:picLocks noChangeAspect="1"/>
          </p:cNvPicPr>
          <p:nvPr/>
        </p:nvPicPr>
        <p:blipFill>
          <a:blip r:embed="rId2" cstate="print"/>
          <a:stretch>
            <a:fillRect/>
          </a:stretch>
        </p:blipFill>
        <p:spPr>
          <a:xfrm>
            <a:off x="395536" y="116632"/>
            <a:ext cx="936104" cy="594194"/>
          </a:xfrm>
          <a:prstGeom prst="rect">
            <a:avLst/>
          </a:prstGeom>
        </p:spPr>
      </p:pic>
      <p:graphicFrame>
        <p:nvGraphicFramePr>
          <p:cNvPr id="8" name="7 - Διάγραμμα"/>
          <p:cNvGraphicFramePr/>
          <p:nvPr/>
        </p:nvGraphicFramePr>
        <p:xfrm>
          <a:off x="467544" y="908720"/>
          <a:ext cx="8496944"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88640"/>
            <a:ext cx="7772400" cy="724942"/>
          </a:xfrm>
        </p:spPr>
        <p:txBody>
          <a:bodyPr>
            <a:normAutofit fontScale="90000"/>
          </a:bodyPr>
          <a:lstStyle/>
          <a:p>
            <a:pPr algn="ctr"/>
            <a:r>
              <a:rPr lang="el-GR" dirty="0" smtClean="0"/>
              <a:t>Αποτελέσματα έρευνας</a:t>
            </a:r>
            <a:endParaRPr lang="el-GR" dirty="0"/>
          </a:p>
        </p:txBody>
      </p:sp>
      <p:pic>
        <p:nvPicPr>
          <p:cNvPr id="6" name="5 - Εικόνα" descr="αρχείο λήψης.jpg"/>
          <p:cNvPicPr>
            <a:picLocks noChangeAspect="1"/>
          </p:cNvPicPr>
          <p:nvPr/>
        </p:nvPicPr>
        <p:blipFill>
          <a:blip r:embed="rId2" cstate="print"/>
          <a:stretch>
            <a:fillRect/>
          </a:stretch>
        </p:blipFill>
        <p:spPr>
          <a:xfrm>
            <a:off x="395536" y="116632"/>
            <a:ext cx="1008112" cy="639901"/>
          </a:xfrm>
          <a:prstGeom prst="rect">
            <a:avLst/>
          </a:prstGeom>
        </p:spPr>
      </p:pic>
      <p:graphicFrame>
        <p:nvGraphicFramePr>
          <p:cNvPr id="8" name="7 - Διάγραμμα"/>
          <p:cNvGraphicFramePr/>
          <p:nvPr/>
        </p:nvGraphicFramePr>
        <p:xfrm>
          <a:off x="467544" y="908720"/>
          <a:ext cx="8496944"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88640"/>
            <a:ext cx="7772400" cy="724942"/>
          </a:xfrm>
        </p:spPr>
        <p:txBody>
          <a:bodyPr>
            <a:normAutofit fontScale="90000"/>
          </a:bodyPr>
          <a:lstStyle/>
          <a:p>
            <a:pPr algn="ctr"/>
            <a:r>
              <a:rPr lang="el-GR" dirty="0" smtClean="0"/>
              <a:t>Αποτελέσματα έρευνας</a:t>
            </a:r>
            <a:endParaRPr lang="el-GR" dirty="0"/>
          </a:p>
        </p:txBody>
      </p:sp>
      <p:pic>
        <p:nvPicPr>
          <p:cNvPr id="6" name="5 - Εικόνα" descr="αρχείο λήψης.jpg"/>
          <p:cNvPicPr>
            <a:picLocks noChangeAspect="1"/>
          </p:cNvPicPr>
          <p:nvPr/>
        </p:nvPicPr>
        <p:blipFill>
          <a:blip r:embed="rId2" cstate="print"/>
          <a:stretch>
            <a:fillRect/>
          </a:stretch>
        </p:blipFill>
        <p:spPr>
          <a:xfrm>
            <a:off x="395536" y="116632"/>
            <a:ext cx="1080120" cy="685609"/>
          </a:xfrm>
          <a:prstGeom prst="rect">
            <a:avLst/>
          </a:prstGeom>
        </p:spPr>
      </p:pic>
      <p:graphicFrame>
        <p:nvGraphicFramePr>
          <p:cNvPr id="8" name="7 - Διάγραμμα"/>
          <p:cNvGraphicFramePr/>
          <p:nvPr/>
        </p:nvGraphicFramePr>
        <p:xfrm>
          <a:off x="467544" y="908720"/>
          <a:ext cx="8496944"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692696"/>
            <a:ext cx="8136904" cy="796950"/>
          </a:xfrm>
        </p:spPr>
        <p:txBody>
          <a:bodyPr>
            <a:noAutofit/>
          </a:bodyPr>
          <a:lstStyle/>
          <a:p>
            <a:pPr algn="ctr"/>
            <a:r>
              <a:rPr lang="el-GR" sz="3200" dirty="0" smtClean="0">
                <a:latin typeface="Arial" panose="020B0604020202020204" pitchFamily="34" charset="0"/>
                <a:cs typeface="Arial" panose="020B0604020202020204" pitchFamily="34" charset="0"/>
              </a:rPr>
              <a:t>Σκοπός και στόχοι της Διπλωματικής Εργασίας</a:t>
            </a:r>
            <a:endParaRPr lang="el-GR" sz="3200" dirty="0"/>
          </a:p>
        </p:txBody>
      </p:sp>
      <p:sp>
        <p:nvSpPr>
          <p:cNvPr id="3" name="2 - Θέση περιεχομένου"/>
          <p:cNvSpPr>
            <a:spLocks noGrp="1"/>
          </p:cNvSpPr>
          <p:nvPr>
            <p:ph sz="quarter" idx="1"/>
          </p:nvPr>
        </p:nvSpPr>
        <p:spPr>
          <a:xfrm>
            <a:off x="611560" y="3356992"/>
            <a:ext cx="8280920" cy="2376264"/>
          </a:xfrm>
          <a:ln w="3175">
            <a:solidFill>
              <a:schemeClr val="tx1"/>
            </a:solidFill>
          </a:ln>
        </p:spPr>
        <p:txBody>
          <a:bodyPr>
            <a:normAutofit/>
          </a:bodyPr>
          <a:lstStyle/>
          <a:p>
            <a:pPr marL="285750" indent="-285750" algn="ctr">
              <a:buNone/>
            </a:pPr>
            <a:r>
              <a:rPr lang="el-GR" sz="2400" b="1" dirty="0" smtClean="0">
                <a:latin typeface="Calibri" pitchFamily="34" charset="0"/>
                <a:ea typeface="Times New Roman" panose="02020603050405020304" pitchFamily="18" charset="0"/>
                <a:cs typeface="Calibri" pitchFamily="34" charset="0"/>
              </a:rPr>
              <a:t>Στόχοι</a:t>
            </a:r>
          </a:p>
          <a:p>
            <a:pPr marL="285750" indent="-285750" algn="ctr"/>
            <a:r>
              <a:rPr lang="el-GR" sz="2400" dirty="0" smtClean="0">
                <a:latin typeface="Calibri" pitchFamily="34" charset="0"/>
                <a:ea typeface="Times New Roman" panose="02020603050405020304" pitchFamily="18" charset="0"/>
                <a:cs typeface="Calibri" pitchFamily="34" charset="0"/>
              </a:rPr>
              <a:t>Σχεδιασμός και ανάπτυξη ΕΥ με τη μεθοδολογία της ΕξΑΕ για την επιμόρφωση στελεχών εκπαίδευσης.</a:t>
            </a:r>
          </a:p>
          <a:p>
            <a:pPr marL="285750" indent="-285750" algn="ctr">
              <a:spcAft>
                <a:spcPts val="600"/>
              </a:spcAft>
            </a:pPr>
            <a:r>
              <a:rPr lang="el-GR" sz="2400" dirty="0" smtClean="0">
                <a:latin typeface="Calibri" pitchFamily="34" charset="0"/>
                <a:ea typeface="Times New Roman" panose="02020603050405020304" pitchFamily="18" charset="0"/>
                <a:cs typeface="Calibri" pitchFamily="34" charset="0"/>
              </a:rPr>
              <a:t>Αποτίμηση του εν λόγω ΕΥ από στελέχη</a:t>
            </a:r>
            <a:r>
              <a:rPr lang="en-US" sz="2400" dirty="0" smtClean="0">
                <a:latin typeface="Calibri" pitchFamily="34" charset="0"/>
                <a:ea typeface="Times New Roman" panose="02020603050405020304" pitchFamily="18" charset="0"/>
                <a:cs typeface="Calibri" pitchFamily="34" charset="0"/>
              </a:rPr>
              <a:t> </a:t>
            </a:r>
            <a:r>
              <a:rPr lang="el-GR" sz="2400" dirty="0" smtClean="0">
                <a:latin typeface="Calibri" pitchFamily="34" charset="0"/>
                <a:ea typeface="Times New Roman" panose="02020603050405020304" pitchFamily="18" charset="0"/>
                <a:cs typeface="Calibri" pitchFamily="34" charset="0"/>
              </a:rPr>
              <a:t>πρωτοβάθμιας εκπαίδευσης.</a:t>
            </a:r>
          </a:p>
          <a:p>
            <a:pPr>
              <a:buNone/>
            </a:pPr>
            <a:endParaRPr lang="el-GR" dirty="0"/>
          </a:p>
        </p:txBody>
      </p:sp>
      <p:pic>
        <p:nvPicPr>
          <p:cNvPr id="4" name="Picture 4" descr="Αποτέλεσμα εικόνας για target 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251520" y="692696"/>
            <a:ext cx="934779" cy="984822"/>
          </a:xfrm>
          <a:prstGeom prst="rect">
            <a:avLst/>
          </a:prstGeom>
          <a:noFill/>
          <a:extLst>
            <a:ext uri="{909E8E84-426E-40DD-AFC4-6F175D3DCCD1}">
              <a14:hiddenFill xmlns:a14="http://schemas.microsoft.com/office/drawing/2010/main" xmlns="">
                <a:solidFill>
                  <a:srgbClr val="FFFFFF"/>
                </a:solidFill>
              </a14:hiddenFill>
            </a:ext>
          </a:extLst>
        </p:spPr>
      </p:pic>
      <p:sp>
        <p:nvSpPr>
          <p:cNvPr id="7" name="6 - TextBox"/>
          <p:cNvSpPr txBox="1"/>
          <p:nvPr/>
        </p:nvSpPr>
        <p:spPr>
          <a:xfrm>
            <a:off x="611560" y="1772816"/>
            <a:ext cx="8208912" cy="1200329"/>
          </a:xfrm>
          <a:prstGeom prst="rect">
            <a:avLst/>
          </a:prstGeom>
          <a:noFill/>
          <a:ln w="3175">
            <a:solidFill>
              <a:schemeClr val="tx1"/>
            </a:solidFill>
          </a:ln>
        </p:spPr>
        <p:txBody>
          <a:bodyPr wrap="square" rtlCol="0">
            <a:spAutoFit/>
          </a:bodyPr>
          <a:lstStyle/>
          <a:p>
            <a:pPr marL="285750" indent="-285750" algn="ctr">
              <a:buClr>
                <a:schemeClr val="accent1"/>
              </a:buClr>
            </a:pPr>
            <a:r>
              <a:rPr lang="el-GR" sz="2400" b="1" dirty="0" smtClean="0">
                <a:latin typeface="Calibri" pitchFamily="34" charset="0"/>
                <a:ea typeface="Times New Roman" panose="02020603050405020304" pitchFamily="18" charset="0"/>
                <a:cs typeface="Calibri" pitchFamily="34" charset="0"/>
              </a:rPr>
              <a:t>Σκοπός</a:t>
            </a:r>
          </a:p>
          <a:p>
            <a:pPr marL="285750" indent="-285750" algn="ctr">
              <a:buClr>
                <a:schemeClr val="accent1"/>
              </a:buClr>
              <a:buSzPct val="105000"/>
              <a:buFont typeface="Arial" pitchFamily="34" charset="0"/>
              <a:buChar char="•"/>
            </a:pPr>
            <a:r>
              <a:rPr lang="el-GR" sz="2400" dirty="0" smtClean="0">
                <a:latin typeface="Calibri" pitchFamily="34" charset="0"/>
                <a:ea typeface="Times New Roman" panose="02020603050405020304" pitchFamily="18" charset="0"/>
                <a:cs typeface="Calibri" pitchFamily="34" charset="0"/>
              </a:rPr>
              <a:t>Αξιοποίηση της Εξαε στην επιμόρφωση των στελεχών εκπαίδευσης.</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88640"/>
            <a:ext cx="7772400" cy="724942"/>
          </a:xfrm>
        </p:spPr>
        <p:txBody>
          <a:bodyPr>
            <a:normAutofit fontScale="90000"/>
          </a:bodyPr>
          <a:lstStyle/>
          <a:p>
            <a:pPr algn="ctr"/>
            <a:r>
              <a:rPr lang="el-GR" dirty="0" smtClean="0"/>
              <a:t>Αποτελέσματα έρευνας</a:t>
            </a:r>
            <a:endParaRPr lang="el-GR" dirty="0"/>
          </a:p>
        </p:txBody>
      </p:sp>
      <p:pic>
        <p:nvPicPr>
          <p:cNvPr id="6" name="5 - Εικόνα" descr="αρχείο λήψης.jpg"/>
          <p:cNvPicPr>
            <a:picLocks noChangeAspect="1"/>
          </p:cNvPicPr>
          <p:nvPr/>
        </p:nvPicPr>
        <p:blipFill>
          <a:blip r:embed="rId2" cstate="print"/>
          <a:stretch>
            <a:fillRect/>
          </a:stretch>
        </p:blipFill>
        <p:spPr>
          <a:xfrm>
            <a:off x="395536" y="116632"/>
            <a:ext cx="1080120" cy="685609"/>
          </a:xfrm>
          <a:prstGeom prst="rect">
            <a:avLst/>
          </a:prstGeom>
        </p:spPr>
      </p:pic>
      <p:graphicFrame>
        <p:nvGraphicFramePr>
          <p:cNvPr id="8" name="7 - Διάγραμμα"/>
          <p:cNvGraphicFramePr/>
          <p:nvPr/>
        </p:nvGraphicFramePr>
        <p:xfrm>
          <a:off x="467544" y="908720"/>
          <a:ext cx="8496944"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71600" y="332656"/>
            <a:ext cx="7772400" cy="652934"/>
          </a:xfrm>
        </p:spPr>
        <p:txBody>
          <a:bodyPr>
            <a:normAutofit fontScale="90000"/>
          </a:bodyPr>
          <a:lstStyle/>
          <a:p>
            <a:pPr algn="ctr"/>
            <a:r>
              <a:rPr lang="el-GR" dirty="0" smtClean="0"/>
              <a:t>Συμπεράσματα</a:t>
            </a:r>
            <a:endParaRPr lang="el-GR" dirty="0"/>
          </a:p>
        </p:txBody>
      </p:sp>
      <p:sp>
        <p:nvSpPr>
          <p:cNvPr id="5122" name="AutoShape 2" descr="Αποτέλεσμα εικόνας για Συμπεράσματα έρευνα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5124" name="AutoShape 4" descr="Αποτέλεσμα εικόνας για Συμπεράσματα έρευνα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5" name="4 - Εικόνα" descr="depositphotos_11622350_s.jpg"/>
          <p:cNvPicPr>
            <a:picLocks noChangeAspect="1"/>
          </p:cNvPicPr>
          <p:nvPr/>
        </p:nvPicPr>
        <p:blipFill>
          <a:blip r:embed="rId2" cstate="print"/>
          <a:stretch>
            <a:fillRect/>
          </a:stretch>
        </p:blipFill>
        <p:spPr>
          <a:xfrm>
            <a:off x="323528" y="116632"/>
            <a:ext cx="1656184" cy="905431"/>
          </a:xfrm>
          <a:prstGeom prst="rect">
            <a:avLst/>
          </a:prstGeom>
        </p:spPr>
      </p:pic>
      <p:graphicFrame>
        <p:nvGraphicFramePr>
          <p:cNvPr id="6" name="5 - Διάγραμμα"/>
          <p:cNvGraphicFramePr/>
          <p:nvPr/>
        </p:nvGraphicFramePr>
        <p:xfrm>
          <a:off x="323528" y="1412776"/>
          <a:ext cx="8568952" cy="5056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116632"/>
            <a:ext cx="7772400" cy="724942"/>
          </a:xfrm>
        </p:spPr>
        <p:txBody>
          <a:bodyPr>
            <a:normAutofit fontScale="90000"/>
          </a:bodyPr>
          <a:lstStyle/>
          <a:p>
            <a:pPr algn="ctr"/>
            <a:r>
              <a:rPr lang="el-GR" dirty="0" smtClean="0"/>
              <a:t>Περιορισμοί </a:t>
            </a:r>
            <a:endParaRPr lang="el-GR" dirty="0"/>
          </a:p>
        </p:txBody>
      </p:sp>
      <p:sp>
        <p:nvSpPr>
          <p:cNvPr id="4" name="1 - Τίτλος"/>
          <p:cNvSpPr txBox="1">
            <a:spLocks/>
          </p:cNvSpPr>
          <p:nvPr/>
        </p:nvSpPr>
        <p:spPr>
          <a:xfrm>
            <a:off x="611560" y="2996952"/>
            <a:ext cx="7772400" cy="724942"/>
          </a:xfrm>
          <a:prstGeom prst="rect">
            <a:avLst/>
          </a:prstGeom>
        </p:spPr>
        <p:txBody>
          <a:bodyPr bIns="91440" anchor="b" anchorCtr="0">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4000" b="0" i="0" u="none" strike="noStrike" kern="1200" cap="none" spc="0" normalizeH="0" baseline="0" noProof="0" dirty="0" smtClean="0">
                <a:ln>
                  <a:noFill/>
                </a:ln>
                <a:solidFill>
                  <a:schemeClr val="tx2"/>
                </a:solidFill>
                <a:effectLst/>
                <a:uLnTx/>
                <a:uFillTx/>
                <a:latin typeface="+mj-lt"/>
                <a:ea typeface="+mj-ea"/>
                <a:cs typeface="+mj-cs"/>
              </a:rPr>
              <a:t>Προτάσεις </a:t>
            </a:r>
            <a:endParaRPr kumimoji="0" lang="el-GR" sz="4000" b="0" i="0" u="none" strike="noStrike" kern="1200" cap="none" spc="0" normalizeH="0" baseline="0" noProof="0" dirty="0">
              <a:ln>
                <a:noFill/>
              </a:ln>
              <a:solidFill>
                <a:schemeClr val="tx2"/>
              </a:solidFill>
              <a:effectLst/>
              <a:uLnTx/>
              <a:uFillTx/>
              <a:latin typeface="+mj-lt"/>
              <a:ea typeface="+mj-ea"/>
              <a:cs typeface="+mj-cs"/>
            </a:endParaRPr>
          </a:p>
        </p:txBody>
      </p:sp>
      <p:pic>
        <p:nvPicPr>
          <p:cNvPr id="5" name="4 - Εικόνα" descr="images.jpg"/>
          <p:cNvPicPr>
            <a:picLocks noChangeAspect="1"/>
          </p:cNvPicPr>
          <p:nvPr/>
        </p:nvPicPr>
        <p:blipFill>
          <a:blip r:embed="rId2" cstate="print"/>
          <a:stretch>
            <a:fillRect/>
          </a:stretch>
        </p:blipFill>
        <p:spPr>
          <a:xfrm>
            <a:off x="395536" y="332656"/>
            <a:ext cx="1296144" cy="982600"/>
          </a:xfrm>
          <a:prstGeom prst="rect">
            <a:avLst/>
          </a:prstGeom>
        </p:spPr>
      </p:pic>
      <p:pic>
        <p:nvPicPr>
          <p:cNvPr id="7" name="6 - Εικόνα" descr="αρχείο λήψης (1).jpg"/>
          <p:cNvPicPr>
            <a:picLocks noChangeAspect="1"/>
          </p:cNvPicPr>
          <p:nvPr/>
        </p:nvPicPr>
        <p:blipFill>
          <a:blip r:embed="rId3" cstate="print"/>
          <a:stretch>
            <a:fillRect/>
          </a:stretch>
        </p:blipFill>
        <p:spPr>
          <a:xfrm>
            <a:off x="6876256" y="3068960"/>
            <a:ext cx="1080120" cy="767454"/>
          </a:xfrm>
          <a:prstGeom prst="rect">
            <a:avLst/>
          </a:prstGeom>
        </p:spPr>
      </p:pic>
      <p:sp>
        <p:nvSpPr>
          <p:cNvPr id="8" name="7 - TextBox"/>
          <p:cNvSpPr txBox="1"/>
          <p:nvPr/>
        </p:nvSpPr>
        <p:spPr>
          <a:xfrm>
            <a:off x="1979712" y="1340768"/>
            <a:ext cx="5400600" cy="1200329"/>
          </a:xfrm>
          <a:prstGeom prst="rect">
            <a:avLst/>
          </a:prstGeom>
          <a:solidFill>
            <a:schemeClr val="accent5">
              <a:lumMod val="20000"/>
              <a:lumOff val="80000"/>
            </a:schemeClr>
          </a:solidFill>
          <a:scene3d>
            <a:camera prst="orthographicFront"/>
            <a:lightRig rig="threePt" dir="t"/>
          </a:scene3d>
          <a:sp3d>
            <a:bevelT/>
          </a:sp3d>
        </p:spPr>
        <p:txBody>
          <a:bodyPr wrap="square" rtlCol="0">
            <a:spAutoFit/>
          </a:bodyPr>
          <a:lstStyle/>
          <a:p>
            <a:pPr>
              <a:buFont typeface="Arial" pitchFamily="34" charset="0"/>
              <a:buChar char="•"/>
            </a:pPr>
            <a:r>
              <a:rPr lang="el-GR" sz="2400" dirty="0" smtClean="0">
                <a:latin typeface="+mj-lt"/>
              </a:rPr>
              <a:t>   Μη γενικεύσιμα συμπεράσματα</a:t>
            </a:r>
          </a:p>
          <a:p>
            <a:pPr>
              <a:buFont typeface="Arial" pitchFamily="34" charset="0"/>
              <a:buChar char="•"/>
            </a:pPr>
            <a:r>
              <a:rPr lang="el-GR" sz="2400" dirty="0" smtClean="0">
                <a:latin typeface="+mj-lt"/>
              </a:rPr>
              <a:t>   Μικρό δείγμα</a:t>
            </a:r>
          </a:p>
          <a:p>
            <a:pPr>
              <a:buFont typeface="Arial" pitchFamily="34" charset="0"/>
              <a:buChar char="•"/>
            </a:pPr>
            <a:r>
              <a:rPr lang="el-GR" sz="2400" dirty="0" smtClean="0">
                <a:latin typeface="+mj-lt"/>
              </a:rPr>
              <a:t>   Ερασιτεχνική προσπάθεια</a:t>
            </a:r>
            <a:endParaRPr lang="el-GR" sz="2400" dirty="0">
              <a:latin typeface="+mj-lt"/>
            </a:endParaRPr>
          </a:p>
        </p:txBody>
      </p:sp>
      <p:sp>
        <p:nvSpPr>
          <p:cNvPr id="9" name="8 - TextBox"/>
          <p:cNvSpPr txBox="1"/>
          <p:nvPr/>
        </p:nvSpPr>
        <p:spPr>
          <a:xfrm>
            <a:off x="539552" y="4221088"/>
            <a:ext cx="8424936" cy="1200329"/>
          </a:xfrm>
          <a:prstGeom prst="rect">
            <a:avLst/>
          </a:prstGeom>
          <a:solidFill>
            <a:schemeClr val="accent5">
              <a:lumMod val="20000"/>
              <a:lumOff val="80000"/>
            </a:schemeClr>
          </a:solidFill>
          <a:scene3d>
            <a:camera prst="orthographicFront"/>
            <a:lightRig rig="threePt" dir="t"/>
          </a:scene3d>
          <a:sp3d>
            <a:bevelT/>
          </a:sp3d>
        </p:spPr>
        <p:txBody>
          <a:bodyPr wrap="square" rtlCol="0">
            <a:spAutoFit/>
          </a:bodyPr>
          <a:lstStyle/>
          <a:p>
            <a:pPr>
              <a:buFont typeface="Arial" pitchFamily="34" charset="0"/>
              <a:buChar char="•"/>
            </a:pPr>
            <a:r>
              <a:rPr lang="el-GR" sz="2400" dirty="0" smtClean="0">
                <a:latin typeface="+mj-lt"/>
              </a:rPr>
              <a:t>  Επέκταση του εκπαιδευτικού υλικού στο σύνολο του </a:t>
            </a:r>
            <a:r>
              <a:rPr lang="el-GR" sz="2400" dirty="0" smtClean="0">
                <a:latin typeface="+mj-lt"/>
              </a:rPr>
              <a:t>Π</a:t>
            </a:r>
            <a:r>
              <a:rPr lang="el-GR" sz="2400" dirty="0" smtClean="0">
                <a:latin typeface="+mj-lt"/>
              </a:rPr>
              <a:t>Δ </a:t>
            </a:r>
            <a:r>
              <a:rPr lang="el-GR" sz="2400" dirty="0" smtClean="0">
                <a:latin typeface="+mj-lt"/>
              </a:rPr>
              <a:t>79</a:t>
            </a:r>
          </a:p>
          <a:p>
            <a:pPr>
              <a:buFont typeface="Arial" pitchFamily="34" charset="0"/>
              <a:buChar char="•"/>
            </a:pPr>
            <a:r>
              <a:rPr lang="el-GR" sz="2400" dirty="0" smtClean="0">
                <a:latin typeface="+mj-lt"/>
              </a:rPr>
              <a:t>  Περαιτέρω έρευνα σε μεγαλύτερο και αντιπροσωπευτικότερο    </a:t>
            </a:r>
          </a:p>
          <a:p>
            <a:r>
              <a:rPr lang="el-GR" sz="2400" dirty="0" smtClean="0">
                <a:latin typeface="+mj-lt"/>
              </a:rPr>
              <a:t>   δείγμα</a:t>
            </a:r>
            <a:endParaRPr lang="el-GR" sz="2400" dirty="0">
              <a:latin typeface="+mj-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Αποτέλεσμα εικόνας για ευχαριστώ πολυ"/>
          <p:cNvPicPr>
            <a:picLocks noChangeAspect="1" noChangeArrowheads="1"/>
          </p:cNvPicPr>
          <p:nvPr/>
        </p:nvPicPr>
        <p:blipFill>
          <a:blip r:embed="rId2" cstate="print"/>
          <a:srcRect/>
          <a:stretch>
            <a:fillRect/>
          </a:stretch>
        </p:blipFill>
        <p:spPr bwMode="auto">
          <a:xfrm>
            <a:off x="1763688" y="1268760"/>
            <a:ext cx="5657772" cy="3168352"/>
          </a:xfrm>
          <a:prstGeom prst="rect">
            <a:avLst/>
          </a:prstGeom>
          <a:noFill/>
        </p:spPr>
      </p:pic>
      <p:sp>
        <p:nvSpPr>
          <p:cNvPr id="4" name="3 - TextBox"/>
          <p:cNvSpPr txBox="1"/>
          <p:nvPr/>
        </p:nvSpPr>
        <p:spPr>
          <a:xfrm>
            <a:off x="5220072" y="4725144"/>
            <a:ext cx="3672408" cy="646331"/>
          </a:xfrm>
          <a:prstGeom prst="rect">
            <a:avLst/>
          </a:prstGeom>
          <a:noFill/>
        </p:spPr>
        <p:txBody>
          <a:bodyPr wrap="square" rtlCol="0">
            <a:spAutoFit/>
          </a:bodyPr>
          <a:lstStyle/>
          <a:p>
            <a:r>
              <a:rPr lang="el-GR" sz="3600" dirty="0" smtClean="0">
                <a:solidFill>
                  <a:srgbClr val="002060"/>
                </a:solidFill>
                <a:latin typeface="Mistral" pitchFamily="66" charset="0"/>
              </a:rPr>
              <a:t>Για την προσοχή σας!</a:t>
            </a:r>
            <a:endParaRPr lang="el-GR" sz="3600" dirty="0">
              <a:solidFill>
                <a:srgbClr val="002060"/>
              </a:solidFill>
              <a:latin typeface="Mistral"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707678"/>
          </a:xfrm>
        </p:spPr>
        <p:txBody>
          <a:bodyPr>
            <a:normAutofit/>
          </a:bodyPr>
          <a:lstStyle/>
          <a:p>
            <a:pPr algn="ctr"/>
            <a:r>
              <a:rPr lang="el-GR" sz="3200" dirty="0" smtClean="0">
                <a:latin typeface="Arial" pitchFamily="34" charset="0"/>
                <a:cs typeface="Arial" pitchFamily="34" charset="0"/>
              </a:rPr>
              <a:t>Συνεισφορά διπλωματικής εργασίας</a:t>
            </a:r>
            <a:endParaRPr lang="el-GR" sz="3200" dirty="0">
              <a:latin typeface="Arial" pitchFamily="34" charset="0"/>
              <a:cs typeface="Arial" pitchFamily="34" charset="0"/>
            </a:endParaRPr>
          </a:p>
        </p:txBody>
      </p:sp>
      <p:sp>
        <p:nvSpPr>
          <p:cNvPr id="3" name="2 - Θέση κειμένου"/>
          <p:cNvSpPr>
            <a:spLocks noGrp="1"/>
          </p:cNvSpPr>
          <p:nvPr>
            <p:ph type="body" idx="1"/>
          </p:nvPr>
        </p:nvSpPr>
        <p:spPr>
          <a:xfrm>
            <a:off x="683568" y="1340768"/>
            <a:ext cx="3733800" cy="397024"/>
          </a:xfrm>
        </p:spPr>
        <p:txBody>
          <a:bodyPr/>
          <a:lstStyle/>
          <a:p>
            <a:r>
              <a:rPr lang="el-GR" dirty="0" smtClean="0"/>
              <a:t>Εκπαιδευτική Κοινότητα</a:t>
            </a:r>
            <a:r>
              <a:rPr lang="en-US" dirty="0" smtClean="0"/>
              <a:t> </a:t>
            </a:r>
            <a:endParaRPr lang="el-GR" dirty="0" smtClean="0"/>
          </a:p>
        </p:txBody>
      </p:sp>
      <p:sp>
        <p:nvSpPr>
          <p:cNvPr id="4" name="3 - Θέση κειμένου"/>
          <p:cNvSpPr>
            <a:spLocks noGrp="1"/>
          </p:cNvSpPr>
          <p:nvPr>
            <p:ph type="body" sz="half" idx="3"/>
          </p:nvPr>
        </p:nvSpPr>
        <p:spPr>
          <a:xfrm>
            <a:off x="5220072" y="1340768"/>
            <a:ext cx="3733800" cy="397024"/>
          </a:xfrm>
        </p:spPr>
        <p:txBody>
          <a:bodyPr/>
          <a:lstStyle/>
          <a:p>
            <a:r>
              <a:rPr lang="el-GR" dirty="0" smtClean="0"/>
              <a:t>Επιστημονική Κοινότητα</a:t>
            </a:r>
            <a:r>
              <a:rPr lang="en-US" dirty="0" smtClean="0"/>
              <a:t> </a:t>
            </a:r>
            <a:endParaRPr lang="el-GR" dirty="0" smtClean="0"/>
          </a:p>
        </p:txBody>
      </p:sp>
      <p:sp>
        <p:nvSpPr>
          <p:cNvPr id="5" name="4 - Θέση περιεχομένου"/>
          <p:cNvSpPr>
            <a:spLocks noGrp="1"/>
          </p:cNvSpPr>
          <p:nvPr>
            <p:ph sz="half" idx="2"/>
          </p:nvPr>
        </p:nvSpPr>
        <p:spPr>
          <a:xfrm>
            <a:off x="683568" y="2204864"/>
            <a:ext cx="3733800" cy="3886200"/>
          </a:xfrm>
          <a:ln w="3175">
            <a:solidFill>
              <a:schemeClr val="tx1"/>
            </a:solidFill>
          </a:ln>
        </p:spPr>
        <p:txBody>
          <a:bodyPr>
            <a:normAutofit/>
          </a:bodyPr>
          <a:lstStyle/>
          <a:p>
            <a:pPr>
              <a:buFont typeface="Wingdings" panose="05000000000000000000" pitchFamily="2" charset="2"/>
              <a:buChar char="ü"/>
            </a:pPr>
            <a:r>
              <a:rPr lang="el-GR" sz="2400" dirty="0" smtClean="0">
                <a:latin typeface="+mj-lt"/>
              </a:rPr>
              <a:t>Δημιουργία ΕΥ με τη μεθοδολογία της ΕξΑΕ για την επιμόρφωση στελεχών εκπαίδευσης</a:t>
            </a:r>
            <a:r>
              <a:rPr lang="en-US" sz="2400" dirty="0" smtClean="0">
                <a:latin typeface="+mj-lt"/>
              </a:rPr>
              <a:t>.</a:t>
            </a:r>
            <a:endParaRPr lang="el-GR" sz="2400" dirty="0" smtClean="0">
              <a:latin typeface="+mj-lt"/>
            </a:endParaRPr>
          </a:p>
          <a:p>
            <a:pPr>
              <a:buFont typeface="Wingdings" panose="05000000000000000000" pitchFamily="2" charset="2"/>
              <a:buChar char="ü"/>
            </a:pPr>
            <a:r>
              <a:rPr lang="el-GR" sz="2400" dirty="0" smtClean="0">
                <a:latin typeface="+mj-lt"/>
              </a:rPr>
              <a:t>Επαφή εκπαιδευτικών, στελεχών Πρωτοβάθμιας εκπαίδευσης  με ΕΥ σχεδιασμένο με τις αρχές της ΕξΑΕ. </a:t>
            </a:r>
          </a:p>
          <a:p>
            <a:endParaRPr lang="el-GR" dirty="0"/>
          </a:p>
        </p:txBody>
      </p:sp>
      <p:sp>
        <p:nvSpPr>
          <p:cNvPr id="6" name="5 - Θέση περιεχομένου"/>
          <p:cNvSpPr>
            <a:spLocks noGrp="1"/>
          </p:cNvSpPr>
          <p:nvPr>
            <p:ph sz="half" idx="4"/>
          </p:nvPr>
        </p:nvSpPr>
        <p:spPr>
          <a:xfrm>
            <a:off x="5004048" y="2204864"/>
            <a:ext cx="3733800" cy="3886200"/>
          </a:xfrm>
          <a:ln w="3175">
            <a:solidFill>
              <a:schemeClr val="tx1"/>
            </a:solidFill>
          </a:ln>
        </p:spPr>
        <p:txBody>
          <a:bodyPr>
            <a:normAutofit fontScale="92500" lnSpcReduction="20000"/>
          </a:bodyPr>
          <a:lstStyle/>
          <a:p>
            <a:pPr marL="0" indent="0">
              <a:buNone/>
            </a:pPr>
            <a:r>
              <a:rPr lang="el-GR" dirty="0" smtClean="0">
                <a:solidFill>
                  <a:srgbClr val="FF0000"/>
                </a:solidFill>
                <a:latin typeface="+mj-lt"/>
              </a:rPr>
              <a:t>   </a:t>
            </a:r>
            <a:r>
              <a:rPr lang="el-GR" dirty="0" smtClean="0">
                <a:latin typeface="+mj-lt"/>
              </a:rPr>
              <a:t>Διερεύνηση των απόψεων των στελεχών εκπαίδευσης για ΕΥ δομημένο με τη μεθοδολογία της ΕξΑΕ ως προς:</a:t>
            </a:r>
          </a:p>
          <a:p>
            <a:pPr>
              <a:buFont typeface="Wingdings" panose="05000000000000000000" pitchFamily="2" charset="2"/>
              <a:buChar char="ü"/>
            </a:pPr>
            <a:r>
              <a:rPr lang="el-GR" dirty="0" smtClean="0">
                <a:latin typeface="+mj-lt"/>
              </a:rPr>
              <a:t>Την ευκολία χρήσης και την εμφάνιση</a:t>
            </a:r>
          </a:p>
          <a:p>
            <a:pPr>
              <a:buFont typeface="Wingdings" panose="05000000000000000000" pitchFamily="2" charset="2"/>
              <a:buChar char="ü"/>
            </a:pPr>
            <a:r>
              <a:rPr lang="el-GR" dirty="0" smtClean="0">
                <a:latin typeface="+mj-lt"/>
              </a:rPr>
              <a:t>Την δομή και το περιεχόμενο</a:t>
            </a:r>
          </a:p>
          <a:p>
            <a:pPr>
              <a:buFont typeface="Wingdings" panose="05000000000000000000" pitchFamily="2" charset="2"/>
              <a:buChar char="ü"/>
            </a:pPr>
            <a:r>
              <a:rPr lang="el-GR" dirty="0" smtClean="0">
                <a:latin typeface="+mj-lt"/>
              </a:rPr>
              <a:t>Την αποτελεσματικότητά του.</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blinds(horizontal)">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linds(horizont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bg/>
                                          </p:spTgt>
                                        </p:tgtEl>
                                        <p:attrNameLst>
                                          <p:attrName>style.visibility</p:attrName>
                                        </p:attrNameLst>
                                      </p:cBhvr>
                                      <p:to>
                                        <p:strVal val="visible"/>
                                      </p:to>
                                    </p:set>
                                    <p:animEffect transition="in" filter="blinds(horizontal)">
                                      <p:cBhvr>
                                        <p:cTn id="22" dur="500"/>
                                        <p:tgtEl>
                                          <p:spTgt spid="6">
                                            <p:bg/>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blinds(horizontal)">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blinds(horizontal)">
                                      <p:cBhvr>
                                        <p:cTn id="32" dur="500"/>
                                        <p:tgtEl>
                                          <p:spTgt spid="6">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Effect transition="in" filter="blinds(horizontal)">
                                      <p:cBhvr>
                                        <p:cTn id="37" dur="500"/>
                                        <p:tgtEl>
                                          <p:spTgt spid="6">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Effect transition="in" filter="blinds(horizontal)">
                                      <p:cBhvr>
                                        <p:cTn id="4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260648"/>
            <a:ext cx="7772400" cy="724942"/>
          </a:xfrm>
        </p:spPr>
        <p:txBody>
          <a:bodyPr>
            <a:normAutofit/>
          </a:bodyPr>
          <a:lstStyle/>
          <a:p>
            <a:pPr algn="ctr"/>
            <a:r>
              <a:rPr lang="el-GR" sz="3200" dirty="0" smtClean="0">
                <a:latin typeface="Arial" panose="020B0604020202020204" pitchFamily="34" charset="0"/>
                <a:cs typeface="Arial" panose="020B0604020202020204" pitchFamily="34" charset="0"/>
              </a:rPr>
              <a:t>Ερευνητικά ερωτήματα</a:t>
            </a:r>
            <a:endParaRPr lang="el-GR" sz="3200" dirty="0"/>
          </a:p>
        </p:txBody>
      </p:sp>
      <p:sp>
        <p:nvSpPr>
          <p:cNvPr id="3" name="2 - Θέση κειμένου"/>
          <p:cNvSpPr>
            <a:spLocks noGrp="1"/>
          </p:cNvSpPr>
          <p:nvPr>
            <p:ph sz="quarter" idx="1"/>
          </p:nvPr>
        </p:nvSpPr>
        <p:spPr>
          <a:xfrm>
            <a:off x="683568" y="1052736"/>
            <a:ext cx="7916416" cy="1296144"/>
          </a:xfrm>
          <a:ln w="6350">
            <a:solidFill>
              <a:schemeClr val="tx1"/>
            </a:solidFill>
          </a:ln>
        </p:spPr>
        <p:txBody>
          <a:bodyPr>
            <a:normAutofit/>
          </a:bodyPr>
          <a:lstStyle/>
          <a:p>
            <a:pPr algn="just">
              <a:buFont typeface="Wingdings" pitchFamily="2" charset="2"/>
              <a:buChar char="Ø"/>
            </a:pPr>
            <a:r>
              <a:rPr lang="el-GR" sz="2400" dirty="0" smtClean="0">
                <a:solidFill>
                  <a:schemeClr val="tx1"/>
                </a:solidFill>
                <a:latin typeface="+mj-lt"/>
              </a:rPr>
              <a:t>    </a:t>
            </a:r>
            <a:r>
              <a:rPr lang="el-GR" sz="2400" dirty="0" smtClean="0"/>
              <a:t>Ποιες είναι οι  απόψεις των στελεχών εκπαίδευσης αναφορικά με την </a:t>
            </a:r>
            <a:r>
              <a:rPr lang="el-GR" sz="2400" b="1" dirty="0" smtClean="0"/>
              <a:t>ευκολία χρήσης </a:t>
            </a:r>
            <a:r>
              <a:rPr lang="el-GR" sz="2400" dirty="0" smtClean="0"/>
              <a:t>και την </a:t>
            </a:r>
            <a:r>
              <a:rPr lang="el-GR" sz="2400" b="1" dirty="0" smtClean="0"/>
              <a:t>εμφάνιση </a:t>
            </a:r>
            <a:r>
              <a:rPr lang="el-GR" sz="2400" dirty="0" smtClean="0"/>
              <a:t>του υλικού; </a:t>
            </a:r>
            <a:endParaRPr lang="el-GR" sz="2400" b="1" dirty="0" smtClean="0"/>
          </a:p>
          <a:p>
            <a:pPr lvl="0" algn="ctr">
              <a:buFont typeface="Wingdings" pitchFamily="2" charset="2"/>
              <a:buChar char="Ø"/>
            </a:pPr>
            <a:endParaRPr lang="el-GR" sz="2400" b="1" dirty="0" smtClean="0">
              <a:solidFill>
                <a:schemeClr val="tx1"/>
              </a:solidFill>
              <a:latin typeface="+mj-lt"/>
            </a:endParaRPr>
          </a:p>
          <a:p>
            <a:endParaRPr lang="el-GR" dirty="0"/>
          </a:p>
        </p:txBody>
      </p:sp>
      <p:sp>
        <p:nvSpPr>
          <p:cNvPr id="4" name="2 - Θέση κειμένου"/>
          <p:cNvSpPr txBox="1">
            <a:spLocks/>
          </p:cNvSpPr>
          <p:nvPr/>
        </p:nvSpPr>
        <p:spPr>
          <a:xfrm>
            <a:off x="611560" y="4077072"/>
            <a:ext cx="7772400" cy="864096"/>
          </a:xfrm>
          <a:prstGeom prst="rect">
            <a:avLst/>
          </a:prstGeom>
        </p:spPr>
        <p:txBody>
          <a:bodyPr anchor="t" anchorCtr="0">
            <a:normAutofit/>
          </a:bodyPr>
          <a:lstStyle/>
          <a:p>
            <a:pPr marL="0" marR="0" lvl="0" indent="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l-G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2 - Θέση κειμένου"/>
          <p:cNvSpPr txBox="1">
            <a:spLocks/>
          </p:cNvSpPr>
          <p:nvPr/>
        </p:nvSpPr>
        <p:spPr>
          <a:xfrm>
            <a:off x="683568" y="4437112"/>
            <a:ext cx="7920880" cy="1872208"/>
          </a:xfrm>
          <a:prstGeom prst="rect">
            <a:avLst/>
          </a:prstGeom>
          <a:ln w="6350">
            <a:solidFill>
              <a:schemeClr val="tx1"/>
            </a:solidFill>
          </a:ln>
        </p:spPr>
        <p:txBody>
          <a:bodyPr anchor="t" anchorCtr="0">
            <a:normAutofit lnSpcReduction="10000"/>
          </a:bodyPr>
          <a:lstStyle/>
          <a:p>
            <a:pPr marL="344488" indent="-344488" algn="just">
              <a:spcBef>
                <a:spcPts val="580"/>
              </a:spcBef>
              <a:buClr>
                <a:schemeClr val="accent1"/>
              </a:buClr>
              <a:buSzPct val="85000"/>
              <a:buFont typeface="Wingdings" pitchFamily="2" charset="2"/>
              <a:buChar char="Ø"/>
            </a:pPr>
            <a:r>
              <a:rPr lang="el-GR" sz="2400" dirty="0" smtClean="0"/>
              <a:t>Κατά τη γνώμη των στελεχών εκπαίδευσης το εκπαιδευτικό υλικό λειτουργεί </a:t>
            </a:r>
            <a:r>
              <a:rPr lang="el-GR" sz="2400" b="1" dirty="0" smtClean="0"/>
              <a:t>ενισχυτικά</a:t>
            </a:r>
            <a:r>
              <a:rPr lang="el-GR" sz="2400" dirty="0" smtClean="0"/>
              <a:t> και </a:t>
            </a:r>
            <a:r>
              <a:rPr lang="el-GR" sz="2400" b="1" dirty="0" smtClean="0"/>
              <a:t>ανατροφοδοτικά</a:t>
            </a:r>
            <a:r>
              <a:rPr lang="el-GR" sz="2400" dirty="0" smtClean="0"/>
              <a:t> στις </a:t>
            </a:r>
            <a:r>
              <a:rPr lang="el-GR" sz="2400" b="1" dirty="0" smtClean="0"/>
              <a:t>απορίες/ερωτήματα </a:t>
            </a:r>
            <a:r>
              <a:rPr lang="el-GR" sz="2400" dirty="0" smtClean="0"/>
              <a:t>που τυχόν έχουν διευκολύνοντας την αποτελεσματική κατανόηση;</a:t>
            </a:r>
            <a:endParaRPr lang="el-GR" sz="2400" b="1" dirty="0" smtClean="0"/>
          </a:p>
          <a:p>
            <a:pPr marL="0" marR="0" lvl="0" indent="0" algn="just"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l-GR" sz="2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27" name="Rectangle 3"/>
          <p:cNvSpPr>
            <a:spLocks noChangeArrowheads="1"/>
          </p:cNvSpPr>
          <p:nvPr/>
        </p:nvSpPr>
        <p:spPr bwMode="auto">
          <a:xfrm>
            <a:off x="683568" y="2524255"/>
            <a:ext cx="7920880" cy="1569660"/>
          </a:xfrm>
          <a:prstGeom prst="rect">
            <a:avLst/>
          </a:prstGeom>
          <a:noFill/>
          <a:ln w="6350">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284163" lvl="0" indent="-284163" algn="just" fontAlgn="base">
              <a:spcBef>
                <a:spcPct val="0"/>
              </a:spcBef>
              <a:spcAft>
                <a:spcPct val="0"/>
              </a:spcAft>
              <a:buClr>
                <a:schemeClr val="accent1"/>
              </a:buClr>
              <a:buFont typeface="Wingdings" pitchFamily="2" charset="2"/>
              <a:buChar char="Ø"/>
            </a:pPr>
            <a:r>
              <a:rPr lang="el-GR" sz="2400" dirty="0" smtClean="0">
                <a:ea typeface="Calibri" pitchFamily="34" charset="0"/>
                <a:cs typeface="Times New Roman" pitchFamily="18" charset="0"/>
              </a:rPr>
              <a:t>Ποιες είναι οι  απόψεις </a:t>
            </a:r>
            <a:r>
              <a:rPr lang="el-GR" sz="2400" dirty="0" smtClean="0">
                <a:ea typeface="Calibri" pitchFamily="34" charset="0"/>
                <a:cs typeface="Calibri" pitchFamily="34" charset="0"/>
              </a:rPr>
              <a:t>των στελεχών εκπαίδευσης αναφορικά με τη </a:t>
            </a:r>
            <a:r>
              <a:rPr lang="el-GR" sz="2400" b="1" dirty="0" smtClean="0">
                <a:ea typeface="Calibri" pitchFamily="34" charset="0"/>
                <a:cs typeface="Calibri" pitchFamily="34" charset="0"/>
              </a:rPr>
              <a:t>δομή</a:t>
            </a:r>
            <a:r>
              <a:rPr lang="el-GR" sz="2400" dirty="0" smtClean="0">
                <a:ea typeface="Calibri" pitchFamily="34" charset="0"/>
                <a:cs typeface="Calibri" pitchFamily="34" charset="0"/>
              </a:rPr>
              <a:t> και το </a:t>
            </a:r>
            <a:r>
              <a:rPr lang="el-GR" sz="2400" b="1" dirty="0" smtClean="0">
                <a:ea typeface="Calibri" pitchFamily="34" charset="0"/>
                <a:cs typeface="Calibri" pitchFamily="34" charset="0"/>
              </a:rPr>
              <a:t>περιεχόμενο</a:t>
            </a:r>
            <a:r>
              <a:rPr lang="el-GR" sz="2400" dirty="0" smtClean="0">
                <a:ea typeface="Calibri" pitchFamily="34" charset="0"/>
                <a:cs typeface="Calibri" pitchFamily="34" charset="0"/>
              </a:rPr>
              <a:t> του υλικού;</a:t>
            </a:r>
          </a:p>
          <a:p>
            <a:pPr marL="284163" lvl="0" indent="-284163" algn="just" fontAlgn="base">
              <a:spcBef>
                <a:spcPct val="0"/>
              </a:spcBef>
              <a:spcAft>
                <a:spcPct val="0"/>
              </a:spcAft>
              <a:buClr>
                <a:schemeClr val="accent1"/>
              </a:buClr>
              <a:buFont typeface="Wingdings" pitchFamily="2" charset="2"/>
              <a:buChar char="Ø"/>
            </a:pPr>
            <a:r>
              <a:rPr lang="el-GR" sz="2400" dirty="0" smtClean="0">
                <a:ea typeface="Calibri" pitchFamily="34" charset="0"/>
                <a:cs typeface="Calibri" pitchFamily="34" charset="0"/>
              </a:rPr>
              <a:t>Επιτρέπει το υλικό την </a:t>
            </a:r>
            <a:r>
              <a:rPr lang="el-GR" sz="2400" b="1" dirty="0" smtClean="0">
                <a:ea typeface="Calibri" pitchFamily="34" charset="0"/>
                <a:cs typeface="Calibri" pitchFamily="34" charset="0"/>
              </a:rPr>
              <a:t>αυτόνομη</a:t>
            </a:r>
            <a:r>
              <a:rPr lang="el-GR" sz="2400" dirty="0" smtClean="0">
                <a:ea typeface="Calibri" pitchFamily="34" charset="0"/>
                <a:cs typeface="Calibri" pitchFamily="34" charset="0"/>
              </a:rPr>
              <a:t> και </a:t>
            </a:r>
            <a:r>
              <a:rPr lang="el-GR" sz="2400" b="1" dirty="0" smtClean="0">
                <a:ea typeface="Calibri" pitchFamily="34" charset="0"/>
                <a:cs typeface="Calibri" pitchFamily="34" charset="0"/>
              </a:rPr>
              <a:t>αποτελεσματική</a:t>
            </a:r>
            <a:r>
              <a:rPr lang="el-GR" sz="2400" dirty="0" smtClean="0">
                <a:ea typeface="Calibri" pitchFamily="34" charset="0"/>
                <a:cs typeface="Calibri" pitchFamily="34" charset="0"/>
              </a:rPr>
              <a:t> </a:t>
            </a:r>
            <a:r>
              <a:rPr lang="el-GR" sz="2400" b="1" dirty="0" smtClean="0">
                <a:ea typeface="Calibri" pitchFamily="34" charset="0"/>
                <a:cs typeface="Calibri" pitchFamily="34" charset="0"/>
              </a:rPr>
              <a:t>μάθηση</a:t>
            </a:r>
            <a:r>
              <a:rPr lang="el-GR" sz="2400" dirty="0" smtClean="0">
                <a:ea typeface="Calibri" pitchFamily="34" charset="0"/>
                <a:cs typeface="Calibri" pitchFamily="34" charset="0"/>
              </a:rPr>
              <a:t>;</a:t>
            </a:r>
            <a:endParaRPr lang="el-GR" sz="2400" dirty="0">
              <a:cs typeface="Arial" pitchFamily="34" charset="0"/>
            </a:endParaRPr>
          </a:p>
        </p:txBody>
      </p:sp>
      <p:pic>
        <p:nvPicPr>
          <p:cNvPr id="12" name="Picture 6" descr="Αποτέλεσμα εικόνας για question mark 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116632"/>
            <a:ext cx="1007952" cy="863936"/>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7"/>
                                        </p:tgtEl>
                                        <p:attrNameLst>
                                          <p:attrName>style.visibility</p:attrName>
                                        </p:attrNameLst>
                                      </p:cBhvr>
                                      <p:to>
                                        <p:strVal val="visible"/>
                                      </p:to>
                                    </p:set>
                                    <p:animEffect transition="in" filter="blinds(horizontal)">
                                      <p:cBhvr>
                                        <p:cTn id="22" dur="500"/>
                                        <p:tgtEl>
                                          <p:spTgt spid="102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5" grpId="0" animBg="1"/>
      <p:bldP spid="10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95536" y="476672"/>
            <a:ext cx="8280920" cy="584775"/>
          </a:xfrm>
          <a:prstGeom prst="rect">
            <a:avLst/>
          </a:prstGeom>
        </p:spPr>
        <p:txBody>
          <a:bodyPr wrap="square">
            <a:spAutoFit/>
          </a:bodyPr>
          <a:lstStyle/>
          <a:p>
            <a:pPr algn="ctr"/>
            <a:r>
              <a:rPr lang="el-GR" sz="3200" dirty="0" smtClean="0">
                <a:solidFill>
                  <a:schemeClr val="tx2"/>
                </a:solidFill>
                <a:latin typeface="Arial" pitchFamily="34" charset="0"/>
                <a:cs typeface="Arial" pitchFamily="34" charset="0"/>
              </a:rPr>
              <a:t>Δομή Παρουσίασης</a:t>
            </a:r>
            <a:endParaRPr lang="el-GR" sz="3200" dirty="0">
              <a:solidFill>
                <a:schemeClr val="tx2"/>
              </a:solidFill>
              <a:latin typeface="Arial" pitchFamily="34" charset="0"/>
              <a:cs typeface="Arial" pitchFamily="34" charset="0"/>
            </a:endParaRPr>
          </a:p>
        </p:txBody>
      </p:sp>
      <p:graphicFrame>
        <p:nvGraphicFramePr>
          <p:cNvPr id="4" name="3 - Διάγραμμα"/>
          <p:cNvGraphicFramePr/>
          <p:nvPr/>
        </p:nvGraphicFramePr>
        <p:xfrm>
          <a:off x="1475656" y="1052736"/>
          <a:ext cx="69127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 Στρογγυλεμένο ορθογώνιο"/>
          <p:cNvSpPr/>
          <p:nvPr/>
        </p:nvSpPr>
        <p:spPr>
          <a:xfrm>
            <a:off x="7596336" y="4797152"/>
            <a:ext cx="797463" cy="576064"/>
          </a:xfrm>
          <a:prstGeom prst="roundRect">
            <a:avLst>
              <a:gd name="adj" fmla="val 10000"/>
            </a:avLst>
          </a:prstGeom>
          <a:blipFill>
            <a:blip r:embed="rId7" cstate="print">
              <a:extLst>
                <a:ext uri="{28A0092B-C50C-407E-A947-70E740481C1C}">
                  <a14:useLocalDpi xmlns:lc="http://schemas.openxmlformats.org/drawingml/2006/lockedCanvas" xmlns="" xmlns:a14="http://schemas.microsoft.com/office/drawing/2010/main" xmlns:dgm="http://schemas.openxmlformats.org/drawingml/2006/diagram" val="0"/>
                </a:ext>
              </a:extLst>
            </a:blip>
            <a:srcRect/>
            <a:stretch>
              <a:fillRect t="-12000" b="-12000"/>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alpha val="90000"/>
              <a:hueOff val="-31048"/>
              <a:satOff val="-2240"/>
              <a:lumOff val="13939"/>
              <a:alphaOff val="-40000"/>
            </a:schemeClr>
          </a:effectRef>
          <a:fontRef idx="minor">
            <a:schemeClr val="lt1">
              <a:hueOff val="0"/>
              <a:satOff val="0"/>
              <a:lumOff val="0"/>
              <a:alphaOff val="0"/>
            </a:schemeClr>
          </a:fontRef>
        </p:style>
      </p:sp>
      <p:sp>
        <p:nvSpPr>
          <p:cNvPr id="6" name="5 - Στρογγυλεμένο ορθογώνιο"/>
          <p:cNvSpPr/>
          <p:nvPr/>
        </p:nvSpPr>
        <p:spPr>
          <a:xfrm>
            <a:off x="7596336" y="3645024"/>
            <a:ext cx="792088" cy="639070"/>
          </a:xfrm>
          <a:prstGeom prst="roundRect">
            <a:avLst>
              <a:gd name="adj" fmla="val 10000"/>
            </a:avLst>
          </a:prstGeom>
          <a:blipFill dpi="0" rotWithShape="1">
            <a:blip r:embed="rId8" cstate="print">
              <a:extLst>
                <a:ext uri="{28A0092B-C50C-407E-A947-70E740481C1C}">
                  <a14:useLocalDpi xmlns:lc="http://schemas.openxmlformats.org/drawingml/2006/lockedCanvas" xmlns="" xmlns:a14="http://schemas.microsoft.com/office/drawing/2010/main" xmlns:dgm="http://schemas.openxmlformats.org/drawingml/2006/diagram" val="0"/>
                </a:ext>
              </a:extLst>
            </a:blip>
            <a:srcRect/>
            <a:stretch>
              <a:fillRect/>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alpha val="90000"/>
              <a:hueOff val="-15524"/>
              <a:satOff val="-1120"/>
              <a:lumOff val="6969"/>
              <a:alphaOff val="-20000"/>
            </a:schemeClr>
          </a:effectRef>
          <a:fontRef idx="minor">
            <a:schemeClr val="lt1">
              <a:hueOff val="0"/>
              <a:satOff val="0"/>
              <a:lumOff val="0"/>
              <a:alphaOff val="0"/>
            </a:schemeClr>
          </a:fontRef>
        </p:style>
      </p:sp>
      <p:sp>
        <p:nvSpPr>
          <p:cNvPr id="7" name="6 - Στρογγυλεμένο ορθογώνιο"/>
          <p:cNvSpPr/>
          <p:nvPr/>
        </p:nvSpPr>
        <p:spPr>
          <a:xfrm>
            <a:off x="7596336" y="2492897"/>
            <a:ext cx="802838" cy="648072"/>
          </a:xfrm>
          <a:prstGeom prst="roundRect">
            <a:avLst>
              <a:gd name="adj" fmla="val 10000"/>
            </a:avLst>
          </a:prstGeom>
          <a:blipFill dpi="0" rotWithShape="1">
            <a:blip r:embed="rId9" cstate="print">
              <a:extLst>
                <a:ext uri="{28A0092B-C50C-407E-A947-70E740481C1C}">
                  <a14:useLocalDpi xmlns:lc="http://schemas.openxmlformats.org/drawingml/2006/lockedCanvas" xmlns="" xmlns:a14="http://schemas.microsoft.com/office/drawing/2010/main" xmlns:dgm="http://schemas.openxmlformats.org/drawingml/2006/diagram" val="0"/>
                </a:ext>
              </a:extLst>
            </a:blip>
            <a:srcRect/>
            <a:stretch>
              <a:fillRect/>
            </a:stretch>
          </a:blip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rgbClr r="0" g="0" b="0"/>
          </a:fillRef>
          <a:effectRef idx="1">
            <a:schemeClr val="accent5">
              <a:tint val="50000"/>
              <a:alpha val="90000"/>
              <a:hueOff val="0"/>
              <a:satOff val="0"/>
              <a:lumOff val="0"/>
              <a:alphaOff val="0"/>
            </a:schemeClr>
          </a:effectRef>
          <a:fontRef idx="minor">
            <a:schemeClr val="lt1">
              <a:hueOff val="0"/>
              <a:satOff val="0"/>
              <a:lumOff val="0"/>
              <a:alphaOff val="0"/>
            </a:schemeClr>
          </a:fontRef>
        </p:style>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404664"/>
            <a:ext cx="7772400" cy="796950"/>
          </a:xfrm>
        </p:spPr>
        <p:txBody>
          <a:bodyPr>
            <a:normAutofit/>
          </a:bodyPr>
          <a:lstStyle/>
          <a:p>
            <a:pPr algn="ctr"/>
            <a:r>
              <a:rPr lang="el-GR" sz="3200" dirty="0" smtClean="0"/>
              <a:t>Α. Θεωρητικό πλαίσιο</a:t>
            </a:r>
            <a:endParaRPr lang="el-GR" sz="3200" dirty="0"/>
          </a:p>
        </p:txBody>
      </p:sp>
      <p:graphicFrame>
        <p:nvGraphicFramePr>
          <p:cNvPr id="3" name="2 - Διάγραμμα"/>
          <p:cNvGraphicFramePr/>
          <p:nvPr/>
        </p:nvGraphicFramePr>
        <p:xfrm>
          <a:off x="1115616" y="1700808"/>
          <a:ext cx="6984776" cy="4336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8568952" cy="796950"/>
          </a:xfrm>
        </p:spPr>
        <p:txBody>
          <a:bodyPr>
            <a:normAutofit/>
          </a:bodyPr>
          <a:lstStyle/>
          <a:p>
            <a:pPr lvl="0" algn="ctr"/>
            <a:r>
              <a:rPr lang="el-GR" sz="3400" dirty="0" smtClean="0"/>
              <a:t>Βασικές αρχές της εξ αποστάσεως εκπαίδευσης</a:t>
            </a:r>
            <a:endParaRPr lang="el-GR" sz="3400" dirty="0"/>
          </a:p>
        </p:txBody>
      </p:sp>
      <p:graphicFrame>
        <p:nvGraphicFramePr>
          <p:cNvPr id="6" name="5 - Διάγραμμα"/>
          <p:cNvGraphicFramePr/>
          <p:nvPr/>
        </p:nvGraphicFramePr>
        <p:xfrm>
          <a:off x="251520" y="1124744"/>
          <a:ext cx="8568952"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188640"/>
            <a:ext cx="7772400" cy="868958"/>
          </a:xfrm>
        </p:spPr>
        <p:txBody>
          <a:bodyPr>
            <a:normAutofit/>
          </a:bodyPr>
          <a:lstStyle/>
          <a:p>
            <a:pPr lvl="0" algn="ctr"/>
            <a:r>
              <a:rPr lang="el-GR" dirty="0" smtClean="0"/>
              <a:t>Εκπαίδευση Ενηλίκων</a:t>
            </a:r>
            <a:endParaRPr lang="el-GR" dirty="0"/>
          </a:p>
        </p:txBody>
      </p:sp>
      <p:graphicFrame>
        <p:nvGraphicFramePr>
          <p:cNvPr id="3" name="2 - Διάγραμμα"/>
          <p:cNvGraphicFramePr/>
          <p:nvPr/>
        </p:nvGraphicFramePr>
        <p:xfrm>
          <a:off x="539552" y="1124744"/>
          <a:ext cx="828092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0"/>
            <a:ext cx="7772400" cy="792088"/>
          </a:xfrm>
        </p:spPr>
        <p:txBody>
          <a:bodyPr>
            <a:normAutofit/>
          </a:bodyPr>
          <a:lstStyle/>
          <a:p>
            <a:pPr lvl="0" algn="ctr"/>
            <a:r>
              <a:rPr lang="el-GR" sz="3600" dirty="0" smtClean="0"/>
              <a:t>Επιμόρφωση στελεχών εκπαίδευσης</a:t>
            </a:r>
            <a:endParaRPr lang="el-GR" sz="3600" dirty="0"/>
          </a:p>
        </p:txBody>
      </p:sp>
      <p:graphicFrame>
        <p:nvGraphicFramePr>
          <p:cNvPr id="4" name="3 - Διάγραμμα"/>
          <p:cNvGraphicFramePr/>
          <p:nvPr/>
        </p:nvGraphicFramePr>
        <p:xfrm>
          <a:off x="323528" y="908720"/>
          <a:ext cx="8568952"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 Δεξιό βέλος"/>
          <p:cNvSpPr/>
          <p:nvPr/>
        </p:nvSpPr>
        <p:spPr>
          <a:xfrm>
            <a:off x="5364088" y="3717032"/>
            <a:ext cx="504056" cy="268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Δεξιό βέλος"/>
          <p:cNvSpPr/>
          <p:nvPr/>
        </p:nvSpPr>
        <p:spPr>
          <a:xfrm>
            <a:off x="5148064" y="4005064"/>
            <a:ext cx="504056" cy="268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1314</TotalTime>
  <Words>1068</Words>
  <Application>Microsoft Office PowerPoint</Application>
  <PresentationFormat>Προβολή στην οθόνη (4:3)</PresentationFormat>
  <Paragraphs>175</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Δικαιοσύνη</vt:lpstr>
      <vt:lpstr>«Σχεδιασμός, ανάπτυξη και αποτίμηση ολοκληρωμένου περιβάλλοντος εξ αποστάσεως  επιμόρφωσης  διευθυντών σχολικών μονάδων  με θέμα: Βασικό νομικό πλαίσιο Δημοτικών Σχολείων» </vt:lpstr>
      <vt:lpstr>Σκοπός και στόχοι της Διπλωματικής Εργασίας</vt:lpstr>
      <vt:lpstr>Συνεισφορά διπλωματικής εργασίας</vt:lpstr>
      <vt:lpstr>Ερευνητικά ερωτήματα</vt:lpstr>
      <vt:lpstr>Διαφάνεια 5</vt:lpstr>
      <vt:lpstr>Α. Θεωρητικό πλαίσιο</vt:lpstr>
      <vt:lpstr>Βασικές αρχές της εξ αποστάσεως εκπαίδευσης</vt:lpstr>
      <vt:lpstr>Εκπαίδευση Ενηλίκων</vt:lpstr>
      <vt:lpstr>Επιμόρφωση στελεχών εκπαίδευσης</vt:lpstr>
      <vt:lpstr>Σχεδίαση του εκπαιδευτικού υλικού</vt:lpstr>
      <vt:lpstr>Σκοπός και περιεχόμενο του ΕΥ</vt:lpstr>
      <vt:lpstr>Αρχές ανάπτυξης του ΕΥ</vt:lpstr>
      <vt:lpstr>Τεχνολογικά εργαλεία</vt:lpstr>
      <vt:lpstr>Μεθοδολογία έρευνας Σκοπός</vt:lpstr>
      <vt:lpstr>Μεθοδολογία  έρευνας - Ταυτότητα Έρευνας</vt:lpstr>
      <vt:lpstr>Μεθοδολογία έρευνας Στοιχεία αξιοπιστίας και εγκυρότητας</vt:lpstr>
      <vt:lpstr>Αποτελέσματα έρευνας</vt:lpstr>
      <vt:lpstr>Αποτελέσματα έρευνας</vt:lpstr>
      <vt:lpstr>Αποτελέσματα έρευνας</vt:lpstr>
      <vt:lpstr>Αποτελέσματα έρευνας</vt:lpstr>
      <vt:lpstr>Συμπεράσματα</vt:lpstr>
      <vt:lpstr>Περιορισμοί </vt:lpstr>
      <vt:lpstr>Διαφάνεια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«Σχεδιασμός, ανάπτυξη και αποτίμηση ολοκληρωμένου περιβάλλοντος εξ αποστάσεως  επιμόρφωσης  Διευθυντών σχολικών μονάδων  με θέμα: Βασικό Νομικό πλαίσιο Δημοτικών Σχολείων»</dc:title>
  <dc:creator>NEK</dc:creator>
  <cp:lastModifiedBy>NEK</cp:lastModifiedBy>
  <cp:revision>142</cp:revision>
  <dcterms:created xsi:type="dcterms:W3CDTF">2019-10-30T19:36:36Z</dcterms:created>
  <dcterms:modified xsi:type="dcterms:W3CDTF">2019-11-07T17:08:57Z</dcterms:modified>
</cp:coreProperties>
</file>