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07" r:id="rId1"/>
  </p:sldMasterIdLst>
  <p:notesMasterIdLst>
    <p:notesMasterId r:id="rId21"/>
  </p:notesMasterIdLst>
  <p:sldIdLst>
    <p:sldId id="1482" r:id="rId2"/>
    <p:sldId id="2013" r:id="rId3"/>
    <p:sldId id="2021" r:id="rId4"/>
    <p:sldId id="2014" r:id="rId5"/>
    <p:sldId id="2020" r:id="rId6"/>
    <p:sldId id="2012" r:id="rId7"/>
    <p:sldId id="2023" r:id="rId8"/>
    <p:sldId id="2016" r:id="rId9"/>
    <p:sldId id="2024" r:id="rId10"/>
    <p:sldId id="2030" r:id="rId11"/>
    <p:sldId id="2015" r:id="rId12"/>
    <p:sldId id="2025" r:id="rId13"/>
    <p:sldId id="2026" r:id="rId14"/>
    <p:sldId id="2027" r:id="rId15"/>
    <p:sldId id="2017" r:id="rId16"/>
    <p:sldId id="2018" r:id="rId17"/>
    <p:sldId id="2028" r:id="rId18"/>
    <p:sldId id="2029" r:id="rId19"/>
    <p:sldId id="2019" r:id="rId20"/>
  </p:sldIdLst>
  <p:sldSz cx="9144000" cy="6858000" type="screen4x3"/>
  <p:notesSz cx="6858000" cy="97345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>
      <p:ext uri="{19B8F6BF-5375-455C-9EA6-DF929625EA0E}">
        <p15:presenceInfo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CAF"/>
    <a:srgbClr val="FFA54B"/>
    <a:srgbClr val="FFFFCC"/>
    <a:srgbClr val="931B1B"/>
    <a:srgbClr val="EDBE9B"/>
    <a:srgbClr val="ADDB7B"/>
    <a:srgbClr val="F4F694"/>
    <a:srgbClr val="FFAD5B"/>
    <a:srgbClr val="FF9933"/>
    <a:srgbClr val="FFF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58" autoAdjust="0"/>
    <p:restoredTop sz="89528" autoAdjust="0"/>
  </p:normalViewPr>
  <p:slideViewPr>
    <p:cSldViewPr>
      <p:cViewPr varScale="1">
        <p:scale>
          <a:sx n="77" d="100"/>
          <a:sy n="77" d="100"/>
        </p:scale>
        <p:origin x="660" y="84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B9638D-9CB5-4E9A-9680-E393BD7CA3E2}" type="doc">
      <dgm:prSet loTypeId="urn:microsoft.com/office/officeart/2005/8/layout/hierarchy1" loCatId="hierarchy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el-GR"/>
        </a:p>
      </dgm:t>
    </dgm:pt>
    <dgm:pt modelId="{5AE2B153-27BD-4AF0-B6A6-6D2AB8271CCD}">
      <dgm:prSet phldrT="[Κείμενο]"/>
      <dgm:spPr/>
      <dgm:t>
        <a:bodyPr/>
        <a:lstStyle/>
        <a:p>
          <a:r>
            <a:rPr lang="el-GR" b="1" dirty="0" smtClean="0"/>
            <a:t>Σχολική ΕξΑΕ</a:t>
          </a:r>
          <a:r>
            <a:rPr lang="el-GR" dirty="0" smtClean="0"/>
            <a:t>: </a:t>
          </a:r>
        </a:p>
        <a:p>
          <a:r>
            <a:rPr lang="el-GR" dirty="0" smtClean="0"/>
            <a:t>η εκπαίδευση που παρέχεται από απόσταση για να καλύψει τις ανάγκες των μαθητών</a:t>
          </a:r>
          <a:r>
            <a:rPr lang="en-US" dirty="0" smtClean="0"/>
            <a:t> (</a:t>
          </a:r>
          <a:r>
            <a:rPr lang="el-GR" dirty="0" smtClean="0"/>
            <a:t>Βασάλα,</a:t>
          </a:r>
          <a:r>
            <a:rPr lang="en-US" dirty="0" smtClean="0"/>
            <a:t> </a:t>
          </a:r>
          <a:r>
            <a:rPr lang="el-GR" dirty="0" smtClean="0"/>
            <a:t>2007).</a:t>
          </a:r>
          <a:endParaRPr lang="el-GR" dirty="0"/>
        </a:p>
      </dgm:t>
    </dgm:pt>
    <dgm:pt modelId="{45B26645-8720-4B43-A941-92A14E285D23}" type="parTrans" cxnId="{2FD64D7B-026E-4EC6-9EB0-C9AA900985DB}">
      <dgm:prSet/>
      <dgm:spPr/>
      <dgm:t>
        <a:bodyPr/>
        <a:lstStyle/>
        <a:p>
          <a:endParaRPr lang="el-GR"/>
        </a:p>
      </dgm:t>
    </dgm:pt>
    <dgm:pt modelId="{1D873F4D-CAD5-4E26-A3A1-BA5365C32A9F}" type="sibTrans" cxnId="{2FD64D7B-026E-4EC6-9EB0-C9AA900985DB}">
      <dgm:prSet/>
      <dgm:spPr/>
      <dgm:t>
        <a:bodyPr/>
        <a:lstStyle/>
        <a:p>
          <a:endParaRPr lang="el-GR"/>
        </a:p>
      </dgm:t>
    </dgm:pt>
    <dgm:pt modelId="{C70577F4-8D0C-49AB-8594-E3C784B488AF}">
      <dgm:prSet phldrT="[Κείμενο]"/>
      <dgm:spPr/>
      <dgm:t>
        <a:bodyPr/>
        <a:lstStyle/>
        <a:p>
          <a:r>
            <a:rPr lang="el-GR" dirty="0" smtClean="0"/>
            <a:t>Αυτοδύναμη</a:t>
          </a:r>
          <a:endParaRPr lang="el-GR" dirty="0"/>
        </a:p>
      </dgm:t>
    </dgm:pt>
    <dgm:pt modelId="{722B1405-0F98-4FF2-99DD-707D7AAABF40}" type="parTrans" cxnId="{6B2F1ADA-F97F-48D1-9AC9-9A82BB192154}">
      <dgm:prSet/>
      <dgm:spPr/>
      <dgm:t>
        <a:bodyPr/>
        <a:lstStyle/>
        <a:p>
          <a:endParaRPr lang="el-GR"/>
        </a:p>
      </dgm:t>
    </dgm:pt>
    <dgm:pt modelId="{958EF441-53C6-4AF6-BE59-599910C851D5}" type="sibTrans" cxnId="{6B2F1ADA-F97F-48D1-9AC9-9A82BB192154}">
      <dgm:prSet/>
      <dgm:spPr/>
      <dgm:t>
        <a:bodyPr/>
        <a:lstStyle/>
        <a:p>
          <a:endParaRPr lang="el-GR"/>
        </a:p>
      </dgm:t>
    </dgm:pt>
    <dgm:pt modelId="{957AE5CD-7864-4D72-811A-5BFD6A075C97}">
      <dgm:prSet phldrT="[Κείμενο]" custT="1"/>
      <dgm:spPr/>
      <dgm:t>
        <a:bodyPr/>
        <a:lstStyle/>
        <a:p>
          <a:r>
            <a:rPr lang="el-GR" sz="2000" dirty="0" smtClean="0"/>
            <a:t>Συμπληρωματική</a:t>
          </a:r>
          <a:endParaRPr lang="el-GR" sz="2000" dirty="0"/>
        </a:p>
      </dgm:t>
    </dgm:pt>
    <dgm:pt modelId="{AAB1B265-6099-4CC3-AA61-F7508E182855}" type="sibTrans" cxnId="{2C1F1580-3A3A-4DBA-A527-1B78B26E9CC6}">
      <dgm:prSet/>
      <dgm:spPr/>
      <dgm:t>
        <a:bodyPr/>
        <a:lstStyle/>
        <a:p>
          <a:endParaRPr lang="el-GR"/>
        </a:p>
      </dgm:t>
    </dgm:pt>
    <dgm:pt modelId="{E67E70A2-726C-46A5-B310-3BD2E0447509}" type="parTrans" cxnId="{2C1F1580-3A3A-4DBA-A527-1B78B26E9CC6}">
      <dgm:prSet/>
      <dgm:spPr/>
      <dgm:t>
        <a:bodyPr/>
        <a:lstStyle/>
        <a:p>
          <a:endParaRPr lang="el-GR"/>
        </a:p>
      </dgm:t>
    </dgm:pt>
    <dgm:pt modelId="{FA621003-3ADF-4330-B1C0-07F22E9071B4}">
      <dgm:prSet phldrT="[Κείμενο]" custT="1"/>
      <dgm:spPr/>
      <dgm:t>
        <a:bodyPr/>
        <a:lstStyle/>
        <a:p>
          <a:r>
            <a:rPr lang="el-GR" sz="2000" dirty="0" smtClean="0"/>
            <a:t>Μικτή/πολυμορ-φική/συνδυαστική</a:t>
          </a:r>
          <a:endParaRPr lang="el-GR" sz="2000" dirty="0"/>
        </a:p>
      </dgm:t>
    </dgm:pt>
    <dgm:pt modelId="{E3708D48-824A-4B16-B895-24AE71786B4D}" type="sibTrans" cxnId="{3181B192-7E5C-4AA0-A5A9-FB10E81AF2FF}">
      <dgm:prSet/>
      <dgm:spPr/>
      <dgm:t>
        <a:bodyPr/>
        <a:lstStyle/>
        <a:p>
          <a:endParaRPr lang="el-GR"/>
        </a:p>
      </dgm:t>
    </dgm:pt>
    <dgm:pt modelId="{3334D835-98C3-4923-84D5-BB2E97E20D0E}" type="parTrans" cxnId="{3181B192-7E5C-4AA0-A5A9-FB10E81AF2FF}">
      <dgm:prSet/>
      <dgm:spPr/>
      <dgm:t>
        <a:bodyPr/>
        <a:lstStyle/>
        <a:p>
          <a:endParaRPr lang="el-GR"/>
        </a:p>
      </dgm:t>
    </dgm:pt>
    <dgm:pt modelId="{A393676A-B48A-47FB-99DD-E8CF54017974}" type="pres">
      <dgm:prSet presAssocID="{4EB9638D-9CB5-4E9A-9680-E393BD7CA3E2}" presName="hierChild1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887CBE09-CF99-43A1-8131-6B390F1A46F2}" type="pres">
      <dgm:prSet presAssocID="{5AE2B153-27BD-4AF0-B6A6-6D2AB8271CCD}" presName="hierRoot1" presStyleCnt="0"/>
      <dgm:spPr/>
      <dgm:t>
        <a:bodyPr/>
        <a:lstStyle/>
        <a:p>
          <a:endParaRPr lang="el-GR"/>
        </a:p>
      </dgm:t>
    </dgm:pt>
    <dgm:pt modelId="{5CBF6757-4E00-4DA7-83A2-B398BCB820D6}" type="pres">
      <dgm:prSet presAssocID="{5AE2B153-27BD-4AF0-B6A6-6D2AB8271CCD}" presName="composite" presStyleCnt="0"/>
      <dgm:spPr/>
      <dgm:t>
        <a:bodyPr/>
        <a:lstStyle/>
        <a:p>
          <a:endParaRPr lang="el-GR"/>
        </a:p>
      </dgm:t>
    </dgm:pt>
    <dgm:pt modelId="{4AAC7AE3-E886-4FDA-9E50-4768C3FCAF73}" type="pres">
      <dgm:prSet presAssocID="{5AE2B153-27BD-4AF0-B6A6-6D2AB8271CCD}" presName="background" presStyleLbl="node0" presStyleIdx="0" presStyleCnt="1"/>
      <dgm:spPr/>
      <dgm:t>
        <a:bodyPr/>
        <a:lstStyle/>
        <a:p>
          <a:endParaRPr lang="el-GR"/>
        </a:p>
      </dgm:t>
    </dgm:pt>
    <dgm:pt modelId="{3FFD6A01-163E-4C04-9C16-7F953281E710}" type="pres">
      <dgm:prSet presAssocID="{5AE2B153-27BD-4AF0-B6A6-6D2AB8271CCD}" presName="text" presStyleLbl="fgAcc0" presStyleIdx="0" presStyleCnt="1" custScaleX="315517" custScaleY="126769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CB3D5FC-6BBC-4793-A32A-A5902C92E406}" type="pres">
      <dgm:prSet presAssocID="{5AE2B153-27BD-4AF0-B6A6-6D2AB8271CCD}" presName="hierChild2" presStyleCnt="0"/>
      <dgm:spPr/>
      <dgm:t>
        <a:bodyPr/>
        <a:lstStyle/>
        <a:p>
          <a:endParaRPr lang="el-GR"/>
        </a:p>
      </dgm:t>
    </dgm:pt>
    <dgm:pt modelId="{0F4EB421-584C-43F2-B03D-E3C14797B24B}" type="pres">
      <dgm:prSet presAssocID="{3334D835-98C3-4923-84D5-BB2E97E20D0E}" presName="Name10" presStyleLbl="parChTrans1D2" presStyleIdx="0" presStyleCnt="3"/>
      <dgm:spPr/>
      <dgm:t>
        <a:bodyPr/>
        <a:lstStyle/>
        <a:p>
          <a:endParaRPr lang="el-GR"/>
        </a:p>
      </dgm:t>
    </dgm:pt>
    <dgm:pt modelId="{D3D308C4-FF82-4E59-8441-BB7C5EE57208}" type="pres">
      <dgm:prSet presAssocID="{FA621003-3ADF-4330-B1C0-07F22E9071B4}" presName="hierRoot2" presStyleCnt="0"/>
      <dgm:spPr/>
      <dgm:t>
        <a:bodyPr/>
        <a:lstStyle/>
        <a:p>
          <a:endParaRPr lang="el-GR"/>
        </a:p>
      </dgm:t>
    </dgm:pt>
    <dgm:pt modelId="{E93F2D32-3AD4-4A19-8A4F-A1D39A772F29}" type="pres">
      <dgm:prSet presAssocID="{FA621003-3ADF-4330-B1C0-07F22E9071B4}" presName="composite2" presStyleCnt="0"/>
      <dgm:spPr/>
      <dgm:t>
        <a:bodyPr/>
        <a:lstStyle/>
        <a:p>
          <a:endParaRPr lang="el-GR"/>
        </a:p>
      </dgm:t>
    </dgm:pt>
    <dgm:pt modelId="{1B3FA4E0-669B-4749-9B25-8AF16F2259D6}" type="pres">
      <dgm:prSet presAssocID="{FA621003-3ADF-4330-B1C0-07F22E9071B4}" presName="background2" presStyleLbl="node2" presStyleIdx="0" presStyleCnt="3"/>
      <dgm:spPr/>
      <dgm:t>
        <a:bodyPr/>
        <a:lstStyle/>
        <a:p>
          <a:endParaRPr lang="el-GR"/>
        </a:p>
      </dgm:t>
    </dgm:pt>
    <dgm:pt modelId="{D52D6289-F75E-4D50-BF55-F863F257C0F1}" type="pres">
      <dgm:prSet presAssocID="{FA621003-3ADF-4330-B1C0-07F22E9071B4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595AB9D-94F3-43E6-B5C7-248B096E8C53}" type="pres">
      <dgm:prSet presAssocID="{FA621003-3ADF-4330-B1C0-07F22E9071B4}" presName="hierChild3" presStyleCnt="0"/>
      <dgm:spPr/>
      <dgm:t>
        <a:bodyPr/>
        <a:lstStyle/>
        <a:p>
          <a:endParaRPr lang="el-GR"/>
        </a:p>
      </dgm:t>
    </dgm:pt>
    <dgm:pt modelId="{22222C74-C3C0-4D12-8951-753CC3550506}" type="pres">
      <dgm:prSet presAssocID="{E67E70A2-726C-46A5-B310-3BD2E0447509}" presName="Name10" presStyleLbl="parChTrans1D2" presStyleIdx="1" presStyleCnt="3"/>
      <dgm:spPr/>
      <dgm:t>
        <a:bodyPr/>
        <a:lstStyle/>
        <a:p>
          <a:endParaRPr lang="el-GR"/>
        </a:p>
      </dgm:t>
    </dgm:pt>
    <dgm:pt modelId="{605494DF-87EB-47F6-BBD0-9F325B8E667B}" type="pres">
      <dgm:prSet presAssocID="{957AE5CD-7864-4D72-811A-5BFD6A075C97}" presName="hierRoot2" presStyleCnt="0"/>
      <dgm:spPr/>
      <dgm:t>
        <a:bodyPr/>
        <a:lstStyle/>
        <a:p>
          <a:endParaRPr lang="el-GR"/>
        </a:p>
      </dgm:t>
    </dgm:pt>
    <dgm:pt modelId="{C9AD87E9-7725-4939-A396-2D0102B0CC33}" type="pres">
      <dgm:prSet presAssocID="{957AE5CD-7864-4D72-811A-5BFD6A075C97}" presName="composite2" presStyleCnt="0"/>
      <dgm:spPr/>
      <dgm:t>
        <a:bodyPr/>
        <a:lstStyle/>
        <a:p>
          <a:endParaRPr lang="el-GR"/>
        </a:p>
      </dgm:t>
    </dgm:pt>
    <dgm:pt modelId="{5730C25D-EE77-41F2-9C27-A79E60ED65B8}" type="pres">
      <dgm:prSet presAssocID="{957AE5CD-7864-4D72-811A-5BFD6A075C97}" presName="background2" presStyleLbl="node2" presStyleIdx="1" presStyleCnt="3"/>
      <dgm:spPr/>
      <dgm:t>
        <a:bodyPr/>
        <a:lstStyle/>
        <a:p>
          <a:endParaRPr lang="el-GR"/>
        </a:p>
      </dgm:t>
    </dgm:pt>
    <dgm:pt modelId="{271789FE-FE1B-4AA4-A7A1-DA5ACDA6B2B4}" type="pres">
      <dgm:prSet presAssocID="{957AE5CD-7864-4D72-811A-5BFD6A075C9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6BAD355-9C6D-4A00-8C28-78A3083C71B2}" type="pres">
      <dgm:prSet presAssocID="{957AE5CD-7864-4D72-811A-5BFD6A075C97}" presName="hierChild3" presStyleCnt="0"/>
      <dgm:spPr/>
      <dgm:t>
        <a:bodyPr/>
        <a:lstStyle/>
        <a:p>
          <a:endParaRPr lang="el-GR"/>
        </a:p>
      </dgm:t>
    </dgm:pt>
    <dgm:pt modelId="{F9313AD0-36F7-4B01-9B41-A78D0DC7A4B4}" type="pres">
      <dgm:prSet presAssocID="{722B1405-0F98-4FF2-99DD-707D7AAABF40}" presName="Name10" presStyleLbl="parChTrans1D2" presStyleIdx="2" presStyleCnt="3"/>
      <dgm:spPr/>
      <dgm:t>
        <a:bodyPr/>
        <a:lstStyle/>
        <a:p>
          <a:endParaRPr lang="el-GR"/>
        </a:p>
      </dgm:t>
    </dgm:pt>
    <dgm:pt modelId="{DA9AF8B0-336D-4A81-A8CE-2AB840156AA6}" type="pres">
      <dgm:prSet presAssocID="{C70577F4-8D0C-49AB-8594-E3C784B488AF}" presName="hierRoot2" presStyleCnt="0"/>
      <dgm:spPr/>
      <dgm:t>
        <a:bodyPr/>
        <a:lstStyle/>
        <a:p>
          <a:endParaRPr lang="el-GR"/>
        </a:p>
      </dgm:t>
    </dgm:pt>
    <dgm:pt modelId="{F43AAC69-2FEB-4118-AB06-8A708F2A0803}" type="pres">
      <dgm:prSet presAssocID="{C70577F4-8D0C-49AB-8594-E3C784B488AF}" presName="composite2" presStyleCnt="0"/>
      <dgm:spPr/>
      <dgm:t>
        <a:bodyPr/>
        <a:lstStyle/>
        <a:p>
          <a:endParaRPr lang="el-GR"/>
        </a:p>
      </dgm:t>
    </dgm:pt>
    <dgm:pt modelId="{F27E3791-5BE3-4C1D-A08A-C001B3B66431}" type="pres">
      <dgm:prSet presAssocID="{C70577F4-8D0C-49AB-8594-E3C784B488AF}" presName="background2" presStyleLbl="node2" presStyleIdx="2" presStyleCnt="3"/>
      <dgm:spPr/>
      <dgm:t>
        <a:bodyPr/>
        <a:lstStyle/>
        <a:p>
          <a:endParaRPr lang="el-GR"/>
        </a:p>
      </dgm:t>
    </dgm:pt>
    <dgm:pt modelId="{A7854904-4339-4682-A875-1C1B9B601DA0}" type="pres">
      <dgm:prSet presAssocID="{C70577F4-8D0C-49AB-8594-E3C784B488AF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EB59A82-0526-4400-A7A6-415C31EF3CC0}" type="pres">
      <dgm:prSet presAssocID="{C70577F4-8D0C-49AB-8594-E3C784B488AF}" presName="hierChild3" presStyleCnt="0"/>
      <dgm:spPr/>
      <dgm:t>
        <a:bodyPr/>
        <a:lstStyle/>
        <a:p>
          <a:endParaRPr lang="el-GR"/>
        </a:p>
      </dgm:t>
    </dgm:pt>
  </dgm:ptLst>
  <dgm:cxnLst>
    <dgm:cxn modelId="{2C1F1580-3A3A-4DBA-A527-1B78B26E9CC6}" srcId="{5AE2B153-27BD-4AF0-B6A6-6D2AB8271CCD}" destId="{957AE5CD-7864-4D72-811A-5BFD6A075C97}" srcOrd="1" destOrd="0" parTransId="{E67E70A2-726C-46A5-B310-3BD2E0447509}" sibTransId="{AAB1B265-6099-4CC3-AA61-F7508E182855}"/>
    <dgm:cxn modelId="{8EB3C49B-EB31-4677-8295-83BA46DDA531}" type="presOf" srcId="{4EB9638D-9CB5-4E9A-9680-E393BD7CA3E2}" destId="{A393676A-B48A-47FB-99DD-E8CF54017974}" srcOrd="0" destOrd="0" presId="urn:microsoft.com/office/officeart/2005/8/layout/hierarchy1"/>
    <dgm:cxn modelId="{4DF3E4B9-9BF8-4A71-9206-08BF142F41B4}" type="presOf" srcId="{957AE5CD-7864-4D72-811A-5BFD6A075C97}" destId="{271789FE-FE1B-4AA4-A7A1-DA5ACDA6B2B4}" srcOrd="0" destOrd="0" presId="urn:microsoft.com/office/officeart/2005/8/layout/hierarchy1"/>
    <dgm:cxn modelId="{9C94C17E-0B48-4A98-BB25-BE9A130CE676}" type="presOf" srcId="{E67E70A2-726C-46A5-B310-3BD2E0447509}" destId="{22222C74-C3C0-4D12-8951-753CC3550506}" srcOrd="0" destOrd="0" presId="urn:microsoft.com/office/officeart/2005/8/layout/hierarchy1"/>
    <dgm:cxn modelId="{F57ABDC4-730C-4C18-B16C-CEA18E5064DC}" type="presOf" srcId="{722B1405-0F98-4FF2-99DD-707D7AAABF40}" destId="{F9313AD0-36F7-4B01-9B41-A78D0DC7A4B4}" srcOrd="0" destOrd="0" presId="urn:microsoft.com/office/officeart/2005/8/layout/hierarchy1"/>
    <dgm:cxn modelId="{E5F3EBF4-BE87-4B8B-B7B1-566D0D5895D7}" type="presOf" srcId="{FA621003-3ADF-4330-B1C0-07F22E9071B4}" destId="{D52D6289-F75E-4D50-BF55-F863F257C0F1}" srcOrd="0" destOrd="0" presId="urn:microsoft.com/office/officeart/2005/8/layout/hierarchy1"/>
    <dgm:cxn modelId="{39699828-1D25-4C42-97E4-CD8A28C72AF3}" type="presOf" srcId="{3334D835-98C3-4923-84D5-BB2E97E20D0E}" destId="{0F4EB421-584C-43F2-B03D-E3C14797B24B}" srcOrd="0" destOrd="0" presId="urn:microsoft.com/office/officeart/2005/8/layout/hierarchy1"/>
    <dgm:cxn modelId="{D99FDA4E-BE99-41E5-B9A7-F93FAF403530}" type="presOf" srcId="{C70577F4-8D0C-49AB-8594-E3C784B488AF}" destId="{A7854904-4339-4682-A875-1C1B9B601DA0}" srcOrd="0" destOrd="0" presId="urn:microsoft.com/office/officeart/2005/8/layout/hierarchy1"/>
    <dgm:cxn modelId="{E04436A0-0939-4012-BBCD-567A13CCA793}" type="presOf" srcId="{5AE2B153-27BD-4AF0-B6A6-6D2AB8271CCD}" destId="{3FFD6A01-163E-4C04-9C16-7F953281E710}" srcOrd="0" destOrd="0" presId="urn:microsoft.com/office/officeart/2005/8/layout/hierarchy1"/>
    <dgm:cxn modelId="{6B2F1ADA-F97F-48D1-9AC9-9A82BB192154}" srcId="{5AE2B153-27BD-4AF0-B6A6-6D2AB8271CCD}" destId="{C70577F4-8D0C-49AB-8594-E3C784B488AF}" srcOrd="2" destOrd="0" parTransId="{722B1405-0F98-4FF2-99DD-707D7AAABF40}" sibTransId="{958EF441-53C6-4AF6-BE59-599910C851D5}"/>
    <dgm:cxn modelId="{2FD64D7B-026E-4EC6-9EB0-C9AA900985DB}" srcId="{4EB9638D-9CB5-4E9A-9680-E393BD7CA3E2}" destId="{5AE2B153-27BD-4AF0-B6A6-6D2AB8271CCD}" srcOrd="0" destOrd="0" parTransId="{45B26645-8720-4B43-A941-92A14E285D23}" sibTransId="{1D873F4D-CAD5-4E26-A3A1-BA5365C32A9F}"/>
    <dgm:cxn modelId="{3181B192-7E5C-4AA0-A5A9-FB10E81AF2FF}" srcId="{5AE2B153-27BD-4AF0-B6A6-6D2AB8271CCD}" destId="{FA621003-3ADF-4330-B1C0-07F22E9071B4}" srcOrd="0" destOrd="0" parTransId="{3334D835-98C3-4923-84D5-BB2E97E20D0E}" sibTransId="{E3708D48-824A-4B16-B895-24AE71786B4D}"/>
    <dgm:cxn modelId="{6D0DA4FA-4795-4A08-ADE9-4633000FAE90}" type="presParOf" srcId="{A393676A-B48A-47FB-99DD-E8CF54017974}" destId="{887CBE09-CF99-43A1-8131-6B390F1A46F2}" srcOrd="0" destOrd="0" presId="urn:microsoft.com/office/officeart/2005/8/layout/hierarchy1"/>
    <dgm:cxn modelId="{4C00F00C-A83F-407D-A01F-1D238C1D3F56}" type="presParOf" srcId="{887CBE09-CF99-43A1-8131-6B390F1A46F2}" destId="{5CBF6757-4E00-4DA7-83A2-B398BCB820D6}" srcOrd="0" destOrd="0" presId="urn:microsoft.com/office/officeart/2005/8/layout/hierarchy1"/>
    <dgm:cxn modelId="{366759BA-CEB6-4A64-9990-7888DBC95C0A}" type="presParOf" srcId="{5CBF6757-4E00-4DA7-83A2-B398BCB820D6}" destId="{4AAC7AE3-E886-4FDA-9E50-4768C3FCAF73}" srcOrd="0" destOrd="0" presId="urn:microsoft.com/office/officeart/2005/8/layout/hierarchy1"/>
    <dgm:cxn modelId="{CBAEC4EE-B513-42BC-A757-E4BF3F16D9BC}" type="presParOf" srcId="{5CBF6757-4E00-4DA7-83A2-B398BCB820D6}" destId="{3FFD6A01-163E-4C04-9C16-7F953281E710}" srcOrd="1" destOrd="0" presId="urn:microsoft.com/office/officeart/2005/8/layout/hierarchy1"/>
    <dgm:cxn modelId="{171D7B49-E42D-4606-8D4F-1EB3CE74042C}" type="presParOf" srcId="{887CBE09-CF99-43A1-8131-6B390F1A46F2}" destId="{CCB3D5FC-6BBC-4793-A32A-A5902C92E406}" srcOrd="1" destOrd="0" presId="urn:microsoft.com/office/officeart/2005/8/layout/hierarchy1"/>
    <dgm:cxn modelId="{43AE46DF-B978-4A33-96A6-2B4CEA47F463}" type="presParOf" srcId="{CCB3D5FC-6BBC-4793-A32A-A5902C92E406}" destId="{0F4EB421-584C-43F2-B03D-E3C14797B24B}" srcOrd="0" destOrd="0" presId="urn:microsoft.com/office/officeart/2005/8/layout/hierarchy1"/>
    <dgm:cxn modelId="{DE265DC2-9241-419B-A289-FF39201ECE9A}" type="presParOf" srcId="{CCB3D5FC-6BBC-4793-A32A-A5902C92E406}" destId="{D3D308C4-FF82-4E59-8441-BB7C5EE57208}" srcOrd="1" destOrd="0" presId="urn:microsoft.com/office/officeart/2005/8/layout/hierarchy1"/>
    <dgm:cxn modelId="{83ED0376-40E7-46B1-9E57-272A9910F5B2}" type="presParOf" srcId="{D3D308C4-FF82-4E59-8441-BB7C5EE57208}" destId="{E93F2D32-3AD4-4A19-8A4F-A1D39A772F29}" srcOrd="0" destOrd="0" presId="urn:microsoft.com/office/officeart/2005/8/layout/hierarchy1"/>
    <dgm:cxn modelId="{0E8E4934-D348-4FBF-904B-247C44DECEBC}" type="presParOf" srcId="{E93F2D32-3AD4-4A19-8A4F-A1D39A772F29}" destId="{1B3FA4E0-669B-4749-9B25-8AF16F2259D6}" srcOrd="0" destOrd="0" presId="urn:microsoft.com/office/officeart/2005/8/layout/hierarchy1"/>
    <dgm:cxn modelId="{4DAD7D37-53CC-4313-92E3-FE9AE3306C43}" type="presParOf" srcId="{E93F2D32-3AD4-4A19-8A4F-A1D39A772F29}" destId="{D52D6289-F75E-4D50-BF55-F863F257C0F1}" srcOrd="1" destOrd="0" presId="urn:microsoft.com/office/officeart/2005/8/layout/hierarchy1"/>
    <dgm:cxn modelId="{6269E665-BDE9-4349-905B-DBE426737136}" type="presParOf" srcId="{D3D308C4-FF82-4E59-8441-BB7C5EE57208}" destId="{6595AB9D-94F3-43E6-B5C7-248B096E8C53}" srcOrd="1" destOrd="0" presId="urn:microsoft.com/office/officeart/2005/8/layout/hierarchy1"/>
    <dgm:cxn modelId="{487927FD-13BE-404C-964D-ABAB5C7CB105}" type="presParOf" srcId="{CCB3D5FC-6BBC-4793-A32A-A5902C92E406}" destId="{22222C74-C3C0-4D12-8951-753CC3550506}" srcOrd="2" destOrd="0" presId="urn:microsoft.com/office/officeart/2005/8/layout/hierarchy1"/>
    <dgm:cxn modelId="{B8FBA3CF-601C-4BF3-85F7-919701ECD9C5}" type="presParOf" srcId="{CCB3D5FC-6BBC-4793-A32A-A5902C92E406}" destId="{605494DF-87EB-47F6-BBD0-9F325B8E667B}" srcOrd="3" destOrd="0" presId="urn:microsoft.com/office/officeart/2005/8/layout/hierarchy1"/>
    <dgm:cxn modelId="{74CEB829-642A-4F03-915E-8BC5F3C34DD1}" type="presParOf" srcId="{605494DF-87EB-47F6-BBD0-9F325B8E667B}" destId="{C9AD87E9-7725-4939-A396-2D0102B0CC33}" srcOrd="0" destOrd="0" presId="urn:microsoft.com/office/officeart/2005/8/layout/hierarchy1"/>
    <dgm:cxn modelId="{D12E57C1-0522-4B09-B385-270C0A615919}" type="presParOf" srcId="{C9AD87E9-7725-4939-A396-2D0102B0CC33}" destId="{5730C25D-EE77-41F2-9C27-A79E60ED65B8}" srcOrd="0" destOrd="0" presId="urn:microsoft.com/office/officeart/2005/8/layout/hierarchy1"/>
    <dgm:cxn modelId="{F46BE77C-6F52-40B0-BBC9-543CF2D12F6D}" type="presParOf" srcId="{C9AD87E9-7725-4939-A396-2D0102B0CC33}" destId="{271789FE-FE1B-4AA4-A7A1-DA5ACDA6B2B4}" srcOrd="1" destOrd="0" presId="urn:microsoft.com/office/officeart/2005/8/layout/hierarchy1"/>
    <dgm:cxn modelId="{1D39EC4C-CAE0-4F6E-9FC2-CE0F99866873}" type="presParOf" srcId="{605494DF-87EB-47F6-BBD0-9F325B8E667B}" destId="{16BAD355-9C6D-4A00-8C28-78A3083C71B2}" srcOrd="1" destOrd="0" presId="urn:microsoft.com/office/officeart/2005/8/layout/hierarchy1"/>
    <dgm:cxn modelId="{529E915E-C911-4251-843D-CC23C23CC53D}" type="presParOf" srcId="{CCB3D5FC-6BBC-4793-A32A-A5902C92E406}" destId="{F9313AD0-36F7-4B01-9B41-A78D0DC7A4B4}" srcOrd="4" destOrd="0" presId="urn:microsoft.com/office/officeart/2005/8/layout/hierarchy1"/>
    <dgm:cxn modelId="{93B98CD4-A50F-4851-B14E-A83C00846F95}" type="presParOf" srcId="{CCB3D5FC-6BBC-4793-A32A-A5902C92E406}" destId="{DA9AF8B0-336D-4A81-A8CE-2AB840156AA6}" srcOrd="5" destOrd="0" presId="urn:microsoft.com/office/officeart/2005/8/layout/hierarchy1"/>
    <dgm:cxn modelId="{C78244AB-ED51-4B74-B871-1BC3A534E4C5}" type="presParOf" srcId="{DA9AF8B0-336D-4A81-A8CE-2AB840156AA6}" destId="{F43AAC69-2FEB-4118-AB06-8A708F2A0803}" srcOrd="0" destOrd="0" presId="urn:microsoft.com/office/officeart/2005/8/layout/hierarchy1"/>
    <dgm:cxn modelId="{699E7977-FFB9-4BCE-9559-47E0380AA0AD}" type="presParOf" srcId="{F43AAC69-2FEB-4118-AB06-8A708F2A0803}" destId="{F27E3791-5BE3-4C1D-A08A-C001B3B66431}" srcOrd="0" destOrd="0" presId="urn:microsoft.com/office/officeart/2005/8/layout/hierarchy1"/>
    <dgm:cxn modelId="{18DE4517-B79F-4980-9318-530BFF6BFEE4}" type="presParOf" srcId="{F43AAC69-2FEB-4118-AB06-8A708F2A0803}" destId="{A7854904-4339-4682-A875-1C1B9B601DA0}" srcOrd="1" destOrd="0" presId="urn:microsoft.com/office/officeart/2005/8/layout/hierarchy1"/>
    <dgm:cxn modelId="{87322D06-1ADC-4620-B09F-3EA2B25AC347}" type="presParOf" srcId="{DA9AF8B0-336D-4A81-A8CE-2AB840156AA6}" destId="{AEB59A82-0526-4400-A7A6-415C31EF3CC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69CE05-1DE4-479E-8C66-CA7B1A7F0660}" type="doc">
      <dgm:prSet loTypeId="urn:microsoft.com/office/officeart/2005/8/layout/hierarchy2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l-GR"/>
        </a:p>
      </dgm:t>
    </dgm:pt>
    <dgm:pt modelId="{63F5B364-7167-4D78-A16A-70C366C31E96}">
      <dgm:prSet phldrT="[Κείμενο]" custT="1"/>
      <dgm:spPr/>
      <dgm:t>
        <a:bodyPr/>
        <a:lstStyle/>
        <a:p>
          <a:r>
            <a:rPr lang="el-GR" sz="2800" b="1" dirty="0" smtClean="0"/>
            <a:t>Ρεαλιστικά Μαθηματικά</a:t>
          </a:r>
          <a:r>
            <a:rPr lang="en-US" sz="2800" b="1" dirty="0" smtClean="0"/>
            <a:t> </a:t>
          </a:r>
          <a:r>
            <a:rPr lang="en-US" sz="2800" b="0" dirty="0" smtClean="0"/>
            <a:t>(</a:t>
          </a:r>
          <a:r>
            <a:rPr lang="el-GR" sz="2800" dirty="0" smtClean="0"/>
            <a:t>H.Freudenthal</a:t>
          </a:r>
          <a:r>
            <a:rPr lang="en-US" sz="2800" dirty="0" smtClean="0"/>
            <a:t>)</a:t>
          </a:r>
          <a:r>
            <a:rPr lang="el-GR" sz="2800" dirty="0" smtClean="0"/>
            <a:t> </a:t>
          </a:r>
          <a:r>
            <a:rPr lang="en-US" sz="2800" b="1" dirty="0" smtClean="0"/>
            <a:t>  </a:t>
          </a:r>
          <a:endParaRPr lang="el-GR" sz="2800" b="1" dirty="0"/>
        </a:p>
      </dgm:t>
    </dgm:pt>
    <dgm:pt modelId="{B85ACF46-0D44-458A-9CFC-193C77115EC7}" type="parTrans" cxnId="{CEA7D559-A6DD-412C-B8AE-D7AF6A061AC0}">
      <dgm:prSet/>
      <dgm:spPr/>
      <dgm:t>
        <a:bodyPr/>
        <a:lstStyle/>
        <a:p>
          <a:endParaRPr lang="el-GR"/>
        </a:p>
      </dgm:t>
    </dgm:pt>
    <dgm:pt modelId="{D14B5211-5910-4B96-A166-D37D2D0C7B26}" type="sibTrans" cxnId="{CEA7D559-A6DD-412C-B8AE-D7AF6A061AC0}">
      <dgm:prSet/>
      <dgm:spPr/>
      <dgm:t>
        <a:bodyPr/>
        <a:lstStyle/>
        <a:p>
          <a:endParaRPr lang="el-GR"/>
        </a:p>
      </dgm:t>
    </dgm:pt>
    <dgm:pt modelId="{337EB9E0-0AA1-46BA-9815-B01F18DC2E4F}">
      <dgm:prSet phldrT="[Κείμενο]" custT="1"/>
      <dgm:spPr/>
      <dgm:t>
        <a:bodyPr/>
        <a:lstStyle/>
        <a:p>
          <a:r>
            <a:rPr lang="el-GR" sz="2400" dirty="0" smtClean="0"/>
            <a:t>Διδασκαλία μαθηματικών μέσα από ρεαλιστικές καταστάσεις – καταστάσεις που έχουν νόημα για τους μαθητές.</a:t>
          </a:r>
          <a:endParaRPr lang="el-GR" sz="2400" dirty="0"/>
        </a:p>
      </dgm:t>
    </dgm:pt>
    <dgm:pt modelId="{BA494B71-80F1-4258-8148-3914531B4A95}" type="parTrans" cxnId="{430F7CCC-1897-4A06-AE6E-108D9241D3B2}">
      <dgm:prSet/>
      <dgm:spPr/>
      <dgm:t>
        <a:bodyPr/>
        <a:lstStyle/>
        <a:p>
          <a:endParaRPr lang="el-GR" dirty="0"/>
        </a:p>
      </dgm:t>
    </dgm:pt>
    <dgm:pt modelId="{EC2C1E55-0EFF-407C-A789-69A19DFE2EBA}" type="sibTrans" cxnId="{430F7CCC-1897-4A06-AE6E-108D9241D3B2}">
      <dgm:prSet/>
      <dgm:spPr/>
      <dgm:t>
        <a:bodyPr/>
        <a:lstStyle/>
        <a:p>
          <a:endParaRPr lang="el-GR"/>
        </a:p>
      </dgm:t>
    </dgm:pt>
    <dgm:pt modelId="{CAF43B24-8F74-41AE-96F2-771B365165D9}">
      <dgm:prSet phldrT="[Κείμενο]"/>
      <dgm:spPr/>
      <dgm:t>
        <a:bodyPr/>
        <a:lstStyle/>
        <a:p>
          <a:r>
            <a:rPr lang="el-GR" dirty="0" smtClean="0"/>
            <a:t>1</a:t>
          </a:r>
          <a:r>
            <a:rPr lang="el-GR" baseline="30000" dirty="0" smtClean="0"/>
            <a:t>ο</a:t>
          </a:r>
          <a:r>
            <a:rPr lang="el-GR" dirty="0" smtClean="0"/>
            <a:t> επίπεδο γραμμής</a:t>
          </a:r>
          <a:endParaRPr lang="el-GR" dirty="0"/>
        </a:p>
      </dgm:t>
    </dgm:pt>
    <dgm:pt modelId="{D6327B1D-41D8-4176-882C-662C5F3DE5AB}" type="parTrans" cxnId="{1C4901E9-B94C-4FC7-A8AE-9542814B7F63}">
      <dgm:prSet/>
      <dgm:spPr/>
      <dgm:t>
        <a:bodyPr/>
        <a:lstStyle/>
        <a:p>
          <a:endParaRPr lang="el-GR" dirty="0"/>
        </a:p>
      </dgm:t>
    </dgm:pt>
    <dgm:pt modelId="{F247500B-7C02-463C-9332-24941D5264A5}" type="sibTrans" cxnId="{1C4901E9-B94C-4FC7-A8AE-9542814B7F63}">
      <dgm:prSet/>
      <dgm:spPr/>
      <dgm:t>
        <a:bodyPr/>
        <a:lstStyle/>
        <a:p>
          <a:endParaRPr lang="el-GR"/>
        </a:p>
      </dgm:t>
    </dgm:pt>
    <dgm:pt modelId="{C401EEFA-168A-40FD-885B-B407234BABB8}">
      <dgm:prSet/>
      <dgm:spPr/>
      <dgm:t>
        <a:bodyPr/>
        <a:lstStyle/>
        <a:p>
          <a:r>
            <a:rPr lang="el-GR" dirty="0" smtClean="0"/>
            <a:t>2</a:t>
          </a:r>
          <a:r>
            <a:rPr lang="el-GR" baseline="30000" dirty="0" smtClean="0"/>
            <a:t>ο</a:t>
          </a:r>
          <a:r>
            <a:rPr lang="el-GR" dirty="0" smtClean="0"/>
            <a:t> επίπεδο ομάδας</a:t>
          </a:r>
          <a:endParaRPr lang="el-GR" dirty="0"/>
        </a:p>
      </dgm:t>
    </dgm:pt>
    <dgm:pt modelId="{C00AE25C-0609-46C8-A086-CBACAF655228}" type="parTrans" cxnId="{EAF87E10-3C78-4520-9D54-AB16173BBA0E}">
      <dgm:prSet/>
      <dgm:spPr/>
      <dgm:t>
        <a:bodyPr/>
        <a:lstStyle/>
        <a:p>
          <a:endParaRPr lang="el-GR" dirty="0"/>
        </a:p>
      </dgm:t>
    </dgm:pt>
    <dgm:pt modelId="{995C8141-470C-4FA4-A4D4-C9F14AC73905}" type="sibTrans" cxnId="{EAF87E10-3C78-4520-9D54-AB16173BBA0E}">
      <dgm:prSet/>
      <dgm:spPr/>
      <dgm:t>
        <a:bodyPr/>
        <a:lstStyle/>
        <a:p>
          <a:endParaRPr lang="el-GR"/>
        </a:p>
      </dgm:t>
    </dgm:pt>
    <dgm:pt modelId="{665B2EC4-5F7B-4436-9AE9-88657130D6E2}">
      <dgm:prSet/>
      <dgm:spPr/>
      <dgm:t>
        <a:bodyPr/>
        <a:lstStyle/>
        <a:p>
          <a:r>
            <a:rPr lang="el-GR" dirty="0" smtClean="0"/>
            <a:t>3</a:t>
          </a:r>
          <a:r>
            <a:rPr lang="el-GR" baseline="30000" dirty="0" smtClean="0"/>
            <a:t>ο</a:t>
          </a:r>
          <a:r>
            <a:rPr lang="el-GR" dirty="0" smtClean="0"/>
            <a:t> επίπεδο συνδυαστικό - πίνακα</a:t>
          </a:r>
          <a:endParaRPr lang="el-GR" dirty="0"/>
        </a:p>
      </dgm:t>
    </dgm:pt>
    <dgm:pt modelId="{3CA26A80-5136-4D99-88D4-EECEE6A2418D}" type="parTrans" cxnId="{84249054-5FDE-489C-8E23-DAD0A56A439C}">
      <dgm:prSet/>
      <dgm:spPr/>
      <dgm:t>
        <a:bodyPr/>
        <a:lstStyle/>
        <a:p>
          <a:endParaRPr lang="el-GR" dirty="0"/>
        </a:p>
      </dgm:t>
    </dgm:pt>
    <dgm:pt modelId="{2BAF99CC-3786-4BC0-BCDE-761DCDACA74F}" type="sibTrans" cxnId="{84249054-5FDE-489C-8E23-DAD0A56A439C}">
      <dgm:prSet/>
      <dgm:spPr/>
      <dgm:t>
        <a:bodyPr/>
        <a:lstStyle/>
        <a:p>
          <a:endParaRPr lang="el-GR"/>
        </a:p>
      </dgm:t>
    </dgm:pt>
    <dgm:pt modelId="{43C5D88F-D067-4058-8603-DD53E2D42275}">
      <dgm:prSet phldrT="[Κείμενο]" custT="1"/>
      <dgm:spPr/>
      <dgm:t>
        <a:bodyPr/>
        <a:lstStyle/>
        <a:p>
          <a:r>
            <a:rPr lang="el-GR" sz="2400" dirty="0" smtClean="0"/>
            <a:t>Επίπεδα μαθηματικής παρέμβασης</a:t>
          </a:r>
          <a:r>
            <a:rPr lang="en-US" sz="2400" dirty="0" smtClean="0"/>
            <a:t> </a:t>
          </a:r>
          <a:r>
            <a:rPr lang="el-GR" sz="2400" dirty="0" smtClean="0"/>
            <a:t>(Van den Heuvel-Panhuizen</a:t>
          </a:r>
          <a:r>
            <a:rPr lang="en-US" sz="2400" dirty="0" smtClean="0"/>
            <a:t>)</a:t>
          </a:r>
          <a:endParaRPr lang="el-GR" sz="2400" dirty="0"/>
        </a:p>
      </dgm:t>
    </dgm:pt>
    <dgm:pt modelId="{3F6A79AF-FA6F-40A2-AFFD-F76076E90948}" type="sibTrans" cxnId="{263DA46D-6A13-4748-B917-200671AA7BED}">
      <dgm:prSet/>
      <dgm:spPr/>
      <dgm:t>
        <a:bodyPr/>
        <a:lstStyle/>
        <a:p>
          <a:endParaRPr lang="el-GR"/>
        </a:p>
      </dgm:t>
    </dgm:pt>
    <dgm:pt modelId="{71FF4AB1-21C2-439E-BD0A-3B62D7D0C1AE}" type="parTrans" cxnId="{263DA46D-6A13-4748-B917-200671AA7BED}">
      <dgm:prSet/>
      <dgm:spPr/>
      <dgm:t>
        <a:bodyPr/>
        <a:lstStyle/>
        <a:p>
          <a:endParaRPr lang="el-GR" dirty="0"/>
        </a:p>
      </dgm:t>
    </dgm:pt>
    <dgm:pt modelId="{4D8A2EAE-75E1-4812-8AAF-7C94B2F81E36}" type="pres">
      <dgm:prSet presAssocID="{A069CE05-1DE4-479E-8C66-CA7B1A7F066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0EFB251-1A57-43D0-B51A-F283854AFF57}" type="pres">
      <dgm:prSet presAssocID="{63F5B364-7167-4D78-A16A-70C366C31E96}" presName="root1" presStyleCnt="0"/>
      <dgm:spPr/>
      <dgm:t>
        <a:bodyPr/>
        <a:lstStyle/>
        <a:p>
          <a:endParaRPr lang="el-GR"/>
        </a:p>
      </dgm:t>
    </dgm:pt>
    <dgm:pt modelId="{742C0D43-B7E3-4FDE-BCC5-4294CC8D8779}" type="pres">
      <dgm:prSet presAssocID="{63F5B364-7167-4D78-A16A-70C366C31E96}" presName="LevelOneTextNode" presStyleLbl="node0" presStyleIdx="0" presStyleCnt="1" custScaleX="115370" custScaleY="15842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0635762-6BE5-49A6-8F44-64B0A1E6D5F1}" type="pres">
      <dgm:prSet presAssocID="{63F5B364-7167-4D78-A16A-70C366C31E96}" presName="level2hierChild" presStyleCnt="0"/>
      <dgm:spPr/>
      <dgm:t>
        <a:bodyPr/>
        <a:lstStyle/>
        <a:p>
          <a:endParaRPr lang="el-GR"/>
        </a:p>
      </dgm:t>
    </dgm:pt>
    <dgm:pt modelId="{EDDB6695-75E6-464F-B901-F1D5B99735B7}" type="pres">
      <dgm:prSet presAssocID="{BA494B71-80F1-4258-8148-3914531B4A95}" presName="conn2-1" presStyleLbl="parChTrans1D2" presStyleIdx="0" presStyleCnt="2"/>
      <dgm:spPr/>
      <dgm:t>
        <a:bodyPr/>
        <a:lstStyle/>
        <a:p>
          <a:endParaRPr lang="el-GR"/>
        </a:p>
      </dgm:t>
    </dgm:pt>
    <dgm:pt modelId="{1248401F-63BD-48F1-AAFE-D196A8CA9EAC}" type="pres">
      <dgm:prSet presAssocID="{BA494B71-80F1-4258-8148-3914531B4A95}" presName="connTx" presStyleLbl="parChTrans1D2" presStyleIdx="0" presStyleCnt="2"/>
      <dgm:spPr/>
      <dgm:t>
        <a:bodyPr/>
        <a:lstStyle/>
        <a:p>
          <a:endParaRPr lang="el-GR"/>
        </a:p>
      </dgm:t>
    </dgm:pt>
    <dgm:pt modelId="{0E054887-5EB9-4F3E-9310-38E5A2BEEE1C}" type="pres">
      <dgm:prSet presAssocID="{337EB9E0-0AA1-46BA-9815-B01F18DC2E4F}" presName="root2" presStyleCnt="0"/>
      <dgm:spPr/>
      <dgm:t>
        <a:bodyPr/>
        <a:lstStyle/>
        <a:p>
          <a:endParaRPr lang="el-GR"/>
        </a:p>
      </dgm:t>
    </dgm:pt>
    <dgm:pt modelId="{01CE3942-B711-4AE5-9B75-EC6748A278B6}" type="pres">
      <dgm:prSet presAssocID="{337EB9E0-0AA1-46BA-9815-B01F18DC2E4F}" presName="LevelTwoTextNode" presStyleLbl="node2" presStyleIdx="0" presStyleCnt="2" custScaleX="225167" custScaleY="14870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A3DB069-1344-4D54-9BE3-6455C3436962}" type="pres">
      <dgm:prSet presAssocID="{337EB9E0-0AA1-46BA-9815-B01F18DC2E4F}" presName="level3hierChild" presStyleCnt="0"/>
      <dgm:spPr/>
      <dgm:t>
        <a:bodyPr/>
        <a:lstStyle/>
        <a:p>
          <a:endParaRPr lang="el-GR"/>
        </a:p>
      </dgm:t>
    </dgm:pt>
    <dgm:pt modelId="{6B57DE44-0D03-4182-AC06-A3950857D6B1}" type="pres">
      <dgm:prSet presAssocID="{71FF4AB1-21C2-439E-BD0A-3B62D7D0C1AE}" presName="conn2-1" presStyleLbl="parChTrans1D2" presStyleIdx="1" presStyleCnt="2"/>
      <dgm:spPr/>
      <dgm:t>
        <a:bodyPr/>
        <a:lstStyle/>
        <a:p>
          <a:endParaRPr lang="el-GR"/>
        </a:p>
      </dgm:t>
    </dgm:pt>
    <dgm:pt modelId="{2F195AFB-6516-4338-A3B6-17E74020DDA4}" type="pres">
      <dgm:prSet presAssocID="{71FF4AB1-21C2-439E-BD0A-3B62D7D0C1AE}" presName="connTx" presStyleLbl="parChTrans1D2" presStyleIdx="1" presStyleCnt="2"/>
      <dgm:spPr/>
      <dgm:t>
        <a:bodyPr/>
        <a:lstStyle/>
        <a:p>
          <a:endParaRPr lang="el-GR"/>
        </a:p>
      </dgm:t>
    </dgm:pt>
    <dgm:pt modelId="{99FEFF2B-CB7F-4F24-A71C-30005F9F7A00}" type="pres">
      <dgm:prSet presAssocID="{43C5D88F-D067-4058-8603-DD53E2D42275}" presName="root2" presStyleCnt="0"/>
      <dgm:spPr/>
      <dgm:t>
        <a:bodyPr/>
        <a:lstStyle/>
        <a:p>
          <a:endParaRPr lang="el-GR"/>
        </a:p>
      </dgm:t>
    </dgm:pt>
    <dgm:pt modelId="{1962B81A-2DFE-433C-BAE7-8E9D5C361C9E}" type="pres">
      <dgm:prSet presAssocID="{43C5D88F-D067-4058-8603-DD53E2D42275}" presName="LevelTwoTextNode" presStyleLbl="node2" presStyleIdx="1" presStyleCnt="2" custScaleX="99601" custScaleY="207226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83452F7-0F3A-466A-A7EC-D316A21FA810}" type="pres">
      <dgm:prSet presAssocID="{43C5D88F-D067-4058-8603-DD53E2D42275}" presName="level3hierChild" presStyleCnt="0"/>
      <dgm:spPr/>
      <dgm:t>
        <a:bodyPr/>
        <a:lstStyle/>
        <a:p>
          <a:endParaRPr lang="el-GR"/>
        </a:p>
      </dgm:t>
    </dgm:pt>
    <dgm:pt modelId="{BA54E375-5E5F-4F23-99DC-DD30B498C4FB}" type="pres">
      <dgm:prSet presAssocID="{D6327B1D-41D8-4176-882C-662C5F3DE5AB}" presName="conn2-1" presStyleLbl="parChTrans1D3" presStyleIdx="0" presStyleCnt="3"/>
      <dgm:spPr/>
      <dgm:t>
        <a:bodyPr/>
        <a:lstStyle/>
        <a:p>
          <a:endParaRPr lang="el-GR"/>
        </a:p>
      </dgm:t>
    </dgm:pt>
    <dgm:pt modelId="{0A97D607-B785-4C38-BED7-037E654F07C5}" type="pres">
      <dgm:prSet presAssocID="{D6327B1D-41D8-4176-882C-662C5F3DE5AB}" presName="connTx" presStyleLbl="parChTrans1D3" presStyleIdx="0" presStyleCnt="3"/>
      <dgm:spPr/>
      <dgm:t>
        <a:bodyPr/>
        <a:lstStyle/>
        <a:p>
          <a:endParaRPr lang="el-GR"/>
        </a:p>
      </dgm:t>
    </dgm:pt>
    <dgm:pt modelId="{626A0275-64CA-4A4A-9ABE-C6F301CB1A04}" type="pres">
      <dgm:prSet presAssocID="{CAF43B24-8F74-41AE-96F2-771B365165D9}" presName="root2" presStyleCnt="0"/>
      <dgm:spPr/>
      <dgm:t>
        <a:bodyPr/>
        <a:lstStyle/>
        <a:p>
          <a:endParaRPr lang="el-GR"/>
        </a:p>
      </dgm:t>
    </dgm:pt>
    <dgm:pt modelId="{3CCE0FA3-86D3-4DB2-B8DE-06CCEBE61697}" type="pres">
      <dgm:prSet presAssocID="{CAF43B24-8F74-41AE-96F2-771B365165D9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40966A3-6EE6-4F9B-AA75-58821D0C41DE}" type="pres">
      <dgm:prSet presAssocID="{CAF43B24-8F74-41AE-96F2-771B365165D9}" presName="level3hierChild" presStyleCnt="0"/>
      <dgm:spPr/>
      <dgm:t>
        <a:bodyPr/>
        <a:lstStyle/>
        <a:p>
          <a:endParaRPr lang="el-GR"/>
        </a:p>
      </dgm:t>
    </dgm:pt>
    <dgm:pt modelId="{05C8E661-F455-43B0-8886-F1166B8D76AA}" type="pres">
      <dgm:prSet presAssocID="{C00AE25C-0609-46C8-A086-CBACAF655228}" presName="conn2-1" presStyleLbl="parChTrans1D3" presStyleIdx="1" presStyleCnt="3"/>
      <dgm:spPr/>
      <dgm:t>
        <a:bodyPr/>
        <a:lstStyle/>
        <a:p>
          <a:endParaRPr lang="el-GR"/>
        </a:p>
      </dgm:t>
    </dgm:pt>
    <dgm:pt modelId="{3F05BBA1-FF3F-4F74-8DA9-39ECF4F6F72B}" type="pres">
      <dgm:prSet presAssocID="{C00AE25C-0609-46C8-A086-CBACAF655228}" presName="connTx" presStyleLbl="parChTrans1D3" presStyleIdx="1" presStyleCnt="3"/>
      <dgm:spPr/>
      <dgm:t>
        <a:bodyPr/>
        <a:lstStyle/>
        <a:p>
          <a:endParaRPr lang="el-GR"/>
        </a:p>
      </dgm:t>
    </dgm:pt>
    <dgm:pt modelId="{6C68BFD8-7BC6-48B4-AA46-D1BA906DDF7C}" type="pres">
      <dgm:prSet presAssocID="{C401EEFA-168A-40FD-885B-B407234BABB8}" presName="root2" presStyleCnt="0"/>
      <dgm:spPr/>
      <dgm:t>
        <a:bodyPr/>
        <a:lstStyle/>
        <a:p>
          <a:endParaRPr lang="el-GR"/>
        </a:p>
      </dgm:t>
    </dgm:pt>
    <dgm:pt modelId="{536A3785-E154-44BF-9864-DF338832C3D4}" type="pres">
      <dgm:prSet presAssocID="{C401EEFA-168A-40FD-885B-B407234BABB8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81C0360C-FC4D-401D-B9D4-F4E62E3A3935}" type="pres">
      <dgm:prSet presAssocID="{C401EEFA-168A-40FD-885B-B407234BABB8}" presName="level3hierChild" presStyleCnt="0"/>
      <dgm:spPr/>
      <dgm:t>
        <a:bodyPr/>
        <a:lstStyle/>
        <a:p>
          <a:endParaRPr lang="el-GR"/>
        </a:p>
      </dgm:t>
    </dgm:pt>
    <dgm:pt modelId="{F9D1E181-099C-4D34-8C08-D459271D1FF1}" type="pres">
      <dgm:prSet presAssocID="{3CA26A80-5136-4D99-88D4-EECEE6A2418D}" presName="conn2-1" presStyleLbl="parChTrans1D3" presStyleIdx="2" presStyleCnt="3"/>
      <dgm:spPr/>
      <dgm:t>
        <a:bodyPr/>
        <a:lstStyle/>
        <a:p>
          <a:endParaRPr lang="el-GR"/>
        </a:p>
      </dgm:t>
    </dgm:pt>
    <dgm:pt modelId="{8D632D8E-35D2-4E99-B854-97E2683FCF76}" type="pres">
      <dgm:prSet presAssocID="{3CA26A80-5136-4D99-88D4-EECEE6A2418D}" presName="connTx" presStyleLbl="parChTrans1D3" presStyleIdx="2" presStyleCnt="3"/>
      <dgm:spPr/>
      <dgm:t>
        <a:bodyPr/>
        <a:lstStyle/>
        <a:p>
          <a:endParaRPr lang="el-GR"/>
        </a:p>
      </dgm:t>
    </dgm:pt>
    <dgm:pt modelId="{740BBB67-E1DE-49AA-9C7C-6D9C43645525}" type="pres">
      <dgm:prSet presAssocID="{665B2EC4-5F7B-4436-9AE9-88657130D6E2}" presName="root2" presStyleCnt="0"/>
      <dgm:spPr/>
      <dgm:t>
        <a:bodyPr/>
        <a:lstStyle/>
        <a:p>
          <a:endParaRPr lang="el-GR"/>
        </a:p>
      </dgm:t>
    </dgm:pt>
    <dgm:pt modelId="{F76C3BF7-2E97-4814-9C9C-80170B8661B6}" type="pres">
      <dgm:prSet presAssocID="{665B2EC4-5F7B-4436-9AE9-88657130D6E2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AA81217-0D64-467A-917A-ACF5101D5ED0}" type="pres">
      <dgm:prSet presAssocID="{665B2EC4-5F7B-4436-9AE9-88657130D6E2}" presName="level3hierChild" presStyleCnt="0"/>
      <dgm:spPr/>
      <dgm:t>
        <a:bodyPr/>
        <a:lstStyle/>
        <a:p>
          <a:endParaRPr lang="el-GR"/>
        </a:p>
      </dgm:t>
    </dgm:pt>
  </dgm:ptLst>
  <dgm:cxnLst>
    <dgm:cxn modelId="{EAF87E10-3C78-4520-9D54-AB16173BBA0E}" srcId="{43C5D88F-D067-4058-8603-DD53E2D42275}" destId="{C401EEFA-168A-40FD-885B-B407234BABB8}" srcOrd="1" destOrd="0" parTransId="{C00AE25C-0609-46C8-A086-CBACAF655228}" sibTransId="{995C8141-470C-4FA4-A4D4-C9F14AC73905}"/>
    <dgm:cxn modelId="{7B459642-9305-42F4-8C9B-B60FD360D86D}" type="presOf" srcId="{C00AE25C-0609-46C8-A086-CBACAF655228}" destId="{05C8E661-F455-43B0-8886-F1166B8D76AA}" srcOrd="0" destOrd="0" presId="urn:microsoft.com/office/officeart/2005/8/layout/hierarchy2"/>
    <dgm:cxn modelId="{9E83A3CE-3D2E-4DC0-BBD4-8EF1CB456F40}" type="presOf" srcId="{D6327B1D-41D8-4176-882C-662C5F3DE5AB}" destId="{BA54E375-5E5F-4F23-99DC-DD30B498C4FB}" srcOrd="0" destOrd="0" presId="urn:microsoft.com/office/officeart/2005/8/layout/hierarchy2"/>
    <dgm:cxn modelId="{8099588D-13B5-49E3-BD92-DEDE89068A80}" type="presOf" srcId="{3CA26A80-5136-4D99-88D4-EECEE6A2418D}" destId="{F9D1E181-099C-4D34-8C08-D459271D1FF1}" srcOrd="0" destOrd="0" presId="urn:microsoft.com/office/officeart/2005/8/layout/hierarchy2"/>
    <dgm:cxn modelId="{C91CB9CE-B619-4E00-A6DB-512AA724C16E}" type="presOf" srcId="{337EB9E0-0AA1-46BA-9815-B01F18DC2E4F}" destId="{01CE3942-B711-4AE5-9B75-EC6748A278B6}" srcOrd="0" destOrd="0" presId="urn:microsoft.com/office/officeart/2005/8/layout/hierarchy2"/>
    <dgm:cxn modelId="{430F7CCC-1897-4A06-AE6E-108D9241D3B2}" srcId="{63F5B364-7167-4D78-A16A-70C366C31E96}" destId="{337EB9E0-0AA1-46BA-9815-B01F18DC2E4F}" srcOrd="0" destOrd="0" parTransId="{BA494B71-80F1-4258-8148-3914531B4A95}" sibTransId="{EC2C1E55-0EFF-407C-A789-69A19DFE2EBA}"/>
    <dgm:cxn modelId="{62CBB9BE-E57D-4E93-8CF9-3F2461DB953D}" type="presOf" srcId="{CAF43B24-8F74-41AE-96F2-771B365165D9}" destId="{3CCE0FA3-86D3-4DB2-B8DE-06CCEBE61697}" srcOrd="0" destOrd="0" presId="urn:microsoft.com/office/officeart/2005/8/layout/hierarchy2"/>
    <dgm:cxn modelId="{00CA0E64-AACA-4EBF-9EF9-9EA96C08F73E}" type="presOf" srcId="{C00AE25C-0609-46C8-A086-CBACAF655228}" destId="{3F05BBA1-FF3F-4F74-8DA9-39ECF4F6F72B}" srcOrd="1" destOrd="0" presId="urn:microsoft.com/office/officeart/2005/8/layout/hierarchy2"/>
    <dgm:cxn modelId="{263DA46D-6A13-4748-B917-200671AA7BED}" srcId="{63F5B364-7167-4D78-A16A-70C366C31E96}" destId="{43C5D88F-D067-4058-8603-DD53E2D42275}" srcOrd="1" destOrd="0" parTransId="{71FF4AB1-21C2-439E-BD0A-3B62D7D0C1AE}" sibTransId="{3F6A79AF-FA6F-40A2-AFFD-F76076E90948}"/>
    <dgm:cxn modelId="{C7C7056C-AC7B-488E-978F-3CD0E578DC66}" type="presOf" srcId="{A069CE05-1DE4-479E-8C66-CA7B1A7F0660}" destId="{4D8A2EAE-75E1-4812-8AAF-7C94B2F81E36}" srcOrd="0" destOrd="0" presId="urn:microsoft.com/office/officeart/2005/8/layout/hierarchy2"/>
    <dgm:cxn modelId="{DABA3FF5-32CB-49B2-821C-8A016EC92BE7}" type="presOf" srcId="{71FF4AB1-21C2-439E-BD0A-3B62D7D0C1AE}" destId="{6B57DE44-0D03-4182-AC06-A3950857D6B1}" srcOrd="0" destOrd="0" presId="urn:microsoft.com/office/officeart/2005/8/layout/hierarchy2"/>
    <dgm:cxn modelId="{1AE7F480-4F4A-492F-9619-606075711167}" type="presOf" srcId="{BA494B71-80F1-4258-8148-3914531B4A95}" destId="{EDDB6695-75E6-464F-B901-F1D5B99735B7}" srcOrd="0" destOrd="0" presId="urn:microsoft.com/office/officeart/2005/8/layout/hierarchy2"/>
    <dgm:cxn modelId="{34655826-2DC3-452C-AAFD-697E286EC8C5}" type="presOf" srcId="{BA494B71-80F1-4258-8148-3914531B4A95}" destId="{1248401F-63BD-48F1-AAFE-D196A8CA9EAC}" srcOrd="1" destOrd="0" presId="urn:microsoft.com/office/officeart/2005/8/layout/hierarchy2"/>
    <dgm:cxn modelId="{CEA7D559-A6DD-412C-B8AE-D7AF6A061AC0}" srcId="{A069CE05-1DE4-479E-8C66-CA7B1A7F0660}" destId="{63F5B364-7167-4D78-A16A-70C366C31E96}" srcOrd="0" destOrd="0" parTransId="{B85ACF46-0D44-458A-9CFC-193C77115EC7}" sibTransId="{D14B5211-5910-4B96-A166-D37D2D0C7B26}"/>
    <dgm:cxn modelId="{2CC7C8E2-03C1-4504-92F3-CA3D2B799809}" type="presOf" srcId="{71FF4AB1-21C2-439E-BD0A-3B62D7D0C1AE}" destId="{2F195AFB-6516-4338-A3B6-17E74020DDA4}" srcOrd="1" destOrd="0" presId="urn:microsoft.com/office/officeart/2005/8/layout/hierarchy2"/>
    <dgm:cxn modelId="{7B738A38-1398-47ED-B34E-16C0E4D2B569}" type="presOf" srcId="{D6327B1D-41D8-4176-882C-662C5F3DE5AB}" destId="{0A97D607-B785-4C38-BED7-037E654F07C5}" srcOrd="1" destOrd="0" presId="urn:microsoft.com/office/officeart/2005/8/layout/hierarchy2"/>
    <dgm:cxn modelId="{84249054-5FDE-489C-8E23-DAD0A56A439C}" srcId="{43C5D88F-D067-4058-8603-DD53E2D42275}" destId="{665B2EC4-5F7B-4436-9AE9-88657130D6E2}" srcOrd="2" destOrd="0" parTransId="{3CA26A80-5136-4D99-88D4-EECEE6A2418D}" sibTransId="{2BAF99CC-3786-4BC0-BCDE-761DCDACA74F}"/>
    <dgm:cxn modelId="{F438A597-2DBF-4AEC-9D15-70D9C1336F14}" type="presOf" srcId="{63F5B364-7167-4D78-A16A-70C366C31E96}" destId="{742C0D43-B7E3-4FDE-BCC5-4294CC8D8779}" srcOrd="0" destOrd="0" presId="urn:microsoft.com/office/officeart/2005/8/layout/hierarchy2"/>
    <dgm:cxn modelId="{D0DE5091-2582-4273-9F51-712C75ACE0BC}" type="presOf" srcId="{43C5D88F-D067-4058-8603-DD53E2D42275}" destId="{1962B81A-2DFE-433C-BAE7-8E9D5C361C9E}" srcOrd="0" destOrd="0" presId="urn:microsoft.com/office/officeart/2005/8/layout/hierarchy2"/>
    <dgm:cxn modelId="{43A72382-431E-4640-B1C5-27F08C38E40C}" type="presOf" srcId="{665B2EC4-5F7B-4436-9AE9-88657130D6E2}" destId="{F76C3BF7-2E97-4814-9C9C-80170B8661B6}" srcOrd="0" destOrd="0" presId="urn:microsoft.com/office/officeart/2005/8/layout/hierarchy2"/>
    <dgm:cxn modelId="{1C4901E9-B94C-4FC7-A8AE-9542814B7F63}" srcId="{43C5D88F-D067-4058-8603-DD53E2D42275}" destId="{CAF43B24-8F74-41AE-96F2-771B365165D9}" srcOrd="0" destOrd="0" parTransId="{D6327B1D-41D8-4176-882C-662C5F3DE5AB}" sibTransId="{F247500B-7C02-463C-9332-24941D5264A5}"/>
    <dgm:cxn modelId="{D4E6EF14-EF80-47C7-8166-4BA0DEC08067}" type="presOf" srcId="{3CA26A80-5136-4D99-88D4-EECEE6A2418D}" destId="{8D632D8E-35D2-4E99-B854-97E2683FCF76}" srcOrd="1" destOrd="0" presId="urn:microsoft.com/office/officeart/2005/8/layout/hierarchy2"/>
    <dgm:cxn modelId="{9D7BA190-608F-4299-9E15-F02CAAFEFDAE}" type="presOf" srcId="{C401EEFA-168A-40FD-885B-B407234BABB8}" destId="{536A3785-E154-44BF-9864-DF338832C3D4}" srcOrd="0" destOrd="0" presId="urn:microsoft.com/office/officeart/2005/8/layout/hierarchy2"/>
    <dgm:cxn modelId="{CF2FD118-6B5D-4EA7-A5A4-3AB56D028E8C}" type="presParOf" srcId="{4D8A2EAE-75E1-4812-8AAF-7C94B2F81E36}" destId="{70EFB251-1A57-43D0-B51A-F283854AFF57}" srcOrd="0" destOrd="0" presId="urn:microsoft.com/office/officeart/2005/8/layout/hierarchy2"/>
    <dgm:cxn modelId="{71C9B32D-0660-4905-BDAC-8B9F039E591A}" type="presParOf" srcId="{70EFB251-1A57-43D0-B51A-F283854AFF57}" destId="{742C0D43-B7E3-4FDE-BCC5-4294CC8D8779}" srcOrd="0" destOrd="0" presId="urn:microsoft.com/office/officeart/2005/8/layout/hierarchy2"/>
    <dgm:cxn modelId="{9D606CBE-86D1-4613-81E0-6B05EF63FB86}" type="presParOf" srcId="{70EFB251-1A57-43D0-B51A-F283854AFF57}" destId="{A0635762-6BE5-49A6-8F44-64B0A1E6D5F1}" srcOrd="1" destOrd="0" presId="urn:microsoft.com/office/officeart/2005/8/layout/hierarchy2"/>
    <dgm:cxn modelId="{CD3D45D8-9E7D-451C-9CF8-4661960332A9}" type="presParOf" srcId="{A0635762-6BE5-49A6-8F44-64B0A1E6D5F1}" destId="{EDDB6695-75E6-464F-B901-F1D5B99735B7}" srcOrd="0" destOrd="0" presId="urn:microsoft.com/office/officeart/2005/8/layout/hierarchy2"/>
    <dgm:cxn modelId="{A96DC260-55A1-4BD6-A501-B1FC9CA2A9F6}" type="presParOf" srcId="{EDDB6695-75E6-464F-B901-F1D5B99735B7}" destId="{1248401F-63BD-48F1-AAFE-D196A8CA9EAC}" srcOrd="0" destOrd="0" presId="urn:microsoft.com/office/officeart/2005/8/layout/hierarchy2"/>
    <dgm:cxn modelId="{F638E5A4-866D-4B85-93D8-1572261CE646}" type="presParOf" srcId="{A0635762-6BE5-49A6-8F44-64B0A1E6D5F1}" destId="{0E054887-5EB9-4F3E-9310-38E5A2BEEE1C}" srcOrd="1" destOrd="0" presId="urn:microsoft.com/office/officeart/2005/8/layout/hierarchy2"/>
    <dgm:cxn modelId="{607F304C-7F77-42DF-AE2F-BB51725E1B47}" type="presParOf" srcId="{0E054887-5EB9-4F3E-9310-38E5A2BEEE1C}" destId="{01CE3942-B711-4AE5-9B75-EC6748A278B6}" srcOrd="0" destOrd="0" presId="urn:microsoft.com/office/officeart/2005/8/layout/hierarchy2"/>
    <dgm:cxn modelId="{F9E03B54-14DD-489D-846F-CC5572105B12}" type="presParOf" srcId="{0E054887-5EB9-4F3E-9310-38E5A2BEEE1C}" destId="{AA3DB069-1344-4D54-9BE3-6455C3436962}" srcOrd="1" destOrd="0" presId="urn:microsoft.com/office/officeart/2005/8/layout/hierarchy2"/>
    <dgm:cxn modelId="{FEDC0035-4E97-4F55-B52C-42995B89358A}" type="presParOf" srcId="{A0635762-6BE5-49A6-8F44-64B0A1E6D5F1}" destId="{6B57DE44-0D03-4182-AC06-A3950857D6B1}" srcOrd="2" destOrd="0" presId="urn:microsoft.com/office/officeart/2005/8/layout/hierarchy2"/>
    <dgm:cxn modelId="{F935C54A-27F5-4941-BDD0-6ACE77F1E413}" type="presParOf" srcId="{6B57DE44-0D03-4182-AC06-A3950857D6B1}" destId="{2F195AFB-6516-4338-A3B6-17E74020DDA4}" srcOrd="0" destOrd="0" presId="urn:microsoft.com/office/officeart/2005/8/layout/hierarchy2"/>
    <dgm:cxn modelId="{624A0BBE-536B-418F-8487-209F43681DD6}" type="presParOf" srcId="{A0635762-6BE5-49A6-8F44-64B0A1E6D5F1}" destId="{99FEFF2B-CB7F-4F24-A71C-30005F9F7A00}" srcOrd="3" destOrd="0" presId="urn:microsoft.com/office/officeart/2005/8/layout/hierarchy2"/>
    <dgm:cxn modelId="{5C833B00-88D0-4388-B45D-18395053171B}" type="presParOf" srcId="{99FEFF2B-CB7F-4F24-A71C-30005F9F7A00}" destId="{1962B81A-2DFE-433C-BAE7-8E9D5C361C9E}" srcOrd="0" destOrd="0" presId="urn:microsoft.com/office/officeart/2005/8/layout/hierarchy2"/>
    <dgm:cxn modelId="{D56E2733-5D7B-4BF6-948A-867EF82E0CFD}" type="presParOf" srcId="{99FEFF2B-CB7F-4F24-A71C-30005F9F7A00}" destId="{183452F7-0F3A-466A-A7EC-D316A21FA810}" srcOrd="1" destOrd="0" presId="urn:microsoft.com/office/officeart/2005/8/layout/hierarchy2"/>
    <dgm:cxn modelId="{6EC85220-B732-474F-9594-CE850D8029FE}" type="presParOf" srcId="{183452F7-0F3A-466A-A7EC-D316A21FA810}" destId="{BA54E375-5E5F-4F23-99DC-DD30B498C4FB}" srcOrd="0" destOrd="0" presId="urn:microsoft.com/office/officeart/2005/8/layout/hierarchy2"/>
    <dgm:cxn modelId="{73D3D1FB-7AA2-415D-81B8-C7617CBA8836}" type="presParOf" srcId="{BA54E375-5E5F-4F23-99DC-DD30B498C4FB}" destId="{0A97D607-B785-4C38-BED7-037E654F07C5}" srcOrd="0" destOrd="0" presId="urn:microsoft.com/office/officeart/2005/8/layout/hierarchy2"/>
    <dgm:cxn modelId="{5016940A-E71F-4AD1-84DD-DEB54BCF9071}" type="presParOf" srcId="{183452F7-0F3A-466A-A7EC-D316A21FA810}" destId="{626A0275-64CA-4A4A-9ABE-C6F301CB1A04}" srcOrd="1" destOrd="0" presId="urn:microsoft.com/office/officeart/2005/8/layout/hierarchy2"/>
    <dgm:cxn modelId="{1CB67E80-02E2-4966-B5FD-CE2BF6494CEA}" type="presParOf" srcId="{626A0275-64CA-4A4A-9ABE-C6F301CB1A04}" destId="{3CCE0FA3-86D3-4DB2-B8DE-06CCEBE61697}" srcOrd="0" destOrd="0" presId="urn:microsoft.com/office/officeart/2005/8/layout/hierarchy2"/>
    <dgm:cxn modelId="{D8BDB810-3C7E-45B5-B923-22A762F552A6}" type="presParOf" srcId="{626A0275-64CA-4A4A-9ABE-C6F301CB1A04}" destId="{340966A3-6EE6-4F9B-AA75-58821D0C41DE}" srcOrd="1" destOrd="0" presId="urn:microsoft.com/office/officeart/2005/8/layout/hierarchy2"/>
    <dgm:cxn modelId="{D55A7726-BC3E-462D-BC5A-C6D5E9ABB9D0}" type="presParOf" srcId="{183452F7-0F3A-466A-A7EC-D316A21FA810}" destId="{05C8E661-F455-43B0-8886-F1166B8D76AA}" srcOrd="2" destOrd="0" presId="urn:microsoft.com/office/officeart/2005/8/layout/hierarchy2"/>
    <dgm:cxn modelId="{EBACE8F6-1399-4C7D-8CB3-D5C232CF8A64}" type="presParOf" srcId="{05C8E661-F455-43B0-8886-F1166B8D76AA}" destId="{3F05BBA1-FF3F-4F74-8DA9-39ECF4F6F72B}" srcOrd="0" destOrd="0" presId="urn:microsoft.com/office/officeart/2005/8/layout/hierarchy2"/>
    <dgm:cxn modelId="{D89F549E-7BD6-41CC-9DC5-F155A4B4AC84}" type="presParOf" srcId="{183452F7-0F3A-466A-A7EC-D316A21FA810}" destId="{6C68BFD8-7BC6-48B4-AA46-D1BA906DDF7C}" srcOrd="3" destOrd="0" presId="urn:microsoft.com/office/officeart/2005/8/layout/hierarchy2"/>
    <dgm:cxn modelId="{CCE89172-2EBF-4BF9-A017-ED7CF074181D}" type="presParOf" srcId="{6C68BFD8-7BC6-48B4-AA46-D1BA906DDF7C}" destId="{536A3785-E154-44BF-9864-DF338832C3D4}" srcOrd="0" destOrd="0" presId="urn:microsoft.com/office/officeart/2005/8/layout/hierarchy2"/>
    <dgm:cxn modelId="{970A2BF0-F37D-47A6-AD50-8BA897D9D4FF}" type="presParOf" srcId="{6C68BFD8-7BC6-48B4-AA46-D1BA906DDF7C}" destId="{81C0360C-FC4D-401D-B9D4-F4E62E3A3935}" srcOrd="1" destOrd="0" presId="urn:microsoft.com/office/officeart/2005/8/layout/hierarchy2"/>
    <dgm:cxn modelId="{4C2D69A7-E994-457B-B71C-E3F71A37AF25}" type="presParOf" srcId="{183452F7-0F3A-466A-A7EC-D316A21FA810}" destId="{F9D1E181-099C-4D34-8C08-D459271D1FF1}" srcOrd="4" destOrd="0" presId="urn:microsoft.com/office/officeart/2005/8/layout/hierarchy2"/>
    <dgm:cxn modelId="{AB9666D4-4210-4A77-BBAA-F4C7618F0ADA}" type="presParOf" srcId="{F9D1E181-099C-4D34-8C08-D459271D1FF1}" destId="{8D632D8E-35D2-4E99-B854-97E2683FCF76}" srcOrd="0" destOrd="0" presId="urn:microsoft.com/office/officeart/2005/8/layout/hierarchy2"/>
    <dgm:cxn modelId="{D1BB14C5-09AF-4602-9837-B6409394040E}" type="presParOf" srcId="{183452F7-0F3A-466A-A7EC-D316A21FA810}" destId="{740BBB67-E1DE-49AA-9C7C-6D9C43645525}" srcOrd="5" destOrd="0" presId="urn:microsoft.com/office/officeart/2005/8/layout/hierarchy2"/>
    <dgm:cxn modelId="{4DCC5844-D113-4FBF-87F0-24903708D4C6}" type="presParOf" srcId="{740BBB67-E1DE-49AA-9C7C-6D9C43645525}" destId="{F76C3BF7-2E97-4814-9C9C-80170B8661B6}" srcOrd="0" destOrd="0" presId="urn:microsoft.com/office/officeart/2005/8/layout/hierarchy2"/>
    <dgm:cxn modelId="{60114A70-E04F-46EE-B7C7-D9C58073A95A}" type="presParOf" srcId="{740BBB67-E1DE-49AA-9C7C-6D9C43645525}" destId="{0AA81217-0D64-467A-917A-ACF5101D5ED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2C0431-70C2-4013-A325-8D4A8F2BCA64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el-GR"/>
        </a:p>
      </dgm:t>
    </dgm:pt>
    <dgm:pt modelId="{C895883D-9E87-4384-8454-4C3D671369F8}">
      <dgm:prSet phldrT="[Κείμενο]" custT="1"/>
      <dgm:spPr/>
      <dgm:t>
        <a:bodyPr/>
        <a:lstStyle/>
        <a:p>
          <a:r>
            <a:rPr lang="el-GR" sz="3200" dirty="0" smtClean="0"/>
            <a:t>Μαθηματικά Γ’ Δημοτικού:</a:t>
          </a:r>
        </a:p>
        <a:p>
          <a:r>
            <a:rPr lang="el-GR" sz="3200" dirty="0" smtClean="0"/>
            <a:t>«Η προπαίδεια του 6 και του 7»</a:t>
          </a:r>
          <a:endParaRPr lang="el-GR" sz="3200" dirty="0"/>
        </a:p>
      </dgm:t>
    </dgm:pt>
    <dgm:pt modelId="{D17C2AB0-8A67-4A8E-9C55-F05A34109B94}" type="parTrans" cxnId="{030709D3-DB25-4C75-AB57-DB6FF0E0C794}">
      <dgm:prSet/>
      <dgm:spPr/>
      <dgm:t>
        <a:bodyPr/>
        <a:lstStyle/>
        <a:p>
          <a:endParaRPr lang="el-GR"/>
        </a:p>
      </dgm:t>
    </dgm:pt>
    <dgm:pt modelId="{6F7A39C7-65C2-40B2-8D5B-491E478E868F}" type="sibTrans" cxnId="{030709D3-DB25-4C75-AB57-DB6FF0E0C794}">
      <dgm:prSet/>
      <dgm:spPr/>
      <dgm:t>
        <a:bodyPr/>
        <a:lstStyle/>
        <a:p>
          <a:endParaRPr lang="el-GR"/>
        </a:p>
      </dgm:t>
    </dgm:pt>
    <dgm:pt modelId="{2533B501-AE74-44BE-BA3A-B2E3B20ACFF1}">
      <dgm:prSet phldrT="[Κείμενο]"/>
      <dgm:spPr/>
      <dgm:t>
        <a:bodyPr/>
        <a:lstStyle/>
        <a:p>
          <a:r>
            <a:rPr lang="el-GR" dirty="0" smtClean="0"/>
            <a:t>Εισαγωγή</a:t>
          </a:r>
          <a:endParaRPr lang="el-GR" dirty="0"/>
        </a:p>
      </dgm:t>
    </dgm:pt>
    <dgm:pt modelId="{03FDB66C-3AAD-4C48-B5E4-374AAE8B6687}" type="parTrans" cxnId="{0B6B1D6B-FA6C-4EDC-966E-3BAF698040E5}">
      <dgm:prSet/>
      <dgm:spPr/>
      <dgm:t>
        <a:bodyPr/>
        <a:lstStyle/>
        <a:p>
          <a:endParaRPr lang="el-GR"/>
        </a:p>
      </dgm:t>
    </dgm:pt>
    <dgm:pt modelId="{6FEC4109-84D1-440F-A3BC-3F47D4ED6C47}" type="sibTrans" cxnId="{0B6B1D6B-FA6C-4EDC-966E-3BAF698040E5}">
      <dgm:prSet/>
      <dgm:spPr/>
      <dgm:t>
        <a:bodyPr/>
        <a:lstStyle/>
        <a:p>
          <a:endParaRPr lang="el-GR"/>
        </a:p>
      </dgm:t>
    </dgm:pt>
    <dgm:pt modelId="{5C9412D4-49B9-42DC-A8EE-F0320DEFC503}">
      <dgm:prSet phldrT="[Κείμενο]"/>
      <dgm:spPr/>
      <dgm:t>
        <a:bodyPr/>
        <a:lstStyle/>
        <a:p>
          <a:r>
            <a:rPr lang="el-GR" dirty="0" smtClean="0"/>
            <a:t>Μαθαίνω την προπαίδεια του 6 και του 7</a:t>
          </a:r>
          <a:endParaRPr lang="el-GR" dirty="0"/>
        </a:p>
      </dgm:t>
    </dgm:pt>
    <dgm:pt modelId="{16EA0531-8356-4204-B8D8-206DBDA0DFEB}" type="parTrans" cxnId="{EB0CD2AC-14DF-42AE-9B8F-CF0FB3A63B42}">
      <dgm:prSet/>
      <dgm:spPr/>
      <dgm:t>
        <a:bodyPr/>
        <a:lstStyle/>
        <a:p>
          <a:endParaRPr lang="el-GR"/>
        </a:p>
      </dgm:t>
    </dgm:pt>
    <dgm:pt modelId="{1CA79B7C-2834-434A-B131-B287C3F74E2C}" type="sibTrans" cxnId="{EB0CD2AC-14DF-42AE-9B8F-CF0FB3A63B42}">
      <dgm:prSet/>
      <dgm:spPr/>
      <dgm:t>
        <a:bodyPr/>
        <a:lstStyle/>
        <a:p>
          <a:endParaRPr lang="el-GR"/>
        </a:p>
      </dgm:t>
    </dgm:pt>
    <dgm:pt modelId="{A6C7391E-3EDC-48A6-BAD5-11C48E7ADA0E}">
      <dgm:prSet/>
      <dgm:spPr/>
      <dgm:t>
        <a:bodyPr/>
        <a:lstStyle/>
        <a:p>
          <a:r>
            <a:rPr lang="el-GR" dirty="0" smtClean="0"/>
            <a:t>Ταξίδι στη Χώρα της Προπαίδειας</a:t>
          </a:r>
          <a:endParaRPr lang="el-GR" dirty="0"/>
        </a:p>
      </dgm:t>
    </dgm:pt>
    <dgm:pt modelId="{F6B60FB7-9C7E-4119-9248-1AD9B8ABE576}" type="parTrans" cxnId="{4A0932AF-8B09-48C6-8085-208342839ED3}">
      <dgm:prSet/>
      <dgm:spPr/>
      <dgm:t>
        <a:bodyPr/>
        <a:lstStyle/>
        <a:p>
          <a:endParaRPr lang="el-GR"/>
        </a:p>
      </dgm:t>
    </dgm:pt>
    <dgm:pt modelId="{3406C13C-847C-480B-95EC-3A4C4CCC5370}" type="sibTrans" cxnId="{4A0932AF-8B09-48C6-8085-208342839ED3}">
      <dgm:prSet/>
      <dgm:spPr/>
      <dgm:t>
        <a:bodyPr/>
        <a:lstStyle/>
        <a:p>
          <a:endParaRPr lang="el-GR"/>
        </a:p>
      </dgm:t>
    </dgm:pt>
    <dgm:pt modelId="{04B837F7-91D0-451C-815F-9D6DCB67E782}" type="pres">
      <dgm:prSet presAssocID="{C32C0431-70C2-4013-A325-8D4A8F2BCA6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5317FDAF-0CEA-4791-A444-BF260802398C}" type="pres">
      <dgm:prSet presAssocID="{C895883D-9E87-4384-8454-4C3D671369F8}" presName="root" presStyleCnt="0"/>
      <dgm:spPr/>
      <dgm:t>
        <a:bodyPr/>
        <a:lstStyle/>
        <a:p>
          <a:endParaRPr lang="el-GR"/>
        </a:p>
      </dgm:t>
    </dgm:pt>
    <dgm:pt modelId="{DE664581-70A2-4BB7-BBD8-D815BE1DFB66}" type="pres">
      <dgm:prSet presAssocID="{C895883D-9E87-4384-8454-4C3D671369F8}" presName="rootComposite" presStyleCnt="0"/>
      <dgm:spPr/>
      <dgm:t>
        <a:bodyPr/>
        <a:lstStyle/>
        <a:p>
          <a:endParaRPr lang="el-GR"/>
        </a:p>
      </dgm:t>
    </dgm:pt>
    <dgm:pt modelId="{E6EF9F86-3A13-41CF-B22D-20EE6DF32EFD}" type="pres">
      <dgm:prSet presAssocID="{C895883D-9E87-4384-8454-4C3D671369F8}" presName="rootText" presStyleLbl="node1" presStyleIdx="0" presStyleCnt="1" custScaleX="305301"/>
      <dgm:spPr/>
      <dgm:t>
        <a:bodyPr/>
        <a:lstStyle/>
        <a:p>
          <a:endParaRPr lang="el-GR"/>
        </a:p>
      </dgm:t>
    </dgm:pt>
    <dgm:pt modelId="{4283BBF6-5352-451D-807C-64D9D1546327}" type="pres">
      <dgm:prSet presAssocID="{C895883D-9E87-4384-8454-4C3D671369F8}" presName="rootConnector" presStyleLbl="node1" presStyleIdx="0" presStyleCnt="1"/>
      <dgm:spPr/>
      <dgm:t>
        <a:bodyPr/>
        <a:lstStyle/>
        <a:p>
          <a:endParaRPr lang="el-GR"/>
        </a:p>
      </dgm:t>
    </dgm:pt>
    <dgm:pt modelId="{FE5E1D7B-0380-4224-95B0-B5867716E78F}" type="pres">
      <dgm:prSet presAssocID="{C895883D-9E87-4384-8454-4C3D671369F8}" presName="childShape" presStyleCnt="0"/>
      <dgm:spPr/>
      <dgm:t>
        <a:bodyPr/>
        <a:lstStyle/>
        <a:p>
          <a:endParaRPr lang="el-GR"/>
        </a:p>
      </dgm:t>
    </dgm:pt>
    <dgm:pt modelId="{29D39653-0BCD-4D76-ADC5-D5C285FFD459}" type="pres">
      <dgm:prSet presAssocID="{03FDB66C-3AAD-4C48-B5E4-374AAE8B6687}" presName="Name13" presStyleLbl="parChTrans1D2" presStyleIdx="0" presStyleCnt="3"/>
      <dgm:spPr/>
      <dgm:t>
        <a:bodyPr/>
        <a:lstStyle/>
        <a:p>
          <a:endParaRPr lang="el-GR"/>
        </a:p>
      </dgm:t>
    </dgm:pt>
    <dgm:pt modelId="{493ABC2B-1C52-4C03-A370-03E353108D3E}" type="pres">
      <dgm:prSet presAssocID="{2533B501-AE74-44BE-BA3A-B2E3B20ACFF1}" presName="childText" presStyleLbl="bgAcc1" presStyleIdx="0" presStyleCnt="3" custScaleX="190735" custScaleY="54750" custLinFactNeighborX="111" custLinFactNeighborY="557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FE84310-6C7B-4B08-B62B-BC2D89CEB214}" type="pres">
      <dgm:prSet presAssocID="{16EA0531-8356-4204-B8D8-206DBDA0DFEB}" presName="Name13" presStyleLbl="parChTrans1D2" presStyleIdx="1" presStyleCnt="3"/>
      <dgm:spPr/>
      <dgm:t>
        <a:bodyPr/>
        <a:lstStyle/>
        <a:p>
          <a:endParaRPr lang="el-GR"/>
        </a:p>
      </dgm:t>
    </dgm:pt>
    <dgm:pt modelId="{148DF8B4-80FE-4112-A834-EAA350A0EE9F}" type="pres">
      <dgm:prSet presAssocID="{5C9412D4-49B9-42DC-A8EE-F0320DEFC503}" presName="childText" presStyleLbl="bgAcc1" presStyleIdx="1" presStyleCnt="3" custScaleX="192764" custScaleY="6705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96B7567-3116-4717-B994-03CBE4B3CC7F}" type="pres">
      <dgm:prSet presAssocID="{F6B60FB7-9C7E-4119-9248-1AD9B8ABE576}" presName="Name13" presStyleLbl="parChTrans1D2" presStyleIdx="2" presStyleCnt="3"/>
      <dgm:spPr/>
      <dgm:t>
        <a:bodyPr/>
        <a:lstStyle/>
        <a:p>
          <a:endParaRPr lang="el-GR"/>
        </a:p>
      </dgm:t>
    </dgm:pt>
    <dgm:pt modelId="{96A42A4D-85D6-40DC-B6DB-916329C2BF6D}" type="pres">
      <dgm:prSet presAssocID="{A6C7391E-3EDC-48A6-BAD5-11C48E7ADA0E}" presName="childText" presStyleLbl="bgAcc1" presStyleIdx="2" presStyleCnt="3" custScaleX="194563" custScaleY="9922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B6B1D6B-FA6C-4EDC-966E-3BAF698040E5}" srcId="{C895883D-9E87-4384-8454-4C3D671369F8}" destId="{2533B501-AE74-44BE-BA3A-B2E3B20ACFF1}" srcOrd="0" destOrd="0" parTransId="{03FDB66C-3AAD-4C48-B5E4-374AAE8B6687}" sibTransId="{6FEC4109-84D1-440F-A3BC-3F47D4ED6C47}"/>
    <dgm:cxn modelId="{247389EA-F7B2-4F72-B8F9-B360B9E68370}" type="presOf" srcId="{C32C0431-70C2-4013-A325-8D4A8F2BCA64}" destId="{04B837F7-91D0-451C-815F-9D6DCB67E782}" srcOrd="0" destOrd="0" presId="urn:microsoft.com/office/officeart/2005/8/layout/hierarchy3"/>
    <dgm:cxn modelId="{BC84A548-58EE-4ED3-9DAB-23A1604E43E4}" type="presOf" srcId="{16EA0531-8356-4204-B8D8-206DBDA0DFEB}" destId="{AFE84310-6C7B-4B08-B62B-BC2D89CEB214}" srcOrd="0" destOrd="0" presId="urn:microsoft.com/office/officeart/2005/8/layout/hierarchy3"/>
    <dgm:cxn modelId="{40AF6E83-B085-4EBC-A754-8F698A6724EF}" type="presOf" srcId="{F6B60FB7-9C7E-4119-9248-1AD9B8ABE576}" destId="{196B7567-3116-4717-B994-03CBE4B3CC7F}" srcOrd="0" destOrd="0" presId="urn:microsoft.com/office/officeart/2005/8/layout/hierarchy3"/>
    <dgm:cxn modelId="{1154BA0E-4C45-45AC-9D4D-30FE95A721A1}" type="presOf" srcId="{2533B501-AE74-44BE-BA3A-B2E3B20ACFF1}" destId="{493ABC2B-1C52-4C03-A370-03E353108D3E}" srcOrd="0" destOrd="0" presId="urn:microsoft.com/office/officeart/2005/8/layout/hierarchy3"/>
    <dgm:cxn modelId="{E8EE85C6-9B5B-41DB-A032-A02CD6DE4915}" type="presOf" srcId="{C895883D-9E87-4384-8454-4C3D671369F8}" destId="{E6EF9F86-3A13-41CF-B22D-20EE6DF32EFD}" srcOrd="0" destOrd="0" presId="urn:microsoft.com/office/officeart/2005/8/layout/hierarchy3"/>
    <dgm:cxn modelId="{9B061BAA-83C9-49CD-B802-B1BC227529B1}" type="presOf" srcId="{5C9412D4-49B9-42DC-A8EE-F0320DEFC503}" destId="{148DF8B4-80FE-4112-A834-EAA350A0EE9F}" srcOrd="0" destOrd="0" presId="urn:microsoft.com/office/officeart/2005/8/layout/hierarchy3"/>
    <dgm:cxn modelId="{ABDB7132-8872-453B-A24C-D98414F12285}" type="presOf" srcId="{C895883D-9E87-4384-8454-4C3D671369F8}" destId="{4283BBF6-5352-451D-807C-64D9D1546327}" srcOrd="1" destOrd="0" presId="urn:microsoft.com/office/officeart/2005/8/layout/hierarchy3"/>
    <dgm:cxn modelId="{030709D3-DB25-4C75-AB57-DB6FF0E0C794}" srcId="{C32C0431-70C2-4013-A325-8D4A8F2BCA64}" destId="{C895883D-9E87-4384-8454-4C3D671369F8}" srcOrd="0" destOrd="0" parTransId="{D17C2AB0-8A67-4A8E-9C55-F05A34109B94}" sibTransId="{6F7A39C7-65C2-40B2-8D5B-491E478E868F}"/>
    <dgm:cxn modelId="{EB0CD2AC-14DF-42AE-9B8F-CF0FB3A63B42}" srcId="{C895883D-9E87-4384-8454-4C3D671369F8}" destId="{5C9412D4-49B9-42DC-A8EE-F0320DEFC503}" srcOrd="1" destOrd="0" parTransId="{16EA0531-8356-4204-B8D8-206DBDA0DFEB}" sibTransId="{1CA79B7C-2834-434A-B131-B287C3F74E2C}"/>
    <dgm:cxn modelId="{4A0932AF-8B09-48C6-8085-208342839ED3}" srcId="{C895883D-9E87-4384-8454-4C3D671369F8}" destId="{A6C7391E-3EDC-48A6-BAD5-11C48E7ADA0E}" srcOrd="2" destOrd="0" parTransId="{F6B60FB7-9C7E-4119-9248-1AD9B8ABE576}" sibTransId="{3406C13C-847C-480B-95EC-3A4C4CCC5370}"/>
    <dgm:cxn modelId="{C623301E-D8FC-4910-85B7-9514AE6658E2}" type="presOf" srcId="{03FDB66C-3AAD-4C48-B5E4-374AAE8B6687}" destId="{29D39653-0BCD-4D76-ADC5-D5C285FFD459}" srcOrd="0" destOrd="0" presId="urn:microsoft.com/office/officeart/2005/8/layout/hierarchy3"/>
    <dgm:cxn modelId="{EAF6821B-6D99-44EF-9D5F-D7260D5DB340}" type="presOf" srcId="{A6C7391E-3EDC-48A6-BAD5-11C48E7ADA0E}" destId="{96A42A4D-85D6-40DC-B6DB-916329C2BF6D}" srcOrd="0" destOrd="0" presId="urn:microsoft.com/office/officeart/2005/8/layout/hierarchy3"/>
    <dgm:cxn modelId="{3D6A5C57-BB14-47AC-AD89-7377811C4BEA}" type="presParOf" srcId="{04B837F7-91D0-451C-815F-9D6DCB67E782}" destId="{5317FDAF-0CEA-4791-A444-BF260802398C}" srcOrd="0" destOrd="0" presId="urn:microsoft.com/office/officeart/2005/8/layout/hierarchy3"/>
    <dgm:cxn modelId="{731EE2F8-A1CA-499D-B041-F62616DB93A9}" type="presParOf" srcId="{5317FDAF-0CEA-4791-A444-BF260802398C}" destId="{DE664581-70A2-4BB7-BBD8-D815BE1DFB66}" srcOrd="0" destOrd="0" presId="urn:microsoft.com/office/officeart/2005/8/layout/hierarchy3"/>
    <dgm:cxn modelId="{F35D2212-05D7-48AC-95F7-9EBDF0F1A828}" type="presParOf" srcId="{DE664581-70A2-4BB7-BBD8-D815BE1DFB66}" destId="{E6EF9F86-3A13-41CF-B22D-20EE6DF32EFD}" srcOrd="0" destOrd="0" presId="urn:microsoft.com/office/officeart/2005/8/layout/hierarchy3"/>
    <dgm:cxn modelId="{A2A4660F-765A-4E6B-BC17-9B3C1EF09CDE}" type="presParOf" srcId="{DE664581-70A2-4BB7-BBD8-D815BE1DFB66}" destId="{4283BBF6-5352-451D-807C-64D9D1546327}" srcOrd="1" destOrd="0" presId="urn:microsoft.com/office/officeart/2005/8/layout/hierarchy3"/>
    <dgm:cxn modelId="{51E3EE60-7289-4AB5-AD13-314F5DF1A8C5}" type="presParOf" srcId="{5317FDAF-0CEA-4791-A444-BF260802398C}" destId="{FE5E1D7B-0380-4224-95B0-B5867716E78F}" srcOrd="1" destOrd="0" presId="urn:microsoft.com/office/officeart/2005/8/layout/hierarchy3"/>
    <dgm:cxn modelId="{98D5FDB3-59B0-4439-8E02-77902AACB804}" type="presParOf" srcId="{FE5E1D7B-0380-4224-95B0-B5867716E78F}" destId="{29D39653-0BCD-4D76-ADC5-D5C285FFD459}" srcOrd="0" destOrd="0" presId="urn:microsoft.com/office/officeart/2005/8/layout/hierarchy3"/>
    <dgm:cxn modelId="{D7B68CD9-4B61-462E-B2BF-A97EB9261C28}" type="presParOf" srcId="{FE5E1D7B-0380-4224-95B0-B5867716E78F}" destId="{493ABC2B-1C52-4C03-A370-03E353108D3E}" srcOrd="1" destOrd="0" presId="urn:microsoft.com/office/officeart/2005/8/layout/hierarchy3"/>
    <dgm:cxn modelId="{97D35E67-757A-4F5E-9447-2913F61BAB84}" type="presParOf" srcId="{FE5E1D7B-0380-4224-95B0-B5867716E78F}" destId="{AFE84310-6C7B-4B08-B62B-BC2D89CEB214}" srcOrd="2" destOrd="0" presId="urn:microsoft.com/office/officeart/2005/8/layout/hierarchy3"/>
    <dgm:cxn modelId="{F3080621-9965-4E69-AE87-8E536A47CBF5}" type="presParOf" srcId="{FE5E1D7B-0380-4224-95B0-B5867716E78F}" destId="{148DF8B4-80FE-4112-A834-EAA350A0EE9F}" srcOrd="3" destOrd="0" presId="urn:microsoft.com/office/officeart/2005/8/layout/hierarchy3"/>
    <dgm:cxn modelId="{643980E4-3CF5-4F50-8218-B89DA4FBDA5A}" type="presParOf" srcId="{FE5E1D7B-0380-4224-95B0-B5867716E78F}" destId="{196B7567-3116-4717-B994-03CBE4B3CC7F}" srcOrd="4" destOrd="0" presId="urn:microsoft.com/office/officeart/2005/8/layout/hierarchy3"/>
    <dgm:cxn modelId="{FCE3164D-13B9-4933-BAB1-402506628142}" type="presParOf" srcId="{FE5E1D7B-0380-4224-95B0-B5867716E78F}" destId="{96A42A4D-85D6-40DC-B6DB-916329C2BF6D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6282D5-EFB6-4F8F-93BE-E4EF4EBCED1A}" type="doc">
      <dgm:prSet loTypeId="urn:microsoft.com/office/officeart/2005/8/layout/hierarchy3" loCatId="hierarchy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el-GR"/>
        </a:p>
      </dgm:t>
    </dgm:pt>
    <dgm:pt modelId="{C3E3CD2A-5F14-44A7-8805-6393306F109D}">
      <dgm:prSet phldrT="[Κείμενο]"/>
      <dgm:spPr/>
      <dgm:t>
        <a:bodyPr/>
        <a:lstStyle/>
        <a:p>
          <a:r>
            <a:rPr lang="el-GR" dirty="0" smtClean="0"/>
            <a:t>Εργαλεία δημιουργίας Εκπαιδευτικού Υλικού</a:t>
          </a:r>
          <a:endParaRPr lang="el-GR" dirty="0"/>
        </a:p>
      </dgm:t>
    </dgm:pt>
    <dgm:pt modelId="{0B92BC60-22D6-46B4-BB52-CE561801D106}" type="parTrans" cxnId="{D9F073B2-C910-4AB6-AF5A-8320A3F07EE9}">
      <dgm:prSet/>
      <dgm:spPr/>
      <dgm:t>
        <a:bodyPr/>
        <a:lstStyle/>
        <a:p>
          <a:endParaRPr lang="el-GR"/>
        </a:p>
      </dgm:t>
    </dgm:pt>
    <dgm:pt modelId="{925E10FF-F836-43EA-83C9-5186D796FE06}" type="sibTrans" cxnId="{D9F073B2-C910-4AB6-AF5A-8320A3F07EE9}">
      <dgm:prSet/>
      <dgm:spPr/>
      <dgm:t>
        <a:bodyPr/>
        <a:lstStyle/>
        <a:p>
          <a:endParaRPr lang="el-GR"/>
        </a:p>
      </dgm:t>
    </dgm:pt>
    <dgm:pt modelId="{90B87C36-028B-46E9-B9F6-F7F55A26FBBD}">
      <dgm:prSet phldrT="[Κείμενο]"/>
      <dgm:spPr/>
      <dgm:t>
        <a:bodyPr/>
        <a:lstStyle/>
        <a:p>
          <a:r>
            <a:rPr lang="el-GR" dirty="0" smtClean="0"/>
            <a:t>Εφαρμογή</a:t>
          </a:r>
          <a:r>
            <a:rPr lang="en-US" dirty="0" smtClean="0"/>
            <a:t> H5P </a:t>
          </a:r>
          <a:r>
            <a:rPr lang="el-GR" dirty="0" smtClean="0"/>
            <a:t>(διαδραστικό υλικό)</a:t>
          </a:r>
          <a:endParaRPr lang="el-GR" dirty="0"/>
        </a:p>
      </dgm:t>
    </dgm:pt>
    <dgm:pt modelId="{B8273199-1094-4E80-A41D-B1A039CACF13}" type="parTrans" cxnId="{B31025FE-718B-433C-8CEA-55FC5262F812}">
      <dgm:prSet/>
      <dgm:spPr/>
      <dgm:t>
        <a:bodyPr/>
        <a:lstStyle/>
        <a:p>
          <a:endParaRPr lang="el-GR"/>
        </a:p>
      </dgm:t>
    </dgm:pt>
    <dgm:pt modelId="{EBE15210-F737-4276-A911-DCAEED3B5804}" type="sibTrans" cxnId="{B31025FE-718B-433C-8CEA-55FC5262F812}">
      <dgm:prSet/>
      <dgm:spPr/>
      <dgm:t>
        <a:bodyPr/>
        <a:lstStyle/>
        <a:p>
          <a:endParaRPr lang="el-GR"/>
        </a:p>
      </dgm:t>
    </dgm:pt>
    <dgm:pt modelId="{A94345AE-88EE-413A-8C8A-FD9E769A6651}">
      <dgm:prSet phldrT="[Κείμενο]"/>
      <dgm:spPr/>
      <dgm:t>
        <a:bodyPr/>
        <a:lstStyle/>
        <a:p>
          <a:r>
            <a:rPr lang="el-GR" dirty="0" smtClean="0"/>
            <a:t>Πλατφόρμα</a:t>
          </a:r>
          <a:r>
            <a:rPr lang="en-US" dirty="0" smtClean="0"/>
            <a:t> Chamilo (</a:t>
          </a:r>
          <a:r>
            <a:rPr lang="el-GR" dirty="0" smtClean="0"/>
            <a:t>πλατφόρμα διαχείρισης μάθησης)</a:t>
          </a:r>
          <a:endParaRPr lang="el-GR" dirty="0"/>
        </a:p>
      </dgm:t>
    </dgm:pt>
    <dgm:pt modelId="{2DD976F4-B9D5-4AB0-9082-3C161C1D5686}" type="parTrans" cxnId="{C148A45B-5B63-409D-A517-A2DFDDB099AF}">
      <dgm:prSet/>
      <dgm:spPr/>
      <dgm:t>
        <a:bodyPr/>
        <a:lstStyle/>
        <a:p>
          <a:endParaRPr lang="el-GR"/>
        </a:p>
      </dgm:t>
    </dgm:pt>
    <dgm:pt modelId="{EA9273FA-FECE-4F37-B94D-AFC06E6234E8}" type="sibTrans" cxnId="{C148A45B-5B63-409D-A517-A2DFDDB099AF}">
      <dgm:prSet/>
      <dgm:spPr/>
      <dgm:t>
        <a:bodyPr/>
        <a:lstStyle/>
        <a:p>
          <a:endParaRPr lang="el-GR"/>
        </a:p>
      </dgm:t>
    </dgm:pt>
    <dgm:pt modelId="{A96066E6-CED0-40C4-88DC-7BA98FCCBE95}" type="pres">
      <dgm:prSet presAssocID="{976282D5-EFB6-4F8F-93BE-E4EF4EBCED1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EE297C60-7428-4CF2-AAAC-69F4B67A0496}" type="pres">
      <dgm:prSet presAssocID="{C3E3CD2A-5F14-44A7-8805-6393306F109D}" presName="root" presStyleCnt="0"/>
      <dgm:spPr/>
      <dgm:t>
        <a:bodyPr/>
        <a:lstStyle/>
        <a:p>
          <a:endParaRPr lang="el-GR"/>
        </a:p>
      </dgm:t>
    </dgm:pt>
    <dgm:pt modelId="{E4BDD0BB-8897-462A-A149-57E4B9353936}" type="pres">
      <dgm:prSet presAssocID="{C3E3CD2A-5F14-44A7-8805-6393306F109D}" presName="rootComposite" presStyleCnt="0"/>
      <dgm:spPr/>
      <dgm:t>
        <a:bodyPr/>
        <a:lstStyle/>
        <a:p>
          <a:endParaRPr lang="el-GR"/>
        </a:p>
      </dgm:t>
    </dgm:pt>
    <dgm:pt modelId="{7BF8399A-6F05-4F64-9132-3FC4266BA102}" type="pres">
      <dgm:prSet presAssocID="{C3E3CD2A-5F14-44A7-8805-6393306F109D}" presName="rootText" presStyleLbl="node1" presStyleIdx="0" presStyleCnt="1" custScaleX="249046" custScaleY="83515" custLinFactNeighborX="-259" custLinFactNeighborY="-5454"/>
      <dgm:spPr/>
      <dgm:t>
        <a:bodyPr/>
        <a:lstStyle/>
        <a:p>
          <a:endParaRPr lang="el-GR"/>
        </a:p>
      </dgm:t>
    </dgm:pt>
    <dgm:pt modelId="{FA947231-5C1B-457E-BB1D-56D575108479}" type="pres">
      <dgm:prSet presAssocID="{C3E3CD2A-5F14-44A7-8805-6393306F109D}" presName="rootConnector" presStyleLbl="node1" presStyleIdx="0" presStyleCnt="1"/>
      <dgm:spPr/>
      <dgm:t>
        <a:bodyPr/>
        <a:lstStyle/>
        <a:p>
          <a:endParaRPr lang="el-GR"/>
        </a:p>
      </dgm:t>
    </dgm:pt>
    <dgm:pt modelId="{D7EACB9C-FDB0-4614-82C3-C2B793C13C26}" type="pres">
      <dgm:prSet presAssocID="{C3E3CD2A-5F14-44A7-8805-6393306F109D}" presName="childShape" presStyleCnt="0"/>
      <dgm:spPr/>
      <dgm:t>
        <a:bodyPr/>
        <a:lstStyle/>
        <a:p>
          <a:endParaRPr lang="el-GR"/>
        </a:p>
      </dgm:t>
    </dgm:pt>
    <dgm:pt modelId="{C157D812-EBDA-410D-BF2C-0241BF07A44B}" type="pres">
      <dgm:prSet presAssocID="{B8273199-1094-4E80-A41D-B1A039CACF13}" presName="Name13" presStyleLbl="parChTrans1D2" presStyleIdx="0" presStyleCnt="2"/>
      <dgm:spPr/>
      <dgm:t>
        <a:bodyPr/>
        <a:lstStyle/>
        <a:p>
          <a:endParaRPr lang="el-GR"/>
        </a:p>
      </dgm:t>
    </dgm:pt>
    <dgm:pt modelId="{1EE4EDD3-0F36-46AC-AAF2-E40381F0C44E}" type="pres">
      <dgm:prSet presAssocID="{90B87C36-028B-46E9-B9F6-F7F55A26FBBD}" presName="childText" presStyleLbl="bgAcc1" presStyleIdx="0" presStyleCnt="2" custScaleX="181317" custScaleY="875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1C2D6FC-DBE4-4071-971C-4858FF3F1DC0}" type="pres">
      <dgm:prSet presAssocID="{2DD976F4-B9D5-4AB0-9082-3C161C1D5686}" presName="Name13" presStyleLbl="parChTrans1D2" presStyleIdx="1" presStyleCnt="2"/>
      <dgm:spPr/>
      <dgm:t>
        <a:bodyPr/>
        <a:lstStyle/>
        <a:p>
          <a:endParaRPr lang="el-GR"/>
        </a:p>
      </dgm:t>
    </dgm:pt>
    <dgm:pt modelId="{2E4EBD2A-33AE-443A-9D7B-EA0673E11A5F}" type="pres">
      <dgm:prSet presAssocID="{A94345AE-88EE-413A-8C8A-FD9E769A6651}" presName="childText" presStyleLbl="bgAcc1" presStyleIdx="1" presStyleCnt="2" custScaleX="181208" custScaleY="9988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C489A9E-3098-4A60-B107-C3B537F217AF}" type="presOf" srcId="{C3E3CD2A-5F14-44A7-8805-6393306F109D}" destId="{7BF8399A-6F05-4F64-9132-3FC4266BA102}" srcOrd="0" destOrd="0" presId="urn:microsoft.com/office/officeart/2005/8/layout/hierarchy3"/>
    <dgm:cxn modelId="{C148A45B-5B63-409D-A517-A2DFDDB099AF}" srcId="{C3E3CD2A-5F14-44A7-8805-6393306F109D}" destId="{A94345AE-88EE-413A-8C8A-FD9E769A6651}" srcOrd="1" destOrd="0" parTransId="{2DD976F4-B9D5-4AB0-9082-3C161C1D5686}" sibTransId="{EA9273FA-FECE-4F37-B94D-AFC06E6234E8}"/>
    <dgm:cxn modelId="{3CE23654-7017-4A53-BDC6-514E829EE603}" type="presOf" srcId="{B8273199-1094-4E80-A41D-B1A039CACF13}" destId="{C157D812-EBDA-410D-BF2C-0241BF07A44B}" srcOrd="0" destOrd="0" presId="urn:microsoft.com/office/officeart/2005/8/layout/hierarchy3"/>
    <dgm:cxn modelId="{A24EBB28-6DA2-4D6C-9387-5066CED233D4}" type="presOf" srcId="{90B87C36-028B-46E9-B9F6-F7F55A26FBBD}" destId="{1EE4EDD3-0F36-46AC-AAF2-E40381F0C44E}" srcOrd="0" destOrd="0" presId="urn:microsoft.com/office/officeart/2005/8/layout/hierarchy3"/>
    <dgm:cxn modelId="{B31025FE-718B-433C-8CEA-55FC5262F812}" srcId="{C3E3CD2A-5F14-44A7-8805-6393306F109D}" destId="{90B87C36-028B-46E9-B9F6-F7F55A26FBBD}" srcOrd="0" destOrd="0" parTransId="{B8273199-1094-4E80-A41D-B1A039CACF13}" sibTransId="{EBE15210-F737-4276-A911-DCAEED3B5804}"/>
    <dgm:cxn modelId="{0C0A35E3-15EB-4DEE-837C-985755C1305D}" type="presOf" srcId="{C3E3CD2A-5F14-44A7-8805-6393306F109D}" destId="{FA947231-5C1B-457E-BB1D-56D575108479}" srcOrd="1" destOrd="0" presId="urn:microsoft.com/office/officeart/2005/8/layout/hierarchy3"/>
    <dgm:cxn modelId="{CC3927AD-CE74-46DC-8359-CB4121EA96BF}" type="presOf" srcId="{2DD976F4-B9D5-4AB0-9082-3C161C1D5686}" destId="{B1C2D6FC-DBE4-4071-971C-4858FF3F1DC0}" srcOrd="0" destOrd="0" presId="urn:microsoft.com/office/officeart/2005/8/layout/hierarchy3"/>
    <dgm:cxn modelId="{D9F073B2-C910-4AB6-AF5A-8320A3F07EE9}" srcId="{976282D5-EFB6-4F8F-93BE-E4EF4EBCED1A}" destId="{C3E3CD2A-5F14-44A7-8805-6393306F109D}" srcOrd="0" destOrd="0" parTransId="{0B92BC60-22D6-46B4-BB52-CE561801D106}" sibTransId="{925E10FF-F836-43EA-83C9-5186D796FE06}"/>
    <dgm:cxn modelId="{5BD663BD-C98A-4470-A933-3EC25DE6C00C}" type="presOf" srcId="{976282D5-EFB6-4F8F-93BE-E4EF4EBCED1A}" destId="{A96066E6-CED0-40C4-88DC-7BA98FCCBE95}" srcOrd="0" destOrd="0" presId="urn:microsoft.com/office/officeart/2005/8/layout/hierarchy3"/>
    <dgm:cxn modelId="{529D9513-E32C-4EF0-8223-9B3843DBE81A}" type="presOf" srcId="{A94345AE-88EE-413A-8C8A-FD9E769A6651}" destId="{2E4EBD2A-33AE-443A-9D7B-EA0673E11A5F}" srcOrd="0" destOrd="0" presId="urn:microsoft.com/office/officeart/2005/8/layout/hierarchy3"/>
    <dgm:cxn modelId="{0A58A79A-3DBF-4FB2-BEFB-9CD751752595}" type="presParOf" srcId="{A96066E6-CED0-40C4-88DC-7BA98FCCBE95}" destId="{EE297C60-7428-4CF2-AAAC-69F4B67A0496}" srcOrd="0" destOrd="0" presId="urn:microsoft.com/office/officeart/2005/8/layout/hierarchy3"/>
    <dgm:cxn modelId="{840A28C0-730E-431F-9579-654D960F8B3F}" type="presParOf" srcId="{EE297C60-7428-4CF2-AAAC-69F4B67A0496}" destId="{E4BDD0BB-8897-462A-A149-57E4B9353936}" srcOrd="0" destOrd="0" presId="urn:microsoft.com/office/officeart/2005/8/layout/hierarchy3"/>
    <dgm:cxn modelId="{265FDC70-ECF6-43E5-8730-9792E308E232}" type="presParOf" srcId="{E4BDD0BB-8897-462A-A149-57E4B9353936}" destId="{7BF8399A-6F05-4F64-9132-3FC4266BA102}" srcOrd="0" destOrd="0" presId="urn:microsoft.com/office/officeart/2005/8/layout/hierarchy3"/>
    <dgm:cxn modelId="{696FA09A-55C4-4B3D-9D34-86FD1693C6D1}" type="presParOf" srcId="{E4BDD0BB-8897-462A-A149-57E4B9353936}" destId="{FA947231-5C1B-457E-BB1D-56D575108479}" srcOrd="1" destOrd="0" presId="urn:microsoft.com/office/officeart/2005/8/layout/hierarchy3"/>
    <dgm:cxn modelId="{18638A01-7F02-426C-B74A-315DDACB1694}" type="presParOf" srcId="{EE297C60-7428-4CF2-AAAC-69F4B67A0496}" destId="{D7EACB9C-FDB0-4614-82C3-C2B793C13C26}" srcOrd="1" destOrd="0" presId="urn:microsoft.com/office/officeart/2005/8/layout/hierarchy3"/>
    <dgm:cxn modelId="{76CDA67A-0A84-41A4-A8FA-2235FED71229}" type="presParOf" srcId="{D7EACB9C-FDB0-4614-82C3-C2B793C13C26}" destId="{C157D812-EBDA-410D-BF2C-0241BF07A44B}" srcOrd="0" destOrd="0" presId="urn:microsoft.com/office/officeart/2005/8/layout/hierarchy3"/>
    <dgm:cxn modelId="{D9CC274F-F43C-4268-8190-266EBE7C3ED7}" type="presParOf" srcId="{D7EACB9C-FDB0-4614-82C3-C2B793C13C26}" destId="{1EE4EDD3-0F36-46AC-AAF2-E40381F0C44E}" srcOrd="1" destOrd="0" presId="urn:microsoft.com/office/officeart/2005/8/layout/hierarchy3"/>
    <dgm:cxn modelId="{30DA497C-99C8-490F-9290-D478AE09C9DA}" type="presParOf" srcId="{D7EACB9C-FDB0-4614-82C3-C2B793C13C26}" destId="{B1C2D6FC-DBE4-4071-971C-4858FF3F1DC0}" srcOrd="2" destOrd="0" presId="urn:microsoft.com/office/officeart/2005/8/layout/hierarchy3"/>
    <dgm:cxn modelId="{A43E5454-F8D2-47C8-A67A-9CF5A80EE8A2}" type="presParOf" srcId="{D7EACB9C-FDB0-4614-82C3-C2B793C13C26}" destId="{2E4EBD2A-33AE-443A-9D7B-EA0673E11A5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8FAD63F-4F5C-401A-858D-5316D42D4040}" type="doc">
      <dgm:prSet loTypeId="urn:microsoft.com/office/officeart/2005/8/layout/hierarchy3" loCatId="hierarchy" qsTypeId="urn:microsoft.com/office/officeart/2005/8/quickstyle/simple1" qsCatId="simple" csTypeId="urn:microsoft.com/office/officeart/2005/8/colors/accent4_4" csCatId="accent4" phldr="1"/>
      <dgm:spPr/>
      <dgm:t>
        <a:bodyPr/>
        <a:lstStyle/>
        <a:p>
          <a:endParaRPr lang="el-GR"/>
        </a:p>
      </dgm:t>
    </dgm:pt>
    <dgm:pt modelId="{A0A124CC-9914-4491-A2D4-F8CC70CF3DBD}">
      <dgm:prSet phldrT="[Κείμενο]"/>
      <dgm:spPr/>
      <dgm:t>
        <a:bodyPr/>
        <a:lstStyle/>
        <a:p>
          <a:r>
            <a:rPr lang="el-GR" dirty="0" smtClean="0"/>
            <a:t>Μέσα συλλογής δεδομένων</a:t>
          </a:r>
          <a:endParaRPr lang="el-GR" dirty="0"/>
        </a:p>
      </dgm:t>
    </dgm:pt>
    <dgm:pt modelId="{75A482A3-4FCD-4FCE-8897-0861B5077CF3}" type="parTrans" cxnId="{BAFDA811-B8DE-4293-9EF8-8C75975A62EE}">
      <dgm:prSet/>
      <dgm:spPr/>
      <dgm:t>
        <a:bodyPr/>
        <a:lstStyle/>
        <a:p>
          <a:endParaRPr lang="el-GR"/>
        </a:p>
      </dgm:t>
    </dgm:pt>
    <dgm:pt modelId="{1EEAC7A1-07C6-42D8-B1B7-DD1A76150FC3}" type="sibTrans" cxnId="{BAFDA811-B8DE-4293-9EF8-8C75975A62EE}">
      <dgm:prSet/>
      <dgm:spPr/>
      <dgm:t>
        <a:bodyPr/>
        <a:lstStyle/>
        <a:p>
          <a:endParaRPr lang="el-GR"/>
        </a:p>
      </dgm:t>
    </dgm:pt>
    <dgm:pt modelId="{07A9C42A-95B1-456E-8A66-3493C5104B14}">
      <dgm:prSet/>
      <dgm:spPr/>
      <dgm:t>
        <a:bodyPr/>
        <a:lstStyle/>
        <a:p>
          <a:r>
            <a:rPr lang="el-GR" dirty="0" smtClean="0"/>
            <a:t>Ερωτηματολόγιο προφίλ μαθητών</a:t>
          </a:r>
          <a:endParaRPr lang="el-GR" dirty="0"/>
        </a:p>
      </dgm:t>
    </dgm:pt>
    <dgm:pt modelId="{5D80F122-E063-4A2D-A6BE-15F669407505}" type="parTrans" cxnId="{9F543CBC-FAA4-4791-8758-C9F2C1F376B4}">
      <dgm:prSet/>
      <dgm:spPr/>
      <dgm:t>
        <a:bodyPr/>
        <a:lstStyle/>
        <a:p>
          <a:endParaRPr lang="el-GR"/>
        </a:p>
      </dgm:t>
    </dgm:pt>
    <dgm:pt modelId="{380CA251-C6B6-4D0F-ADA4-55E6C1911B6C}" type="sibTrans" cxnId="{9F543CBC-FAA4-4791-8758-C9F2C1F376B4}">
      <dgm:prSet/>
      <dgm:spPr/>
      <dgm:t>
        <a:bodyPr/>
        <a:lstStyle/>
        <a:p>
          <a:endParaRPr lang="el-GR"/>
        </a:p>
      </dgm:t>
    </dgm:pt>
    <dgm:pt modelId="{1343AE8E-2655-4478-8761-DBF55566DFC8}">
      <dgm:prSet/>
      <dgm:spPr/>
      <dgm:t>
        <a:bodyPr/>
        <a:lstStyle/>
        <a:p>
          <a:r>
            <a:rPr lang="el-GR" dirty="0" smtClean="0"/>
            <a:t>Ερωτηματολόγιο γνώμης μαθητών</a:t>
          </a:r>
          <a:endParaRPr lang="el-GR" dirty="0"/>
        </a:p>
      </dgm:t>
    </dgm:pt>
    <dgm:pt modelId="{61BA5B6F-A9C4-417B-BFB6-D24C783003C5}" type="parTrans" cxnId="{6DED8F2F-0240-42A3-A775-7E6747B99DB7}">
      <dgm:prSet/>
      <dgm:spPr/>
      <dgm:t>
        <a:bodyPr/>
        <a:lstStyle/>
        <a:p>
          <a:endParaRPr lang="el-GR"/>
        </a:p>
      </dgm:t>
    </dgm:pt>
    <dgm:pt modelId="{3975CBD2-06A9-47CC-B2B4-644D6F29DBF9}" type="sibTrans" cxnId="{6DED8F2F-0240-42A3-A775-7E6747B99DB7}">
      <dgm:prSet/>
      <dgm:spPr/>
      <dgm:t>
        <a:bodyPr/>
        <a:lstStyle/>
        <a:p>
          <a:endParaRPr lang="el-GR"/>
        </a:p>
      </dgm:t>
    </dgm:pt>
    <dgm:pt modelId="{A7EF5DF9-399D-45B0-B98E-684DAB1D447F}">
      <dgm:prSet/>
      <dgm:spPr/>
      <dgm:t>
        <a:bodyPr/>
        <a:lstStyle/>
        <a:p>
          <a:r>
            <a:rPr lang="el-GR" dirty="0" smtClean="0"/>
            <a:t>Τεστ ελέγχου γνώσεων (</a:t>
          </a:r>
          <a:r>
            <a:rPr lang="en-US" dirty="0" smtClean="0"/>
            <a:t>Pre/Post-Test)</a:t>
          </a:r>
          <a:endParaRPr lang="el-GR" dirty="0"/>
        </a:p>
      </dgm:t>
    </dgm:pt>
    <dgm:pt modelId="{D0BE20F5-BDB0-4449-B4ED-39FD5DC6D7B7}" type="parTrans" cxnId="{FB39E058-2CD9-447F-BC72-A7F8794C5FC1}">
      <dgm:prSet/>
      <dgm:spPr/>
      <dgm:t>
        <a:bodyPr/>
        <a:lstStyle/>
        <a:p>
          <a:endParaRPr lang="el-GR"/>
        </a:p>
      </dgm:t>
    </dgm:pt>
    <dgm:pt modelId="{C01103B8-6176-4787-82FB-24CB0FE33549}" type="sibTrans" cxnId="{FB39E058-2CD9-447F-BC72-A7F8794C5FC1}">
      <dgm:prSet/>
      <dgm:spPr/>
      <dgm:t>
        <a:bodyPr/>
        <a:lstStyle/>
        <a:p>
          <a:endParaRPr lang="el-GR"/>
        </a:p>
      </dgm:t>
    </dgm:pt>
    <dgm:pt modelId="{2595D93E-4F9F-4B0E-8EBE-FAAF2BBCC53F}">
      <dgm:prSet/>
      <dgm:spPr/>
      <dgm:t>
        <a:bodyPr/>
        <a:lstStyle/>
        <a:p>
          <a:r>
            <a:rPr lang="el-GR" dirty="0" smtClean="0"/>
            <a:t>Φύλλο εργασιών </a:t>
          </a:r>
          <a:endParaRPr lang="el-GR" dirty="0"/>
        </a:p>
      </dgm:t>
    </dgm:pt>
    <dgm:pt modelId="{AF83CD9F-FBF4-44D6-99B5-C290D79F10F5}" type="parTrans" cxnId="{620FE3AC-09F2-4724-9E2D-0CBC0104CC0F}">
      <dgm:prSet/>
      <dgm:spPr/>
      <dgm:t>
        <a:bodyPr/>
        <a:lstStyle/>
        <a:p>
          <a:endParaRPr lang="el-GR"/>
        </a:p>
      </dgm:t>
    </dgm:pt>
    <dgm:pt modelId="{0A4E6D3E-AB04-4CB8-B65E-C3786ACDDC81}" type="sibTrans" cxnId="{620FE3AC-09F2-4724-9E2D-0CBC0104CC0F}">
      <dgm:prSet/>
      <dgm:spPr/>
      <dgm:t>
        <a:bodyPr/>
        <a:lstStyle/>
        <a:p>
          <a:endParaRPr lang="el-GR"/>
        </a:p>
      </dgm:t>
    </dgm:pt>
    <dgm:pt modelId="{BBD4FF2D-9700-4AE8-805C-EA29B6BE24C3}">
      <dgm:prSet/>
      <dgm:spPr/>
      <dgm:t>
        <a:bodyPr/>
        <a:lstStyle/>
        <a:p>
          <a:r>
            <a:rPr lang="el-GR" dirty="0" smtClean="0"/>
            <a:t>Πλατφόρμα </a:t>
          </a:r>
          <a:r>
            <a:rPr lang="en-US" dirty="0" smtClean="0"/>
            <a:t>Chamilo</a:t>
          </a:r>
          <a:endParaRPr lang="el-GR" dirty="0"/>
        </a:p>
      </dgm:t>
    </dgm:pt>
    <dgm:pt modelId="{BD0D331B-69A1-4DDF-A4C5-A8FF47F5F6BB}" type="parTrans" cxnId="{9ECA4D37-F8F1-4109-839A-865F602BE8EC}">
      <dgm:prSet/>
      <dgm:spPr/>
      <dgm:t>
        <a:bodyPr/>
        <a:lstStyle/>
        <a:p>
          <a:endParaRPr lang="el-GR"/>
        </a:p>
      </dgm:t>
    </dgm:pt>
    <dgm:pt modelId="{43C41EF1-CBC7-4D67-BA81-E393E2CBFBFB}" type="sibTrans" cxnId="{9ECA4D37-F8F1-4109-839A-865F602BE8EC}">
      <dgm:prSet/>
      <dgm:spPr/>
      <dgm:t>
        <a:bodyPr/>
        <a:lstStyle/>
        <a:p>
          <a:endParaRPr lang="el-GR"/>
        </a:p>
      </dgm:t>
    </dgm:pt>
    <dgm:pt modelId="{EFC7C247-134D-4007-ABE4-C105F15FF26C}" type="pres">
      <dgm:prSet presAssocID="{88FAD63F-4F5C-401A-858D-5316D42D404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A8497186-618A-4B18-AAE5-919C3C72B6B7}" type="pres">
      <dgm:prSet presAssocID="{A0A124CC-9914-4491-A2D4-F8CC70CF3DBD}" presName="root" presStyleCnt="0"/>
      <dgm:spPr/>
      <dgm:t>
        <a:bodyPr/>
        <a:lstStyle/>
        <a:p>
          <a:endParaRPr lang="el-GR"/>
        </a:p>
      </dgm:t>
    </dgm:pt>
    <dgm:pt modelId="{B77EC59B-4349-4FC4-A8F5-BA5A771E5B46}" type="pres">
      <dgm:prSet presAssocID="{A0A124CC-9914-4491-A2D4-F8CC70CF3DBD}" presName="rootComposite" presStyleCnt="0"/>
      <dgm:spPr/>
      <dgm:t>
        <a:bodyPr/>
        <a:lstStyle/>
        <a:p>
          <a:endParaRPr lang="el-GR"/>
        </a:p>
      </dgm:t>
    </dgm:pt>
    <dgm:pt modelId="{D1F94C7A-2819-456F-8C06-DD9A6FDC7406}" type="pres">
      <dgm:prSet presAssocID="{A0A124CC-9914-4491-A2D4-F8CC70CF3DBD}" presName="rootText" presStyleLbl="node1" presStyleIdx="0" presStyleCnt="1" custScaleX="498128"/>
      <dgm:spPr/>
      <dgm:t>
        <a:bodyPr/>
        <a:lstStyle/>
        <a:p>
          <a:endParaRPr lang="el-GR"/>
        </a:p>
      </dgm:t>
    </dgm:pt>
    <dgm:pt modelId="{B10B3157-6DE9-46DD-A083-E51350E2897D}" type="pres">
      <dgm:prSet presAssocID="{A0A124CC-9914-4491-A2D4-F8CC70CF3DBD}" presName="rootConnector" presStyleLbl="node1" presStyleIdx="0" presStyleCnt="1"/>
      <dgm:spPr/>
      <dgm:t>
        <a:bodyPr/>
        <a:lstStyle/>
        <a:p>
          <a:endParaRPr lang="el-GR"/>
        </a:p>
      </dgm:t>
    </dgm:pt>
    <dgm:pt modelId="{FDCF91C2-F2CE-4002-87A6-D907446269A0}" type="pres">
      <dgm:prSet presAssocID="{A0A124CC-9914-4491-A2D4-F8CC70CF3DBD}" presName="childShape" presStyleCnt="0"/>
      <dgm:spPr/>
      <dgm:t>
        <a:bodyPr/>
        <a:lstStyle/>
        <a:p>
          <a:endParaRPr lang="el-GR"/>
        </a:p>
      </dgm:t>
    </dgm:pt>
    <dgm:pt modelId="{B4AEBC51-E5EC-4E8B-AC8E-B6C1E33F7D85}" type="pres">
      <dgm:prSet presAssocID="{5D80F122-E063-4A2D-A6BE-15F669407505}" presName="Name13" presStyleLbl="parChTrans1D2" presStyleIdx="0" presStyleCnt="5"/>
      <dgm:spPr/>
      <dgm:t>
        <a:bodyPr/>
        <a:lstStyle/>
        <a:p>
          <a:endParaRPr lang="el-GR"/>
        </a:p>
      </dgm:t>
    </dgm:pt>
    <dgm:pt modelId="{EA978E94-C8CB-454D-8B5C-BF24E0595A27}" type="pres">
      <dgm:prSet presAssocID="{07A9C42A-95B1-456E-8A66-3493C5104B14}" presName="childText" presStyleLbl="bgAcc1" presStyleIdx="0" presStyleCnt="5" custScaleX="45480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68DE5CD-2133-4092-BF1F-C872F22D1B35}" type="pres">
      <dgm:prSet presAssocID="{61BA5B6F-A9C4-417B-BFB6-D24C783003C5}" presName="Name13" presStyleLbl="parChTrans1D2" presStyleIdx="1" presStyleCnt="5"/>
      <dgm:spPr/>
      <dgm:t>
        <a:bodyPr/>
        <a:lstStyle/>
        <a:p>
          <a:endParaRPr lang="el-GR"/>
        </a:p>
      </dgm:t>
    </dgm:pt>
    <dgm:pt modelId="{4E60C3F5-5FC6-4F0B-9AE3-31A4972A82E7}" type="pres">
      <dgm:prSet presAssocID="{1343AE8E-2655-4478-8761-DBF55566DFC8}" presName="childText" presStyleLbl="bgAcc1" presStyleIdx="1" presStyleCnt="5" custScaleX="45480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2D4F50B-BEC5-4088-9364-424E264C75B1}" type="pres">
      <dgm:prSet presAssocID="{D0BE20F5-BDB0-4449-B4ED-39FD5DC6D7B7}" presName="Name13" presStyleLbl="parChTrans1D2" presStyleIdx="2" presStyleCnt="5"/>
      <dgm:spPr/>
      <dgm:t>
        <a:bodyPr/>
        <a:lstStyle/>
        <a:p>
          <a:endParaRPr lang="el-GR"/>
        </a:p>
      </dgm:t>
    </dgm:pt>
    <dgm:pt modelId="{C1AE66A1-6C36-4363-ABA4-EF76B7B4E5B1}" type="pres">
      <dgm:prSet presAssocID="{A7EF5DF9-399D-45B0-B98E-684DAB1D447F}" presName="childText" presStyleLbl="bgAcc1" presStyleIdx="2" presStyleCnt="5" custScaleX="45480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DC97575-B6A1-4126-BAA2-6777E9911884}" type="pres">
      <dgm:prSet presAssocID="{AF83CD9F-FBF4-44D6-99B5-C290D79F10F5}" presName="Name13" presStyleLbl="parChTrans1D2" presStyleIdx="3" presStyleCnt="5"/>
      <dgm:spPr/>
      <dgm:t>
        <a:bodyPr/>
        <a:lstStyle/>
        <a:p>
          <a:endParaRPr lang="el-GR"/>
        </a:p>
      </dgm:t>
    </dgm:pt>
    <dgm:pt modelId="{12023C25-C3F0-4283-83A2-9BF7A1E04DA5}" type="pres">
      <dgm:prSet presAssocID="{2595D93E-4F9F-4B0E-8EBE-FAAF2BBCC53F}" presName="childText" presStyleLbl="bgAcc1" presStyleIdx="3" presStyleCnt="5" custScaleX="46007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8FD2BA7-ED76-47FF-8597-93AC55526CC3}" type="pres">
      <dgm:prSet presAssocID="{BD0D331B-69A1-4DDF-A4C5-A8FF47F5F6BB}" presName="Name13" presStyleLbl="parChTrans1D2" presStyleIdx="4" presStyleCnt="5"/>
      <dgm:spPr/>
      <dgm:t>
        <a:bodyPr/>
        <a:lstStyle/>
        <a:p>
          <a:endParaRPr lang="el-GR"/>
        </a:p>
      </dgm:t>
    </dgm:pt>
    <dgm:pt modelId="{3D88E92D-40D8-4011-A150-7BC3D68ABB83}" type="pres">
      <dgm:prSet presAssocID="{BBD4FF2D-9700-4AE8-805C-EA29B6BE24C3}" presName="childText" presStyleLbl="bgAcc1" presStyleIdx="4" presStyleCnt="5" custScaleX="46074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ECA4D37-F8F1-4109-839A-865F602BE8EC}" srcId="{A0A124CC-9914-4491-A2D4-F8CC70CF3DBD}" destId="{BBD4FF2D-9700-4AE8-805C-EA29B6BE24C3}" srcOrd="4" destOrd="0" parTransId="{BD0D331B-69A1-4DDF-A4C5-A8FF47F5F6BB}" sibTransId="{43C41EF1-CBC7-4D67-BA81-E393E2CBFBFB}"/>
    <dgm:cxn modelId="{6C8CEA03-B20E-40E1-8615-D137FBE9496A}" type="presOf" srcId="{1343AE8E-2655-4478-8761-DBF55566DFC8}" destId="{4E60C3F5-5FC6-4F0B-9AE3-31A4972A82E7}" srcOrd="0" destOrd="0" presId="urn:microsoft.com/office/officeart/2005/8/layout/hierarchy3"/>
    <dgm:cxn modelId="{4250674C-B804-4D53-A1C6-E9C01DF6DA5D}" type="presOf" srcId="{BBD4FF2D-9700-4AE8-805C-EA29B6BE24C3}" destId="{3D88E92D-40D8-4011-A150-7BC3D68ABB83}" srcOrd="0" destOrd="0" presId="urn:microsoft.com/office/officeart/2005/8/layout/hierarchy3"/>
    <dgm:cxn modelId="{6DED8F2F-0240-42A3-A775-7E6747B99DB7}" srcId="{A0A124CC-9914-4491-A2D4-F8CC70CF3DBD}" destId="{1343AE8E-2655-4478-8761-DBF55566DFC8}" srcOrd="1" destOrd="0" parTransId="{61BA5B6F-A9C4-417B-BFB6-D24C783003C5}" sibTransId="{3975CBD2-06A9-47CC-B2B4-644D6F29DBF9}"/>
    <dgm:cxn modelId="{FB39E058-2CD9-447F-BC72-A7F8794C5FC1}" srcId="{A0A124CC-9914-4491-A2D4-F8CC70CF3DBD}" destId="{A7EF5DF9-399D-45B0-B98E-684DAB1D447F}" srcOrd="2" destOrd="0" parTransId="{D0BE20F5-BDB0-4449-B4ED-39FD5DC6D7B7}" sibTransId="{C01103B8-6176-4787-82FB-24CB0FE33549}"/>
    <dgm:cxn modelId="{E0E21327-4077-444D-8068-8960C30B87CA}" type="presOf" srcId="{AF83CD9F-FBF4-44D6-99B5-C290D79F10F5}" destId="{5DC97575-B6A1-4126-BAA2-6777E9911884}" srcOrd="0" destOrd="0" presId="urn:microsoft.com/office/officeart/2005/8/layout/hierarchy3"/>
    <dgm:cxn modelId="{BAFDA811-B8DE-4293-9EF8-8C75975A62EE}" srcId="{88FAD63F-4F5C-401A-858D-5316D42D4040}" destId="{A0A124CC-9914-4491-A2D4-F8CC70CF3DBD}" srcOrd="0" destOrd="0" parTransId="{75A482A3-4FCD-4FCE-8897-0861B5077CF3}" sibTransId="{1EEAC7A1-07C6-42D8-B1B7-DD1A76150FC3}"/>
    <dgm:cxn modelId="{F58CF1E3-C10F-4EDE-AEA1-01DD8F5EBF65}" type="presOf" srcId="{88FAD63F-4F5C-401A-858D-5316D42D4040}" destId="{EFC7C247-134D-4007-ABE4-C105F15FF26C}" srcOrd="0" destOrd="0" presId="urn:microsoft.com/office/officeart/2005/8/layout/hierarchy3"/>
    <dgm:cxn modelId="{1A9A9B8C-3CC8-4B96-850B-C903E6E66197}" type="presOf" srcId="{D0BE20F5-BDB0-4449-B4ED-39FD5DC6D7B7}" destId="{62D4F50B-BEC5-4088-9364-424E264C75B1}" srcOrd="0" destOrd="0" presId="urn:microsoft.com/office/officeart/2005/8/layout/hierarchy3"/>
    <dgm:cxn modelId="{620FE3AC-09F2-4724-9E2D-0CBC0104CC0F}" srcId="{A0A124CC-9914-4491-A2D4-F8CC70CF3DBD}" destId="{2595D93E-4F9F-4B0E-8EBE-FAAF2BBCC53F}" srcOrd="3" destOrd="0" parTransId="{AF83CD9F-FBF4-44D6-99B5-C290D79F10F5}" sibTransId="{0A4E6D3E-AB04-4CB8-B65E-C3786ACDDC81}"/>
    <dgm:cxn modelId="{D5A9BFC3-AFB7-4DB7-8EAD-D60A007E5690}" type="presOf" srcId="{2595D93E-4F9F-4B0E-8EBE-FAAF2BBCC53F}" destId="{12023C25-C3F0-4283-83A2-9BF7A1E04DA5}" srcOrd="0" destOrd="0" presId="urn:microsoft.com/office/officeart/2005/8/layout/hierarchy3"/>
    <dgm:cxn modelId="{6C95FD21-D186-453F-A81E-F76C9D8B837F}" type="presOf" srcId="{A0A124CC-9914-4491-A2D4-F8CC70CF3DBD}" destId="{B10B3157-6DE9-46DD-A083-E51350E2897D}" srcOrd="1" destOrd="0" presId="urn:microsoft.com/office/officeart/2005/8/layout/hierarchy3"/>
    <dgm:cxn modelId="{812981D6-8F90-4B4F-A585-5807C1EDA65A}" type="presOf" srcId="{A7EF5DF9-399D-45B0-B98E-684DAB1D447F}" destId="{C1AE66A1-6C36-4363-ABA4-EF76B7B4E5B1}" srcOrd="0" destOrd="0" presId="urn:microsoft.com/office/officeart/2005/8/layout/hierarchy3"/>
    <dgm:cxn modelId="{9F543CBC-FAA4-4791-8758-C9F2C1F376B4}" srcId="{A0A124CC-9914-4491-A2D4-F8CC70CF3DBD}" destId="{07A9C42A-95B1-456E-8A66-3493C5104B14}" srcOrd="0" destOrd="0" parTransId="{5D80F122-E063-4A2D-A6BE-15F669407505}" sibTransId="{380CA251-C6B6-4D0F-ADA4-55E6C1911B6C}"/>
    <dgm:cxn modelId="{FE623390-EA8D-4CF9-A128-FC2AF7B2D402}" type="presOf" srcId="{A0A124CC-9914-4491-A2D4-F8CC70CF3DBD}" destId="{D1F94C7A-2819-456F-8C06-DD9A6FDC7406}" srcOrd="0" destOrd="0" presId="urn:microsoft.com/office/officeart/2005/8/layout/hierarchy3"/>
    <dgm:cxn modelId="{E467C3F7-B156-49B5-A385-C4EC18740887}" type="presOf" srcId="{07A9C42A-95B1-456E-8A66-3493C5104B14}" destId="{EA978E94-C8CB-454D-8B5C-BF24E0595A27}" srcOrd="0" destOrd="0" presId="urn:microsoft.com/office/officeart/2005/8/layout/hierarchy3"/>
    <dgm:cxn modelId="{A100B765-F1EE-4616-86F7-68EB8AB63EC9}" type="presOf" srcId="{61BA5B6F-A9C4-417B-BFB6-D24C783003C5}" destId="{268DE5CD-2133-4092-BF1F-C872F22D1B35}" srcOrd="0" destOrd="0" presId="urn:microsoft.com/office/officeart/2005/8/layout/hierarchy3"/>
    <dgm:cxn modelId="{BBFCB8CF-431D-4C80-ACD4-66C5B37EE7B4}" type="presOf" srcId="{BD0D331B-69A1-4DDF-A4C5-A8FF47F5F6BB}" destId="{F8FD2BA7-ED76-47FF-8597-93AC55526CC3}" srcOrd="0" destOrd="0" presId="urn:microsoft.com/office/officeart/2005/8/layout/hierarchy3"/>
    <dgm:cxn modelId="{EB5D9886-1276-445B-A50D-70B27B7332B4}" type="presOf" srcId="{5D80F122-E063-4A2D-A6BE-15F669407505}" destId="{B4AEBC51-E5EC-4E8B-AC8E-B6C1E33F7D85}" srcOrd="0" destOrd="0" presId="urn:microsoft.com/office/officeart/2005/8/layout/hierarchy3"/>
    <dgm:cxn modelId="{34350BBB-AA96-49B4-A7E7-FE0C6E1D3C52}" type="presParOf" srcId="{EFC7C247-134D-4007-ABE4-C105F15FF26C}" destId="{A8497186-618A-4B18-AAE5-919C3C72B6B7}" srcOrd="0" destOrd="0" presId="urn:microsoft.com/office/officeart/2005/8/layout/hierarchy3"/>
    <dgm:cxn modelId="{EF344F9C-2813-4BA8-BA22-14400192398D}" type="presParOf" srcId="{A8497186-618A-4B18-AAE5-919C3C72B6B7}" destId="{B77EC59B-4349-4FC4-A8F5-BA5A771E5B46}" srcOrd="0" destOrd="0" presId="urn:microsoft.com/office/officeart/2005/8/layout/hierarchy3"/>
    <dgm:cxn modelId="{1869FCE2-DA71-40AF-8419-0F2E9465A42A}" type="presParOf" srcId="{B77EC59B-4349-4FC4-A8F5-BA5A771E5B46}" destId="{D1F94C7A-2819-456F-8C06-DD9A6FDC7406}" srcOrd="0" destOrd="0" presId="urn:microsoft.com/office/officeart/2005/8/layout/hierarchy3"/>
    <dgm:cxn modelId="{F388149B-8FA8-49EC-839C-71D10F5B57A3}" type="presParOf" srcId="{B77EC59B-4349-4FC4-A8F5-BA5A771E5B46}" destId="{B10B3157-6DE9-46DD-A083-E51350E2897D}" srcOrd="1" destOrd="0" presId="urn:microsoft.com/office/officeart/2005/8/layout/hierarchy3"/>
    <dgm:cxn modelId="{2008D0D4-3F48-48BF-8B2E-23FD167754DF}" type="presParOf" srcId="{A8497186-618A-4B18-AAE5-919C3C72B6B7}" destId="{FDCF91C2-F2CE-4002-87A6-D907446269A0}" srcOrd="1" destOrd="0" presId="urn:microsoft.com/office/officeart/2005/8/layout/hierarchy3"/>
    <dgm:cxn modelId="{94DF3236-A7B5-4DEF-B167-980599740C43}" type="presParOf" srcId="{FDCF91C2-F2CE-4002-87A6-D907446269A0}" destId="{B4AEBC51-E5EC-4E8B-AC8E-B6C1E33F7D85}" srcOrd="0" destOrd="0" presId="urn:microsoft.com/office/officeart/2005/8/layout/hierarchy3"/>
    <dgm:cxn modelId="{86E03BC5-A919-4468-AB66-ED439BA1D7A4}" type="presParOf" srcId="{FDCF91C2-F2CE-4002-87A6-D907446269A0}" destId="{EA978E94-C8CB-454D-8B5C-BF24E0595A27}" srcOrd="1" destOrd="0" presId="urn:microsoft.com/office/officeart/2005/8/layout/hierarchy3"/>
    <dgm:cxn modelId="{E6ED43C2-00AA-4819-BC42-64C549ED5F65}" type="presParOf" srcId="{FDCF91C2-F2CE-4002-87A6-D907446269A0}" destId="{268DE5CD-2133-4092-BF1F-C872F22D1B35}" srcOrd="2" destOrd="0" presId="urn:microsoft.com/office/officeart/2005/8/layout/hierarchy3"/>
    <dgm:cxn modelId="{467F4ECF-6E5E-4225-A7A9-526A6F706E4F}" type="presParOf" srcId="{FDCF91C2-F2CE-4002-87A6-D907446269A0}" destId="{4E60C3F5-5FC6-4F0B-9AE3-31A4972A82E7}" srcOrd="3" destOrd="0" presId="urn:microsoft.com/office/officeart/2005/8/layout/hierarchy3"/>
    <dgm:cxn modelId="{27534335-5B61-4C59-9723-AA245183B425}" type="presParOf" srcId="{FDCF91C2-F2CE-4002-87A6-D907446269A0}" destId="{62D4F50B-BEC5-4088-9364-424E264C75B1}" srcOrd="4" destOrd="0" presId="urn:microsoft.com/office/officeart/2005/8/layout/hierarchy3"/>
    <dgm:cxn modelId="{3F538DFD-1DBB-4004-9898-2AB63BFE2A68}" type="presParOf" srcId="{FDCF91C2-F2CE-4002-87A6-D907446269A0}" destId="{C1AE66A1-6C36-4363-ABA4-EF76B7B4E5B1}" srcOrd="5" destOrd="0" presId="urn:microsoft.com/office/officeart/2005/8/layout/hierarchy3"/>
    <dgm:cxn modelId="{E21A0E16-3C84-4095-AB71-91B2E61E8B3B}" type="presParOf" srcId="{FDCF91C2-F2CE-4002-87A6-D907446269A0}" destId="{5DC97575-B6A1-4126-BAA2-6777E9911884}" srcOrd="6" destOrd="0" presId="urn:microsoft.com/office/officeart/2005/8/layout/hierarchy3"/>
    <dgm:cxn modelId="{15266624-74B5-4FE4-AF00-650F41A89795}" type="presParOf" srcId="{FDCF91C2-F2CE-4002-87A6-D907446269A0}" destId="{12023C25-C3F0-4283-83A2-9BF7A1E04DA5}" srcOrd="7" destOrd="0" presId="urn:microsoft.com/office/officeart/2005/8/layout/hierarchy3"/>
    <dgm:cxn modelId="{EBCBAA79-4582-464E-9697-A27B73CF4C44}" type="presParOf" srcId="{FDCF91C2-F2CE-4002-87A6-D907446269A0}" destId="{F8FD2BA7-ED76-47FF-8597-93AC55526CC3}" srcOrd="8" destOrd="0" presId="urn:microsoft.com/office/officeart/2005/8/layout/hierarchy3"/>
    <dgm:cxn modelId="{9C52366C-B3BA-48D6-9903-E09F5C65D85B}" type="presParOf" srcId="{FDCF91C2-F2CE-4002-87A6-D907446269A0}" destId="{3D88E92D-40D8-4011-A150-7BC3D68ABB83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1B2321-4EDE-4377-BBE2-59538C507731}" type="doc">
      <dgm:prSet loTypeId="urn:microsoft.com/office/officeart/2005/8/layout/process4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1728CB10-9884-4D74-B5FF-20463A9BB8BB}">
      <dgm:prSet phldrT="[Κείμενο]" custT="1"/>
      <dgm:spPr/>
      <dgm:t>
        <a:bodyPr/>
        <a:lstStyle/>
        <a:p>
          <a:r>
            <a:rPr lang="el-GR" sz="3200" dirty="0" smtClean="0"/>
            <a:t>Πριν την παρέμβαση</a:t>
          </a:r>
          <a:endParaRPr lang="el-GR" sz="3200" dirty="0"/>
        </a:p>
      </dgm:t>
    </dgm:pt>
    <dgm:pt modelId="{510C11FE-ED1C-4BD0-8AA1-96258F2A66B9}" type="parTrans" cxnId="{3938E1F0-FFBC-4175-92DB-0BA4660C6311}">
      <dgm:prSet/>
      <dgm:spPr/>
      <dgm:t>
        <a:bodyPr/>
        <a:lstStyle/>
        <a:p>
          <a:endParaRPr lang="el-GR"/>
        </a:p>
      </dgm:t>
    </dgm:pt>
    <dgm:pt modelId="{FB634718-FC7F-4CF9-A193-C0E4A053289D}" type="sibTrans" cxnId="{3938E1F0-FFBC-4175-92DB-0BA4660C6311}">
      <dgm:prSet/>
      <dgm:spPr/>
      <dgm:t>
        <a:bodyPr/>
        <a:lstStyle/>
        <a:p>
          <a:endParaRPr lang="el-GR"/>
        </a:p>
      </dgm:t>
    </dgm:pt>
    <dgm:pt modelId="{5E251B87-21D8-42E2-A45C-A546FD4B1690}">
      <dgm:prSet phldrT="[Κείμενο]" custT="1"/>
      <dgm:spPr/>
      <dgm:t>
        <a:bodyPr/>
        <a:lstStyle/>
        <a:p>
          <a:r>
            <a:rPr lang="en-US" sz="2400" dirty="0" smtClean="0"/>
            <a:t>Pre- test</a:t>
          </a:r>
          <a:endParaRPr lang="el-GR" sz="2400" dirty="0"/>
        </a:p>
      </dgm:t>
    </dgm:pt>
    <dgm:pt modelId="{B4F593CC-9DB7-46DD-9A2E-1BEAD3E891BE}" type="parTrans" cxnId="{D5FF3901-B29A-4328-88BA-7DFF74DF7781}">
      <dgm:prSet/>
      <dgm:spPr/>
      <dgm:t>
        <a:bodyPr/>
        <a:lstStyle/>
        <a:p>
          <a:endParaRPr lang="el-GR"/>
        </a:p>
      </dgm:t>
    </dgm:pt>
    <dgm:pt modelId="{DA7CCE17-E72E-41B8-9949-8AC19EA6A712}" type="sibTrans" cxnId="{D5FF3901-B29A-4328-88BA-7DFF74DF7781}">
      <dgm:prSet/>
      <dgm:spPr/>
      <dgm:t>
        <a:bodyPr/>
        <a:lstStyle/>
        <a:p>
          <a:endParaRPr lang="el-GR"/>
        </a:p>
      </dgm:t>
    </dgm:pt>
    <dgm:pt modelId="{498318DA-483D-4D5B-80B2-D517F82ECF20}">
      <dgm:prSet phldrT="[Κείμενο]" custT="1"/>
      <dgm:spPr/>
      <dgm:t>
        <a:bodyPr/>
        <a:lstStyle/>
        <a:p>
          <a:r>
            <a:rPr lang="el-GR" sz="3200" dirty="0" smtClean="0"/>
            <a:t>Κατά την παρέμβαση</a:t>
          </a:r>
          <a:endParaRPr lang="el-GR" sz="3200" dirty="0"/>
        </a:p>
      </dgm:t>
    </dgm:pt>
    <dgm:pt modelId="{E2707192-578F-491F-AB11-F40A344FABAD}" type="parTrans" cxnId="{F4E4F1B3-2111-4BE5-8AA2-7E3BC29E7CC9}">
      <dgm:prSet/>
      <dgm:spPr/>
      <dgm:t>
        <a:bodyPr/>
        <a:lstStyle/>
        <a:p>
          <a:endParaRPr lang="el-GR"/>
        </a:p>
      </dgm:t>
    </dgm:pt>
    <dgm:pt modelId="{00920741-2E46-40BD-8519-7029EE54FD7B}" type="sibTrans" cxnId="{F4E4F1B3-2111-4BE5-8AA2-7E3BC29E7CC9}">
      <dgm:prSet/>
      <dgm:spPr/>
      <dgm:t>
        <a:bodyPr/>
        <a:lstStyle/>
        <a:p>
          <a:endParaRPr lang="el-GR"/>
        </a:p>
      </dgm:t>
    </dgm:pt>
    <dgm:pt modelId="{8DA960EA-2C85-4D3E-87C8-0A2986408842}">
      <dgm:prSet phldrT="[Κείμενο]" custT="1"/>
      <dgm:spPr/>
      <dgm:t>
        <a:bodyPr/>
        <a:lstStyle/>
        <a:p>
          <a:r>
            <a:rPr lang="el-GR" sz="2400" dirty="0" smtClean="0"/>
            <a:t>Δραστηριότητες</a:t>
          </a:r>
          <a:endParaRPr lang="el-GR" sz="2400" dirty="0"/>
        </a:p>
      </dgm:t>
    </dgm:pt>
    <dgm:pt modelId="{3F3266D2-8A85-4231-A281-F12815432A7A}" type="parTrans" cxnId="{B94A89E5-CD48-4E11-AA00-C397475DCD4C}">
      <dgm:prSet/>
      <dgm:spPr/>
      <dgm:t>
        <a:bodyPr/>
        <a:lstStyle/>
        <a:p>
          <a:endParaRPr lang="el-GR"/>
        </a:p>
      </dgm:t>
    </dgm:pt>
    <dgm:pt modelId="{52F3979A-6559-4BB0-A86F-F08EE9EB6C50}" type="sibTrans" cxnId="{B94A89E5-CD48-4E11-AA00-C397475DCD4C}">
      <dgm:prSet/>
      <dgm:spPr/>
      <dgm:t>
        <a:bodyPr/>
        <a:lstStyle/>
        <a:p>
          <a:endParaRPr lang="el-GR"/>
        </a:p>
      </dgm:t>
    </dgm:pt>
    <dgm:pt modelId="{CD48DACE-AE43-470B-9ED7-5BA89654F8F7}">
      <dgm:prSet phldrT="[Κείμενο]" custT="1"/>
      <dgm:spPr/>
      <dgm:t>
        <a:bodyPr/>
        <a:lstStyle/>
        <a:p>
          <a:r>
            <a:rPr lang="el-GR" sz="3200" dirty="0" smtClean="0"/>
            <a:t>Μετά την παρέμβαση</a:t>
          </a:r>
          <a:endParaRPr lang="el-GR" sz="3200" dirty="0"/>
        </a:p>
      </dgm:t>
    </dgm:pt>
    <dgm:pt modelId="{EF3BEC8B-844E-414F-83CB-ECB789C7B6B0}" type="parTrans" cxnId="{1D0DE1BC-F026-489E-A366-7D63BEB872CA}">
      <dgm:prSet/>
      <dgm:spPr/>
      <dgm:t>
        <a:bodyPr/>
        <a:lstStyle/>
        <a:p>
          <a:endParaRPr lang="el-GR"/>
        </a:p>
      </dgm:t>
    </dgm:pt>
    <dgm:pt modelId="{584588AA-6DE0-4D02-96F1-33114E80236F}" type="sibTrans" cxnId="{1D0DE1BC-F026-489E-A366-7D63BEB872CA}">
      <dgm:prSet/>
      <dgm:spPr/>
      <dgm:t>
        <a:bodyPr/>
        <a:lstStyle/>
        <a:p>
          <a:endParaRPr lang="el-GR"/>
        </a:p>
      </dgm:t>
    </dgm:pt>
    <dgm:pt modelId="{9D67D4E3-183D-4812-A362-9B049957B7ED}">
      <dgm:prSet phldrT="[Κείμενο]" custT="1"/>
      <dgm:spPr/>
      <dgm:t>
        <a:bodyPr/>
        <a:lstStyle/>
        <a:p>
          <a:r>
            <a:rPr lang="en-US" sz="2400" dirty="0" smtClean="0"/>
            <a:t>Post-test</a:t>
          </a:r>
          <a:endParaRPr lang="el-GR" sz="2400" dirty="0"/>
        </a:p>
      </dgm:t>
    </dgm:pt>
    <dgm:pt modelId="{89689931-0C14-4D30-9053-1070D53A2216}" type="parTrans" cxnId="{C003F18A-E166-47CD-A064-8501CE34014D}">
      <dgm:prSet/>
      <dgm:spPr/>
      <dgm:t>
        <a:bodyPr/>
        <a:lstStyle/>
        <a:p>
          <a:endParaRPr lang="el-GR"/>
        </a:p>
      </dgm:t>
    </dgm:pt>
    <dgm:pt modelId="{3B25B10A-F4E6-425A-AA9C-769A85D2A409}" type="sibTrans" cxnId="{C003F18A-E166-47CD-A064-8501CE34014D}">
      <dgm:prSet/>
      <dgm:spPr/>
      <dgm:t>
        <a:bodyPr/>
        <a:lstStyle/>
        <a:p>
          <a:endParaRPr lang="el-GR"/>
        </a:p>
      </dgm:t>
    </dgm:pt>
    <dgm:pt modelId="{076B71A4-5520-482D-8547-E5279CF45D7F}">
      <dgm:prSet phldrT="[Κείμενο]" custT="1"/>
      <dgm:spPr/>
      <dgm:t>
        <a:bodyPr/>
        <a:lstStyle/>
        <a:p>
          <a:r>
            <a:rPr lang="en-US" sz="2400" dirty="0" smtClean="0"/>
            <a:t>Chamilo</a:t>
          </a:r>
          <a:endParaRPr lang="el-GR" sz="2400" dirty="0"/>
        </a:p>
      </dgm:t>
    </dgm:pt>
    <dgm:pt modelId="{222DF0CD-E137-47D6-A5E0-5C9EF5D280F3}" type="parTrans" cxnId="{E1461B3A-C661-4853-856F-307BEE151C98}">
      <dgm:prSet/>
      <dgm:spPr/>
      <dgm:t>
        <a:bodyPr/>
        <a:lstStyle/>
        <a:p>
          <a:endParaRPr lang="el-GR"/>
        </a:p>
      </dgm:t>
    </dgm:pt>
    <dgm:pt modelId="{A59443E0-7B0E-4BAD-AEDF-369A2068CF7D}" type="sibTrans" cxnId="{E1461B3A-C661-4853-856F-307BEE151C98}">
      <dgm:prSet/>
      <dgm:spPr/>
      <dgm:t>
        <a:bodyPr/>
        <a:lstStyle/>
        <a:p>
          <a:endParaRPr lang="el-GR"/>
        </a:p>
      </dgm:t>
    </dgm:pt>
    <dgm:pt modelId="{F69EB4CC-C8DD-498D-9C4B-A23186E0BE28}">
      <dgm:prSet phldrT="[Κείμενο]" custT="1"/>
      <dgm:spPr/>
      <dgm:t>
        <a:bodyPr/>
        <a:lstStyle/>
        <a:p>
          <a:r>
            <a:rPr lang="el-GR" sz="2400" dirty="0" smtClean="0"/>
            <a:t>Ερωτηματολόγια γνώμης μαθητών</a:t>
          </a:r>
          <a:endParaRPr lang="el-GR" sz="2400" dirty="0"/>
        </a:p>
      </dgm:t>
    </dgm:pt>
    <dgm:pt modelId="{EA1277CE-DA94-4B01-A270-E2A59EC9EBF4}" type="parTrans" cxnId="{2277D697-219F-433D-B69C-47243FF769E2}">
      <dgm:prSet/>
      <dgm:spPr/>
      <dgm:t>
        <a:bodyPr/>
        <a:lstStyle/>
        <a:p>
          <a:endParaRPr lang="el-GR"/>
        </a:p>
      </dgm:t>
    </dgm:pt>
    <dgm:pt modelId="{D083DEBC-BC6F-4A40-8845-EC0BAF5E0877}" type="sibTrans" cxnId="{2277D697-219F-433D-B69C-47243FF769E2}">
      <dgm:prSet/>
      <dgm:spPr/>
      <dgm:t>
        <a:bodyPr/>
        <a:lstStyle/>
        <a:p>
          <a:endParaRPr lang="el-GR"/>
        </a:p>
      </dgm:t>
    </dgm:pt>
    <dgm:pt modelId="{DE4E1C81-003E-4F20-8896-192ED7F42F01}">
      <dgm:prSet phldrT="[Κείμενο]" custT="1"/>
      <dgm:spPr/>
      <dgm:t>
        <a:bodyPr/>
        <a:lstStyle/>
        <a:p>
          <a:r>
            <a:rPr lang="el-GR" sz="2000" dirty="0" smtClean="0"/>
            <a:t>Ερωτηματολόγια προφίλ μαθητών</a:t>
          </a:r>
          <a:endParaRPr lang="el-GR" sz="2000" dirty="0"/>
        </a:p>
      </dgm:t>
    </dgm:pt>
    <dgm:pt modelId="{63D11BD8-7901-4A70-8716-3C7CD5391409}" type="parTrans" cxnId="{1F36D560-F6D5-4304-BF60-23773D81A738}">
      <dgm:prSet/>
      <dgm:spPr/>
      <dgm:t>
        <a:bodyPr/>
        <a:lstStyle/>
        <a:p>
          <a:endParaRPr lang="el-GR"/>
        </a:p>
      </dgm:t>
    </dgm:pt>
    <dgm:pt modelId="{500F3042-0C71-4C00-A520-629B7B4816B1}" type="sibTrans" cxnId="{1F36D560-F6D5-4304-BF60-23773D81A738}">
      <dgm:prSet/>
      <dgm:spPr/>
      <dgm:t>
        <a:bodyPr/>
        <a:lstStyle/>
        <a:p>
          <a:endParaRPr lang="el-GR"/>
        </a:p>
      </dgm:t>
    </dgm:pt>
    <dgm:pt modelId="{457BA34D-01DD-48B0-BA39-6FB88CAF0060}" type="pres">
      <dgm:prSet presAssocID="{AC1B2321-4EDE-4377-BBE2-59538C50773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44BCFD81-9763-4EA0-9C67-16C06B5C343F}" type="pres">
      <dgm:prSet presAssocID="{CD48DACE-AE43-470B-9ED7-5BA89654F8F7}" presName="boxAndChildren" presStyleCnt="0"/>
      <dgm:spPr/>
      <dgm:t>
        <a:bodyPr/>
        <a:lstStyle/>
        <a:p>
          <a:endParaRPr lang="el-GR"/>
        </a:p>
      </dgm:t>
    </dgm:pt>
    <dgm:pt modelId="{B66729BB-CD69-4885-87E3-481E293B19FD}" type="pres">
      <dgm:prSet presAssocID="{CD48DACE-AE43-470B-9ED7-5BA89654F8F7}" presName="parentTextBox" presStyleLbl="node1" presStyleIdx="0" presStyleCnt="3"/>
      <dgm:spPr/>
      <dgm:t>
        <a:bodyPr/>
        <a:lstStyle/>
        <a:p>
          <a:endParaRPr lang="el-GR"/>
        </a:p>
      </dgm:t>
    </dgm:pt>
    <dgm:pt modelId="{1690AE1A-90FB-48EE-9F21-59E996338EA3}" type="pres">
      <dgm:prSet presAssocID="{CD48DACE-AE43-470B-9ED7-5BA89654F8F7}" presName="entireBox" presStyleLbl="node1" presStyleIdx="0" presStyleCnt="3"/>
      <dgm:spPr/>
      <dgm:t>
        <a:bodyPr/>
        <a:lstStyle/>
        <a:p>
          <a:endParaRPr lang="el-GR"/>
        </a:p>
      </dgm:t>
    </dgm:pt>
    <dgm:pt modelId="{7759CFB3-24A7-4F68-AE25-1DC9723EAAAD}" type="pres">
      <dgm:prSet presAssocID="{CD48DACE-AE43-470B-9ED7-5BA89654F8F7}" presName="descendantBox" presStyleCnt="0"/>
      <dgm:spPr/>
      <dgm:t>
        <a:bodyPr/>
        <a:lstStyle/>
        <a:p>
          <a:endParaRPr lang="el-GR"/>
        </a:p>
      </dgm:t>
    </dgm:pt>
    <dgm:pt modelId="{5C8A8445-B369-4D67-9C9C-BD502698FDD4}" type="pres">
      <dgm:prSet presAssocID="{9D67D4E3-183D-4812-A362-9B049957B7ED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BCD59CF-D2D7-4659-B05C-E6397DF1B339}" type="pres">
      <dgm:prSet presAssocID="{F69EB4CC-C8DD-498D-9C4B-A23186E0BE28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BE4C54-A989-4FF3-AE04-C407FD531BCA}" type="pres">
      <dgm:prSet presAssocID="{00920741-2E46-40BD-8519-7029EE54FD7B}" presName="sp" presStyleCnt="0"/>
      <dgm:spPr/>
      <dgm:t>
        <a:bodyPr/>
        <a:lstStyle/>
        <a:p>
          <a:endParaRPr lang="el-GR"/>
        </a:p>
      </dgm:t>
    </dgm:pt>
    <dgm:pt modelId="{DBD3942B-869F-4E2B-8C00-7E05871B3882}" type="pres">
      <dgm:prSet presAssocID="{498318DA-483D-4D5B-80B2-D517F82ECF20}" presName="arrowAndChildren" presStyleCnt="0"/>
      <dgm:spPr/>
      <dgm:t>
        <a:bodyPr/>
        <a:lstStyle/>
        <a:p>
          <a:endParaRPr lang="el-GR"/>
        </a:p>
      </dgm:t>
    </dgm:pt>
    <dgm:pt modelId="{A66813CC-A14E-4E92-91B0-4C14341E7688}" type="pres">
      <dgm:prSet presAssocID="{498318DA-483D-4D5B-80B2-D517F82ECF20}" presName="parentTextArrow" presStyleLbl="node1" presStyleIdx="0" presStyleCnt="3"/>
      <dgm:spPr/>
      <dgm:t>
        <a:bodyPr/>
        <a:lstStyle/>
        <a:p>
          <a:endParaRPr lang="el-GR"/>
        </a:p>
      </dgm:t>
    </dgm:pt>
    <dgm:pt modelId="{304A9D9F-2635-4F07-A192-9874FCCFE5CA}" type="pres">
      <dgm:prSet presAssocID="{498318DA-483D-4D5B-80B2-D517F82ECF20}" presName="arrow" presStyleLbl="node1" presStyleIdx="1" presStyleCnt="3"/>
      <dgm:spPr/>
      <dgm:t>
        <a:bodyPr/>
        <a:lstStyle/>
        <a:p>
          <a:endParaRPr lang="el-GR"/>
        </a:p>
      </dgm:t>
    </dgm:pt>
    <dgm:pt modelId="{3010E050-3526-433A-A68A-0B6E189046D9}" type="pres">
      <dgm:prSet presAssocID="{498318DA-483D-4D5B-80B2-D517F82ECF20}" presName="descendantArrow" presStyleCnt="0"/>
      <dgm:spPr/>
      <dgm:t>
        <a:bodyPr/>
        <a:lstStyle/>
        <a:p>
          <a:endParaRPr lang="el-GR"/>
        </a:p>
      </dgm:t>
    </dgm:pt>
    <dgm:pt modelId="{FF766E69-1FA5-4730-89E5-A2293420F326}" type="pres">
      <dgm:prSet presAssocID="{8DA960EA-2C85-4D3E-87C8-0A2986408842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337E54D-3825-4CB6-B48A-2F305BC781AC}" type="pres">
      <dgm:prSet presAssocID="{FB634718-FC7F-4CF9-A193-C0E4A053289D}" presName="sp" presStyleCnt="0"/>
      <dgm:spPr/>
      <dgm:t>
        <a:bodyPr/>
        <a:lstStyle/>
        <a:p>
          <a:endParaRPr lang="el-GR"/>
        </a:p>
      </dgm:t>
    </dgm:pt>
    <dgm:pt modelId="{B25C4305-04BD-41CE-A7E5-36B0DEA695FF}" type="pres">
      <dgm:prSet presAssocID="{1728CB10-9884-4D74-B5FF-20463A9BB8BB}" presName="arrowAndChildren" presStyleCnt="0"/>
      <dgm:spPr/>
      <dgm:t>
        <a:bodyPr/>
        <a:lstStyle/>
        <a:p>
          <a:endParaRPr lang="el-GR"/>
        </a:p>
      </dgm:t>
    </dgm:pt>
    <dgm:pt modelId="{E3C4C9F1-DA1F-4D7E-B1E6-49322FD7989C}" type="pres">
      <dgm:prSet presAssocID="{1728CB10-9884-4D74-B5FF-20463A9BB8BB}" presName="parentTextArrow" presStyleLbl="node1" presStyleIdx="1" presStyleCnt="3"/>
      <dgm:spPr/>
      <dgm:t>
        <a:bodyPr/>
        <a:lstStyle/>
        <a:p>
          <a:endParaRPr lang="el-GR"/>
        </a:p>
      </dgm:t>
    </dgm:pt>
    <dgm:pt modelId="{3EB238DC-72E1-4D5F-A822-0F76CD28FF34}" type="pres">
      <dgm:prSet presAssocID="{1728CB10-9884-4D74-B5FF-20463A9BB8BB}" presName="arrow" presStyleLbl="node1" presStyleIdx="2" presStyleCnt="3"/>
      <dgm:spPr/>
      <dgm:t>
        <a:bodyPr/>
        <a:lstStyle/>
        <a:p>
          <a:endParaRPr lang="el-GR"/>
        </a:p>
      </dgm:t>
    </dgm:pt>
    <dgm:pt modelId="{6102DBF8-102E-4DEB-BC9B-334BDE2660EC}" type="pres">
      <dgm:prSet presAssocID="{1728CB10-9884-4D74-B5FF-20463A9BB8BB}" presName="descendantArrow" presStyleCnt="0"/>
      <dgm:spPr/>
      <dgm:t>
        <a:bodyPr/>
        <a:lstStyle/>
        <a:p>
          <a:endParaRPr lang="el-GR"/>
        </a:p>
      </dgm:t>
    </dgm:pt>
    <dgm:pt modelId="{20EA87A1-EC6A-4CEA-96B5-7900E8A3D173}" type="pres">
      <dgm:prSet presAssocID="{5E251B87-21D8-42E2-A45C-A546FD4B1690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15F74A7-01E4-4C07-BEB5-DD1433B18E50}" type="pres">
      <dgm:prSet presAssocID="{DE4E1C81-003E-4F20-8896-192ED7F42F01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BFB22A1-A460-4A05-8EF7-4EFCD7040BE2}" type="pres">
      <dgm:prSet presAssocID="{076B71A4-5520-482D-8547-E5279CF45D7F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176DFB6-B068-47FD-A344-FF7FE0469C2E}" type="presOf" srcId="{AC1B2321-4EDE-4377-BBE2-59538C507731}" destId="{457BA34D-01DD-48B0-BA39-6FB88CAF0060}" srcOrd="0" destOrd="0" presId="urn:microsoft.com/office/officeart/2005/8/layout/process4"/>
    <dgm:cxn modelId="{2AD22E4D-2CE7-4665-A140-30A85EBE55B2}" type="presOf" srcId="{F69EB4CC-C8DD-498D-9C4B-A23186E0BE28}" destId="{EBCD59CF-D2D7-4659-B05C-E6397DF1B339}" srcOrd="0" destOrd="0" presId="urn:microsoft.com/office/officeart/2005/8/layout/process4"/>
    <dgm:cxn modelId="{1D0DE1BC-F026-489E-A366-7D63BEB872CA}" srcId="{AC1B2321-4EDE-4377-BBE2-59538C507731}" destId="{CD48DACE-AE43-470B-9ED7-5BA89654F8F7}" srcOrd="2" destOrd="0" parTransId="{EF3BEC8B-844E-414F-83CB-ECB789C7B6B0}" sibTransId="{584588AA-6DE0-4D02-96F1-33114E80236F}"/>
    <dgm:cxn modelId="{347EC360-2F01-4BF4-A079-621C8B258A9F}" type="presOf" srcId="{1728CB10-9884-4D74-B5FF-20463A9BB8BB}" destId="{E3C4C9F1-DA1F-4D7E-B1E6-49322FD7989C}" srcOrd="0" destOrd="0" presId="urn:microsoft.com/office/officeart/2005/8/layout/process4"/>
    <dgm:cxn modelId="{9949FB54-C4D8-4F50-A60B-0A0C96DFEDA6}" type="presOf" srcId="{9D67D4E3-183D-4812-A362-9B049957B7ED}" destId="{5C8A8445-B369-4D67-9C9C-BD502698FDD4}" srcOrd="0" destOrd="0" presId="urn:microsoft.com/office/officeart/2005/8/layout/process4"/>
    <dgm:cxn modelId="{DDC272B2-F38D-408B-A850-9ADD12E12571}" type="presOf" srcId="{498318DA-483D-4D5B-80B2-D517F82ECF20}" destId="{304A9D9F-2635-4F07-A192-9874FCCFE5CA}" srcOrd="1" destOrd="0" presId="urn:microsoft.com/office/officeart/2005/8/layout/process4"/>
    <dgm:cxn modelId="{1C35AF9C-6DD7-433B-93EC-7F6A2AFAC85C}" type="presOf" srcId="{8DA960EA-2C85-4D3E-87C8-0A2986408842}" destId="{FF766E69-1FA5-4730-89E5-A2293420F326}" srcOrd="0" destOrd="0" presId="urn:microsoft.com/office/officeart/2005/8/layout/process4"/>
    <dgm:cxn modelId="{D5FF3901-B29A-4328-88BA-7DFF74DF7781}" srcId="{1728CB10-9884-4D74-B5FF-20463A9BB8BB}" destId="{5E251B87-21D8-42E2-A45C-A546FD4B1690}" srcOrd="0" destOrd="0" parTransId="{B4F593CC-9DB7-46DD-9A2E-1BEAD3E891BE}" sibTransId="{DA7CCE17-E72E-41B8-9949-8AC19EA6A712}"/>
    <dgm:cxn modelId="{802A5C5A-6C01-4D25-9E59-A0738AE7024F}" type="presOf" srcId="{498318DA-483D-4D5B-80B2-D517F82ECF20}" destId="{A66813CC-A14E-4E92-91B0-4C14341E7688}" srcOrd="0" destOrd="0" presId="urn:microsoft.com/office/officeart/2005/8/layout/process4"/>
    <dgm:cxn modelId="{F04C2914-F3EC-4111-8E3C-C8382CF37B73}" type="presOf" srcId="{076B71A4-5520-482D-8547-E5279CF45D7F}" destId="{2BFB22A1-A460-4A05-8EF7-4EFCD7040BE2}" srcOrd="0" destOrd="0" presId="urn:microsoft.com/office/officeart/2005/8/layout/process4"/>
    <dgm:cxn modelId="{959A6DE1-6E05-4F65-B95F-1794935DE2D3}" type="presOf" srcId="{CD48DACE-AE43-470B-9ED7-5BA89654F8F7}" destId="{B66729BB-CD69-4885-87E3-481E293B19FD}" srcOrd="0" destOrd="0" presId="urn:microsoft.com/office/officeart/2005/8/layout/process4"/>
    <dgm:cxn modelId="{F4E4F1B3-2111-4BE5-8AA2-7E3BC29E7CC9}" srcId="{AC1B2321-4EDE-4377-BBE2-59538C507731}" destId="{498318DA-483D-4D5B-80B2-D517F82ECF20}" srcOrd="1" destOrd="0" parTransId="{E2707192-578F-491F-AB11-F40A344FABAD}" sibTransId="{00920741-2E46-40BD-8519-7029EE54FD7B}"/>
    <dgm:cxn modelId="{B94A89E5-CD48-4E11-AA00-C397475DCD4C}" srcId="{498318DA-483D-4D5B-80B2-D517F82ECF20}" destId="{8DA960EA-2C85-4D3E-87C8-0A2986408842}" srcOrd="0" destOrd="0" parTransId="{3F3266D2-8A85-4231-A281-F12815432A7A}" sibTransId="{52F3979A-6559-4BB0-A86F-F08EE9EB6C50}"/>
    <dgm:cxn modelId="{4C19C73B-3100-4574-93E6-A1FD91A4C22A}" type="presOf" srcId="{5E251B87-21D8-42E2-A45C-A546FD4B1690}" destId="{20EA87A1-EC6A-4CEA-96B5-7900E8A3D173}" srcOrd="0" destOrd="0" presId="urn:microsoft.com/office/officeart/2005/8/layout/process4"/>
    <dgm:cxn modelId="{2277D697-219F-433D-B69C-47243FF769E2}" srcId="{CD48DACE-AE43-470B-9ED7-5BA89654F8F7}" destId="{F69EB4CC-C8DD-498D-9C4B-A23186E0BE28}" srcOrd="1" destOrd="0" parTransId="{EA1277CE-DA94-4B01-A270-E2A59EC9EBF4}" sibTransId="{D083DEBC-BC6F-4A40-8845-EC0BAF5E0877}"/>
    <dgm:cxn modelId="{3938E1F0-FFBC-4175-92DB-0BA4660C6311}" srcId="{AC1B2321-4EDE-4377-BBE2-59538C507731}" destId="{1728CB10-9884-4D74-B5FF-20463A9BB8BB}" srcOrd="0" destOrd="0" parTransId="{510C11FE-ED1C-4BD0-8AA1-96258F2A66B9}" sibTransId="{FB634718-FC7F-4CF9-A193-C0E4A053289D}"/>
    <dgm:cxn modelId="{1D2E51CF-0C49-4819-9C88-A2CBEE676D8C}" type="presOf" srcId="{1728CB10-9884-4D74-B5FF-20463A9BB8BB}" destId="{3EB238DC-72E1-4D5F-A822-0F76CD28FF34}" srcOrd="1" destOrd="0" presId="urn:microsoft.com/office/officeart/2005/8/layout/process4"/>
    <dgm:cxn modelId="{BFCC5D7B-7116-438E-BC6D-26D2B650C7A5}" type="presOf" srcId="{DE4E1C81-003E-4F20-8896-192ED7F42F01}" destId="{E15F74A7-01E4-4C07-BEB5-DD1433B18E50}" srcOrd="0" destOrd="0" presId="urn:microsoft.com/office/officeart/2005/8/layout/process4"/>
    <dgm:cxn modelId="{9832C9C3-A749-4EBE-A3AA-978553E6C41D}" type="presOf" srcId="{CD48DACE-AE43-470B-9ED7-5BA89654F8F7}" destId="{1690AE1A-90FB-48EE-9F21-59E996338EA3}" srcOrd="1" destOrd="0" presId="urn:microsoft.com/office/officeart/2005/8/layout/process4"/>
    <dgm:cxn modelId="{C003F18A-E166-47CD-A064-8501CE34014D}" srcId="{CD48DACE-AE43-470B-9ED7-5BA89654F8F7}" destId="{9D67D4E3-183D-4812-A362-9B049957B7ED}" srcOrd="0" destOrd="0" parTransId="{89689931-0C14-4D30-9053-1070D53A2216}" sibTransId="{3B25B10A-F4E6-425A-AA9C-769A85D2A409}"/>
    <dgm:cxn modelId="{E1461B3A-C661-4853-856F-307BEE151C98}" srcId="{1728CB10-9884-4D74-B5FF-20463A9BB8BB}" destId="{076B71A4-5520-482D-8547-E5279CF45D7F}" srcOrd="2" destOrd="0" parTransId="{222DF0CD-E137-47D6-A5E0-5C9EF5D280F3}" sibTransId="{A59443E0-7B0E-4BAD-AEDF-369A2068CF7D}"/>
    <dgm:cxn modelId="{1F36D560-F6D5-4304-BF60-23773D81A738}" srcId="{1728CB10-9884-4D74-B5FF-20463A9BB8BB}" destId="{DE4E1C81-003E-4F20-8896-192ED7F42F01}" srcOrd="1" destOrd="0" parTransId="{63D11BD8-7901-4A70-8716-3C7CD5391409}" sibTransId="{500F3042-0C71-4C00-A520-629B7B4816B1}"/>
    <dgm:cxn modelId="{4D6DFAEF-2FA5-46E6-86B8-EBED22708AB1}" type="presParOf" srcId="{457BA34D-01DD-48B0-BA39-6FB88CAF0060}" destId="{44BCFD81-9763-4EA0-9C67-16C06B5C343F}" srcOrd="0" destOrd="0" presId="urn:microsoft.com/office/officeart/2005/8/layout/process4"/>
    <dgm:cxn modelId="{DE4BBB09-A273-4DA5-A19E-5BC2BE0155B8}" type="presParOf" srcId="{44BCFD81-9763-4EA0-9C67-16C06B5C343F}" destId="{B66729BB-CD69-4885-87E3-481E293B19FD}" srcOrd="0" destOrd="0" presId="urn:microsoft.com/office/officeart/2005/8/layout/process4"/>
    <dgm:cxn modelId="{A29E0243-3DA9-448D-923E-923530FB1D1D}" type="presParOf" srcId="{44BCFD81-9763-4EA0-9C67-16C06B5C343F}" destId="{1690AE1A-90FB-48EE-9F21-59E996338EA3}" srcOrd="1" destOrd="0" presId="urn:microsoft.com/office/officeart/2005/8/layout/process4"/>
    <dgm:cxn modelId="{687C1139-843B-432C-873D-43A3ACB841E5}" type="presParOf" srcId="{44BCFD81-9763-4EA0-9C67-16C06B5C343F}" destId="{7759CFB3-24A7-4F68-AE25-1DC9723EAAAD}" srcOrd="2" destOrd="0" presId="urn:microsoft.com/office/officeart/2005/8/layout/process4"/>
    <dgm:cxn modelId="{4219B510-D9EE-43AA-BDFB-47B72B6417E9}" type="presParOf" srcId="{7759CFB3-24A7-4F68-AE25-1DC9723EAAAD}" destId="{5C8A8445-B369-4D67-9C9C-BD502698FDD4}" srcOrd="0" destOrd="0" presId="urn:microsoft.com/office/officeart/2005/8/layout/process4"/>
    <dgm:cxn modelId="{0746A18A-F87D-46AC-A395-4E12C3AD09AC}" type="presParOf" srcId="{7759CFB3-24A7-4F68-AE25-1DC9723EAAAD}" destId="{EBCD59CF-D2D7-4659-B05C-E6397DF1B339}" srcOrd="1" destOrd="0" presId="urn:microsoft.com/office/officeart/2005/8/layout/process4"/>
    <dgm:cxn modelId="{C07D9582-A6B7-4BC0-B62D-DA559407122B}" type="presParOf" srcId="{457BA34D-01DD-48B0-BA39-6FB88CAF0060}" destId="{E8BE4C54-A989-4FF3-AE04-C407FD531BCA}" srcOrd="1" destOrd="0" presId="urn:microsoft.com/office/officeart/2005/8/layout/process4"/>
    <dgm:cxn modelId="{F29F6410-CBBA-4C2E-8EB0-17EB07F3AF21}" type="presParOf" srcId="{457BA34D-01DD-48B0-BA39-6FB88CAF0060}" destId="{DBD3942B-869F-4E2B-8C00-7E05871B3882}" srcOrd="2" destOrd="0" presId="urn:microsoft.com/office/officeart/2005/8/layout/process4"/>
    <dgm:cxn modelId="{F75E37B1-4C56-467D-A296-56EF74642978}" type="presParOf" srcId="{DBD3942B-869F-4E2B-8C00-7E05871B3882}" destId="{A66813CC-A14E-4E92-91B0-4C14341E7688}" srcOrd="0" destOrd="0" presId="urn:microsoft.com/office/officeart/2005/8/layout/process4"/>
    <dgm:cxn modelId="{DFB593F0-F46D-4935-9131-3D253622D9A6}" type="presParOf" srcId="{DBD3942B-869F-4E2B-8C00-7E05871B3882}" destId="{304A9D9F-2635-4F07-A192-9874FCCFE5CA}" srcOrd="1" destOrd="0" presId="urn:microsoft.com/office/officeart/2005/8/layout/process4"/>
    <dgm:cxn modelId="{12EA059B-2C1D-4432-BCCA-268ADF8E5AA3}" type="presParOf" srcId="{DBD3942B-869F-4E2B-8C00-7E05871B3882}" destId="{3010E050-3526-433A-A68A-0B6E189046D9}" srcOrd="2" destOrd="0" presId="urn:microsoft.com/office/officeart/2005/8/layout/process4"/>
    <dgm:cxn modelId="{AEE26911-3DFE-4350-A13B-21CB7EA01416}" type="presParOf" srcId="{3010E050-3526-433A-A68A-0B6E189046D9}" destId="{FF766E69-1FA5-4730-89E5-A2293420F326}" srcOrd="0" destOrd="0" presId="urn:microsoft.com/office/officeart/2005/8/layout/process4"/>
    <dgm:cxn modelId="{19191831-7A82-4329-AF92-73DCBB394425}" type="presParOf" srcId="{457BA34D-01DD-48B0-BA39-6FB88CAF0060}" destId="{1337E54D-3825-4CB6-B48A-2F305BC781AC}" srcOrd="3" destOrd="0" presId="urn:microsoft.com/office/officeart/2005/8/layout/process4"/>
    <dgm:cxn modelId="{D5AFCB22-8723-4FC3-B878-7AB4BE5226D0}" type="presParOf" srcId="{457BA34D-01DD-48B0-BA39-6FB88CAF0060}" destId="{B25C4305-04BD-41CE-A7E5-36B0DEA695FF}" srcOrd="4" destOrd="0" presId="urn:microsoft.com/office/officeart/2005/8/layout/process4"/>
    <dgm:cxn modelId="{3B95276F-8B69-410C-B745-F9DDD1C7F2F5}" type="presParOf" srcId="{B25C4305-04BD-41CE-A7E5-36B0DEA695FF}" destId="{E3C4C9F1-DA1F-4D7E-B1E6-49322FD7989C}" srcOrd="0" destOrd="0" presId="urn:microsoft.com/office/officeart/2005/8/layout/process4"/>
    <dgm:cxn modelId="{B6832508-9298-4F71-8D9E-64F55344B69E}" type="presParOf" srcId="{B25C4305-04BD-41CE-A7E5-36B0DEA695FF}" destId="{3EB238DC-72E1-4D5F-A822-0F76CD28FF34}" srcOrd="1" destOrd="0" presId="urn:microsoft.com/office/officeart/2005/8/layout/process4"/>
    <dgm:cxn modelId="{AC449F40-2808-466D-B2DC-7429B559C448}" type="presParOf" srcId="{B25C4305-04BD-41CE-A7E5-36B0DEA695FF}" destId="{6102DBF8-102E-4DEB-BC9B-334BDE2660EC}" srcOrd="2" destOrd="0" presId="urn:microsoft.com/office/officeart/2005/8/layout/process4"/>
    <dgm:cxn modelId="{4B5D9746-64F0-4807-866F-4DE54B172DA5}" type="presParOf" srcId="{6102DBF8-102E-4DEB-BC9B-334BDE2660EC}" destId="{20EA87A1-EC6A-4CEA-96B5-7900E8A3D173}" srcOrd="0" destOrd="0" presId="urn:microsoft.com/office/officeart/2005/8/layout/process4"/>
    <dgm:cxn modelId="{68387689-EC3D-42B9-8903-02720FB2483F}" type="presParOf" srcId="{6102DBF8-102E-4DEB-BC9B-334BDE2660EC}" destId="{E15F74A7-01E4-4C07-BEB5-DD1433B18E50}" srcOrd="1" destOrd="0" presId="urn:microsoft.com/office/officeart/2005/8/layout/process4"/>
    <dgm:cxn modelId="{C4694FF4-9658-4C94-9D48-89F35BE0EA6D}" type="presParOf" srcId="{6102DBF8-102E-4DEB-BC9B-334BDE2660EC}" destId="{2BFB22A1-A460-4A05-8EF7-4EFCD7040BE2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13AD0-36F7-4B01-9B41-A78D0DC7A4B4}">
      <dsp:nvSpPr>
        <dsp:cNvPr id="0" name=""/>
        <dsp:cNvSpPr/>
      </dsp:nvSpPr>
      <dsp:spPr>
        <a:xfrm>
          <a:off x="1144252" y="2197094"/>
          <a:ext cx="2797060" cy="665573"/>
        </a:xfrm>
        <a:custGeom>
          <a:avLst/>
          <a:gdLst/>
          <a:ahLst/>
          <a:cxnLst/>
          <a:rect l="0" t="0" r="0" b="0"/>
          <a:pathLst>
            <a:path>
              <a:moveTo>
                <a:pt x="2797060" y="0"/>
              </a:moveTo>
              <a:lnTo>
                <a:pt x="2797060" y="453568"/>
              </a:lnTo>
              <a:lnTo>
                <a:pt x="0" y="453568"/>
              </a:lnTo>
              <a:lnTo>
                <a:pt x="0" y="665573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222C74-C3C0-4D12-8951-753CC3550506}">
      <dsp:nvSpPr>
        <dsp:cNvPr id="0" name=""/>
        <dsp:cNvSpPr/>
      </dsp:nvSpPr>
      <dsp:spPr>
        <a:xfrm>
          <a:off x="3895592" y="2197094"/>
          <a:ext cx="91440" cy="6655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5573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EB421-584C-43F2-B03D-E3C14797B24B}">
      <dsp:nvSpPr>
        <dsp:cNvPr id="0" name=""/>
        <dsp:cNvSpPr/>
      </dsp:nvSpPr>
      <dsp:spPr>
        <a:xfrm>
          <a:off x="3941312" y="2197094"/>
          <a:ext cx="2797060" cy="665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568"/>
              </a:lnTo>
              <a:lnTo>
                <a:pt x="2797060" y="453568"/>
              </a:lnTo>
              <a:lnTo>
                <a:pt x="2797060" y="665573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AC7AE3-E886-4FDA-9E50-4768C3FCAF73}">
      <dsp:nvSpPr>
        <dsp:cNvPr id="0" name=""/>
        <dsp:cNvSpPr/>
      </dsp:nvSpPr>
      <dsp:spPr>
        <a:xfrm>
          <a:off x="331002" y="354887"/>
          <a:ext cx="7220619" cy="1842207"/>
        </a:xfrm>
        <a:prstGeom prst="roundRect">
          <a:avLst>
            <a:gd name="adj" fmla="val 10000"/>
          </a:avLst>
        </a:prstGeom>
        <a:solidFill>
          <a:schemeClr val="accent4">
            <a:shade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D6A01-163E-4C04-9C16-7F953281E710}">
      <dsp:nvSpPr>
        <dsp:cNvPr id="0" name=""/>
        <dsp:cNvSpPr/>
      </dsp:nvSpPr>
      <dsp:spPr>
        <a:xfrm>
          <a:off x="585281" y="596451"/>
          <a:ext cx="7220619" cy="1842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b="1" kern="1200" dirty="0" smtClean="0"/>
            <a:t>Σχολική ΕξΑΕ</a:t>
          </a:r>
          <a:r>
            <a:rPr lang="el-GR" sz="2500" kern="1200" dirty="0" smtClean="0"/>
            <a:t>: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η εκπαίδευση που παρέχεται από απόσταση για να καλύψει τις ανάγκες των μαθητών</a:t>
          </a:r>
          <a:r>
            <a:rPr lang="en-US" sz="2500" kern="1200" dirty="0" smtClean="0"/>
            <a:t> (</a:t>
          </a:r>
          <a:r>
            <a:rPr lang="el-GR" sz="2500" kern="1200" dirty="0" smtClean="0"/>
            <a:t>Βασάλα,</a:t>
          </a:r>
          <a:r>
            <a:rPr lang="en-US" sz="2500" kern="1200" dirty="0" smtClean="0"/>
            <a:t> </a:t>
          </a:r>
          <a:r>
            <a:rPr lang="el-GR" sz="2500" kern="1200" dirty="0" smtClean="0"/>
            <a:t>2007).</a:t>
          </a:r>
          <a:endParaRPr lang="el-GR" sz="2500" kern="1200" dirty="0"/>
        </a:p>
      </dsp:txBody>
      <dsp:txXfrm>
        <a:off x="639237" y="650407"/>
        <a:ext cx="7112707" cy="1734295"/>
      </dsp:txXfrm>
    </dsp:sp>
    <dsp:sp modelId="{1B3FA4E0-669B-4749-9B25-8AF16F2259D6}">
      <dsp:nvSpPr>
        <dsp:cNvPr id="0" name=""/>
        <dsp:cNvSpPr/>
      </dsp:nvSpPr>
      <dsp:spPr>
        <a:xfrm>
          <a:off x="5594121" y="2862668"/>
          <a:ext cx="2288504" cy="1453200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2D6289-F75E-4D50-BF55-F863F257C0F1}">
      <dsp:nvSpPr>
        <dsp:cNvPr id="0" name=""/>
        <dsp:cNvSpPr/>
      </dsp:nvSpPr>
      <dsp:spPr>
        <a:xfrm>
          <a:off x="5848399" y="3104232"/>
          <a:ext cx="2288504" cy="1453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Μικτή/πολυμορ-φική/συνδυαστική</a:t>
          </a:r>
          <a:endParaRPr lang="el-GR" sz="2000" kern="1200" dirty="0"/>
        </a:p>
      </dsp:txBody>
      <dsp:txXfrm>
        <a:off x="5890962" y="3146795"/>
        <a:ext cx="2203378" cy="1368074"/>
      </dsp:txXfrm>
    </dsp:sp>
    <dsp:sp modelId="{5730C25D-EE77-41F2-9C27-A79E60ED65B8}">
      <dsp:nvSpPr>
        <dsp:cNvPr id="0" name=""/>
        <dsp:cNvSpPr/>
      </dsp:nvSpPr>
      <dsp:spPr>
        <a:xfrm>
          <a:off x="2797060" y="2862668"/>
          <a:ext cx="2288504" cy="1453200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1789FE-FE1B-4AA4-A7A1-DA5ACDA6B2B4}">
      <dsp:nvSpPr>
        <dsp:cNvPr id="0" name=""/>
        <dsp:cNvSpPr/>
      </dsp:nvSpPr>
      <dsp:spPr>
        <a:xfrm>
          <a:off x="3051339" y="3104232"/>
          <a:ext cx="2288504" cy="1453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Συμπληρωματική</a:t>
          </a:r>
          <a:endParaRPr lang="el-GR" sz="2000" kern="1200" dirty="0"/>
        </a:p>
      </dsp:txBody>
      <dsp:txXfrm>
        <a:off x="3093902" y="3146795"/>
        <a:ext cx="2203378" cy="1368074"/>
      </dsp:txXfrm>
    </dsp:sp>
    <dsp:sp modelId="{F27E3791-5BE3-4C1D-A08A-C001B3B66431}">
      <dsp:nvSpPr>
        <dsp:cNvPr id="0" name=""/>
        <dsp:cNvSpPr/>
      </dsp:nvSpPr>
      <dsp:spPr>
        <a:xfrm>
          <a:off x="0" y="2862668"/>
          <a:ext cx="2288504" cy="1453200"/>
        </a:xfrm>
        <a:prstGeom prst="roundRect">
          <a:avLst>
            <a:gd name="adj" fmla="val 10000"/>
          </a:avLst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854904-4339-4682-A875-1C1B9B601DA0}">
      <dsp:nvSpPr>
        <dsp:cNvPr id="0" name=""/>
        <dsp:cNvSpPr/>
      </dsp:nvSpPr>
      <dsp:spPr>
        <a:xfrm>
          <a:off x="254278" y="3104232"/>
          <a:ext cx="2288504" cy="1453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Αυτοδύναμη</a:t>
          </a:r>
          <a:endParaRPr lang="el-GR" sz="2500" kern="1200" dirty="0"/>
        </a:p>
      </dsp:txBody>
      <dsp:txXfrm>
        <a:off x="296841" y="3146795"/>
        <a:ext cx="2203378" cy="13680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2C0D43-B7E3-4FDE-BCC5-4294CC8D8779}">
      <dsp:nvSpPr>
        <dsp:cNvPr id="0" name=""/>
        <dsp:cNvSpPr/>
      </dsp:nvSpPr>
      <dsp:spPr>
        <a:xfrm>
          <a:off x="72006" y="1440159"/>
          <a:ext cx="2418835" cy="16607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b="1" kern="1200" dirty="0" smtClean="0"/>
            <a:t>Ρεαλιστικά Μαθηματικά</a:t>
          </a:r>
          <a:r>
            <a:rPr lang="en-US" sz="2800" b="1" kern="1200" dirty="0" smtClean="0"/>
            <a:t> </a:t>
          </a:r>
          <a:r>
            <a:rPr lang="en-US" sz="2800" b="0" kern="1200" dirty="0" smtClean="0"/>
            <a:t>(</a:t>
          </a:r>
          <a:r>
            <a:rPr lang="el-GR" sz="2800" kern="1200" dirty="0" smtClean="0"/>
            <a:t>H.Freudenthal</a:t>
          </a:r>
          <a:r>
            <a:rPr lang="en-US" sz="2800" kern="1200" dirty="0" smtClean="0"/>
            <a:t>)</a:t>
          </a:r>
          <a:r>
            <a:rPr lang="el-GR" sz="2800" kern="1200" dirty="0" smtClean="0"/>
            <a:t> </a:t>
          </a:r>
          <a:r>
            <a:rPr lang="en-US" sz="2800" b="1" kern="1200" dirty="0" smtClean="0"/>
            <a:t>  </a:t>
          </a:r>
          <a:endParaRPr lang="el-GR" sz="2800" b="1" kern="1200" dirty="0"/>
        </a:p>
      </dsp:txBody>
      <dsp:txXfrm>
        <a:off x="120647" y="1488800"/>
        <a:ext cx="2321553" cy="1563458"/>
      </dsp:txXfrm>
    </dsp:sp>
    <dsp:sp modelId="{EDDB6695-75E6-464F-B901-F1D5B99735B7}">
      <dsp:nvSpPr>
        <dsp:cNvPr id="0" name=""/>
        <dsp:cNvSpPr/>
      </dsp:nvSpPr>
      <dsp:spPr>
        <a:xfrm rot="17965769">
          <a:off x="2056764" y="1509056"/>
          <a:ext cx="1706793" cy="36395"/>
        </a:xfrm>
        <a:custGeom>
          <a:avLst/>
          <a:gdLst/>
          <a:ahLst/>
          <a:cxnLst/>
          <a:rect l="0" t="0" r="0" b="0"/>
          <a:pathLst>
            <a:path>
              <a:moveTo>
                <a:pt x="0" y="18197"/>
              </a:moveTo>
              <a:lnTo>
                <a:pt x="1706793" y="1819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600" kern="1200" dirty="0"/>
        </a:p>
      </dsp:txBody>
      <dsp:txXfrm>
        <a:off x="2867490" y="1484584"/>
        <a:ext cx="85339" cy="85339"/>
      </dsp:txXfrm>
    </dsp:sp>
    <dsp:sp modelId="{01CE3942-B711-4AE5-9B75-EC6748A278B6}">
      <dsp:nvSpPr>
        <dsp:cNvPr id="0" name=""/>
        <dsp:cNvSpPr/>
      </dsp:nvSpPr>
      <dsp:spPr>
        <a:xfrm>
          <a:off x="3329478" y="4556"/>
          <a:ext cx="4720828" cy="155884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Διδασκαλία μαθηματικών μέσα από ρεαλιστικές καταστάσεις – καταστάσεις που έχουν νόημα για τους μαθητές.</a:t>
          </a:r>
          <a:endParaRPr lang="el-GR" sz="2400" kern="1200" dirty="0"/>
        </a:p>
      </dsp:txBody>
      <dsp:txXfrm>
        <a:off x="3375135" y="50213"/>
        <a:ext cx="4629514" cy="1467532"/>
      </dsp:txXfrm>
    </dsp:sp>
    <dsp:sp modelId="{6B57DE44-0D03-4182-AC06-A3950857D6B1}">
      <dsp:nvSpPr>
        <dsp:cNvPr id="0" name=""/>
        <dsp:cNvSpPr/>
      </dsp:nvSpPr>
      <dsp:spPr>
        <a:xfrm rot="3275626">
          <a:off x="2186412" y="2842233"/>
          <a:ext cx="1447496" cy="36395"/>
        </a:xfrm>
        <a:custGeom>
          <a:avLst/>
          <a:gdLst/>
          <a:ahLst/>
          <a:cxnLst/>
          <a:rect l="0" t="0" r="0" b="0"/>
          <a:pathLst>
            <a:path>
              <a:moveTo>
                <a:pt x="0" y="18197"/>
              </a:moveTo>
              <a:lnTo>
                <a:pt x="1447496" y="1819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 dirty="0"/>
        </a:p>
      </dsp:txBody>
      <dsp:txXfrm>
        <a:off x="2873973" y="2824243"/>
        <a:ext cx="72374" cy="72374"/>
      </dsp:txXfrm>
    </dsp:sp>
    <dsp:sp modelId="{1962B81A-2DFE-433C-BAE7-8E9D5C361C9E}">
      <dsp:nvSpPr>
        <dsp:cNvPr id="0" name=""/>
        <dsp:cNvSpPr/>
      </dsp:nvSpPr>
      <dsp:spPr>
        <a:xfrm>
          <a:off x="3329478" y="2364163"/>
          <a:ext cx="2088224" cy="21723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Επίπεδα μαθηματικής παρέμβασης</a:t>
          </a:r>
          <a:r>
            <a:rPr lang="en-US" sz="2400" kern="1200" dirty="0" smtClean="0"/>
            <a:t> </a:t>
          </a:r>
          <a:r>
            <a:rPr lang="el-GR" sz="2400" kern="1200" dirty="0" smtClean="0"/>
            <a:t>(Van den Heuvel-Panhuizen</a:t>
          </a:r>
          <a:r>
            <a:rPr lang="en-US" sz="2400" kern="1200" dirty="0" smtClean="0"/>
            <a:t>)</a:t>
          </a:r>
          <a:endParaRPr lang="el-GR" sz="2400" kern="1200" dirty="0"/>
        </a:p>
      </dsp:txBody>
      <dsp:txXfrm>
        <a:off x="3390640" y="2425325"/>
        <a:ext cx="1965900" cy="2050015"/>
      </dsp:txXfrm>
    </dsp:sp>
    <dsp:sp modelId="{BA54E375-5E5F-4F23-99DC-DD30B498C4FB}">
      <dsp:nvSpPr>
        <dsp:cNvPr id="0" name=""/>
        <dsp:cNvSpPr/>
      </dsp:nvSpPr>
      <dsp:spPr>
        <a:xfrm rot="18289469">
          <a:off x="5102746" y="2829366"/>
          <a:ext cx="1468548" cy="36395"/>
        </a:xfrm>
        <a:custGeom>
          <a:avLst/>
          <a:gdLst/>
          <a:ahLst/>
          <a:cxnLst/>
          <a:rect l="0" t="0" r="0" b="0"/>
          <a:pathLst>
            <a:path>
              <a:moveTo>
                <a:pt x="0" y="18197"/>
              </a:moveTo>
              <a:lnTo>
                <a:pt x="1468548" y="1819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 dirty="0"/>
        </a:p>
      </dsp:txBody>
      <dsp:txXfrm>
        <a:off x="5800307" y="2810849"/>
        <a:ext cx="73427" cy="73427"/>
      </dsp:txXfrm>
    </dsp:sp>
    <dsp:sp modelId="{3CCE0FA3-86D3-4DB2-B8DE-06CCEBE61697}">
      <dsp:nvSpPr>
        <dsp:cNvPr id="0" name=""/>
        <dsp:cNvSpPr/>
      </dsp:nvSpPr>
      <dsp:spPr>
        <a:xfrm>
          <a:off x="6256339" y="1720646"/>
          <a:ext cx="2096589" cy="10482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1</a:t>
          </a:r>
          <a:r>
            <a:rPr lang="el-GR" sz="2200" kern="1200" baseline="30000" dirty="0" smtClean="0"/>
            <a:t>ο</a:t>
          </a:r>
          <a:r>
            <a:rPr lang="el-GR" sz="2200" kern="1200" dirty="0" smtClean="0"/>
            <a:t> επίπεδο γραμμής</a:t>
          </a:r>
          <a:endParaRPr lang="el-GR" sz="2200" kern="1200" dirty="0"/>
        </a:p>
      </dsp:txBody>
      <dsp:txXfrm>
        <a:off x="6287042" y="1751349"/>
        <a:ext cx="2035183" cy="986888"/>
      </dsp:txXfrm>
    </dsp:sp>
    <dsp:sp modelId="{05C8E661-F455-43B0-8886-F1166B8D76AA}">
      <dsp:nvSpPr>
        <dsp:cNvPr id="0" name=""/>
        <dsp:cNvSpPr/>
      </dsp:nvSpPr>
      <dsp:spPr>
        <a:xfrm>
          <a:off x="5417703" y="3432135"/>
          <a:ext cx="838635" cy="36395"/>
        </a:xfrm>
        <a:custGeom>
          <a:avLst/>
          <a:gdLst/>
          <a:ahLst/>
          <a:cxnLst/>
          <a:rect l="0" t="0" r="0" b="0"/>
          <a:pathLst>
            <a:path>
              <a:moveTo>
                <a:pt x="0" y="18197"/>
              </a:moveTo>
              <a:lnTo>
                <a:pt x="838635" y="1819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 dirty="0"/>
        </a:p>
      </dsp:txBody>
      <dsp:txXfrm>
        <a:off x="5816055" y="3429367"/>
        <a:ext cx="41931" cy="41931"/>
      </dsp:txXfrm>
    </dsp:sp>
    <dsp:sp modelId="{536A3785-E154-44BF-9864-DF338832C3D4}">
      <dsp:nvSpPr>
        <dsp:cNvPr id="0" name=""/>
        <dsp:cNvSpPr/>
      </dsp:nvSpPr>
      <dsp:spPr>
        <a:xfrm>
          <a:off x="6256339" y="2926185"/>
          <a:ext cx="2096589" cy="10482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2</a:t>
          </a:r>
          <a:r>
            <a:rPr lang="el-GR" sz="2200" kern="1200" baseline="30000" dirty="0" smtClean="0"/>
            <a:t>ο</a:t>
          </a:r>
          <a:r>
            <a:rPr lang="el-GR" sz="2200" kern="1200" dirty="0" smtClean="0"/>
            <a:t> επίπεδο ομάδας</a:t>
          </a:r>
          <a:endParaRPr lang="el-GR" sz="2200" kern="1200" dirty="0"/>
        </a:p>
      </dsp:txBody>
      <dsp:txXfrm>
        <a:off x="6287042" y="2956888"/>
        <a:ext cx="2035183" cy="986888"/>
      </dsp:txXfrm>
    </dsp:sp>
    <dsp:sp modelId="{F9D1E181-099C-4D34-8C08-D459271D1FF1}">
      <dsp:nvSpPr>
        <dsp:cNvPr id="0" name=""/>
        <dsp:cNvSpPr/>
      </dsp:nvSpPr>
      <dsp:spPr>
        <a:xfrm rot="3310531">
          <a:off x="5102746" y="4034905"/>
          <a:ext cx="1468548" cy="36395"/>
        </a:xfrm>
        <a:custGeom>
          <a:avLst/>
          <a:gdLst/>
          <a:ahLst/>
          <a:cxnLst/>
          <a:rect l="0" t="0" r="0" b="0"/>
          <a:pathLst>
            <a:path>
              <a:moveTo>
                <a:pt x="0" y="18197"/>
              </a:moveTo>
              <a:lnTo>
                <a:pt x="1468548" y="1819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 dirty="0"/>
        </a:p>
      </dsp:txBody>
      <dsp:txXfrm>
        <a:off x="5800307" y="4016389"/>
        <a:ext cx="73427" cy="73427"/>
      </dsp:txXfrm>
    </dsp:sp>
    <dsp:sp modelId="{F76C3BF7-2E97-4814-9C9C-80170B8661B6}">
      <dsp:nvSpPr>
        <dsp:cNvPr id="0" name=""/>
        <dsp:cNvSpPr/>
      </dsp:nvSpPr>
      <dsp:spPr>
        <a:xfrm>
          <a:off x="6256339" y="4131724"/>
          <a:ext cx="2096589" cy="10482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kern="1200" dirty="0" smtClean="0"/>
            <a:t>3</a:t>
          </a:r>
          <a:r>
            <a:rPr lang="el-GR" sz="2200" kern="1200" baseline="30000" dirty="0" smtClean="0"/>
            <a:t>ο</a:t>
          </a:r>
          <a:r>
            <a:rPr lang="el-GR" sz="2200" kern="1200" dirty="0" smtClean="0"/>
            <a:t> επίπεδο συνδυαστικό - πίνακα</a:t>
          </a:r>
          <a:endParaRPr lang="el-GR" sz="2200" kern="1200" dirty="0"/>
        </a:p>
      </dsp:txBody>
      <dsp:txXfrm>
        <a:off x="6287042" y="4162427"/>
        <a:ext cx="2035183" cy="9868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F9F86-3A13-41CF-B22D-20EE6DF32EFD}">
      <dsp:nvSpPr>
        <dsp:cNvPr id="0" name=""/>
        <dsp:cNvSpPr/>
      </dsp:nvSpPr>
      <dsp:spPr>
        <a:xfrm>
          <a:off x="4205" y="201528"/>
          <a:ext cx="6928021" cy="1134621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Μαθηματικά Γ’ Δημοτικού: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«Η προπαίδεια του 6 και του 7»</a:t>
          </a:r>
          <a:endParaRPr lang="el-GR" sz="3200" kern="1200" dirty="0"/>
        </a:p>
      </dsp:txBody>
      <dsp:txXfrm>
        <a:off x="37437" y="234760"/>
        <a:ext cx="6861557" cy="1068157"/>
      </dsp:txXfrm>
    </dsp:sp>
    <dsp:sp modelId="{29D39653-0BCD-4D76-ADC5-D5C285FFD459}">
      <dsp:nvSpPr>
        <dsp:cNvPr id="0" name=""/>
        <dsp:cNvSpPr/>
      </dsp:nvSpPr>
      <dsp:spPr>
        <a:xfrm>
          <a:off x="697007" y="1336150"/>
          <a:ext cx="694817" cy="657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7501"/>
              </a:lnTo>
              <a:lnTo>
                <a:pt x="694817" y="657501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3ABC2B-1C52-4C03-A370-03E353108D3E}">
      <dsp:nvSpPr>
        <dsp:cNvPr id="0" name=""/>
        <dsp:cNvSpPr/>
      </dsp:nvSpPr>
      <dsp:spPr>
        <a:xfrm>
          <a:off x="1391824" y="1683049"/>
          <a:ext cx="3462592" cy="621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Εισαγωγή</a:t>
          </a:r>
          <a:endParaRPr lang="el-GR" sz="2300" kern="1200" dirty="0"/>
        </a:p>
      </dsp:txBody>
      <dsp:txXfrm>
        <a:off x="1410018" y="1701243"/>
        <a:ext cx="3426204" cy="584817"/>
      </dsp:txXfrm>
    </dsp:sp>
    <dsp:sp modelId="{AFE84310-6C7B-4B08-B62B-BC2D89CEB214}">
      <dsp:nvSpPr>
        <dsp:cNvPr id="0" name=""/>
        <dsp:cNvSpPr/>
      </dsp:nvSpPr>
      <dsp:spPr>
        <a:xfrm>
          <a:off x="697007" y="1336150"/>
          <a:ext cx="692802" cy="15689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8931"/>
              </a:lnTo>
              <a:lnTo>
                <a:pt x="692802" y="1568931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DF8B4-80FE-4112-A834-EAA350A0EE9F}">
      <dsp:nvSpPr>
        <dsp:cNvPr id="0" name=""/>
        <dsp:cNvSpPr/>
      </dsp:nvSpPr>
      <dsp:spPr>
        <a:xfrm>
          <a:off x="1389809" y="2524666"/>
          <a:ext cx="3499426" cy="7608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-396136"/>
              <a:satOff val="0"/>
              <a:lumOff val="322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Μαθαίνω την προπαίδεια του 6 και του 7</a:t>
          </a:r>
          <a:endParaRPr lang="el-GR" sz="2300" kern="1200" dirty="0"/>
        </a:p>
      </dsp:txBody>
      <dsp:txXfrm>
        <a:off x="1412093" y="2546950"/>
        <a:ext cx="3454858" cy="716263"/>
      </dsp:txXfrm>
    </dsp:sp>
    <dsp:sp modelId="{196B7567-3116-4717-B994-03CBE4B3CC7F}">
      <dsp:nvSpPr>
        <dsp:cNvPr id="0" name=""/>
        <dsp:cNvSpPr/>
      </dsp:nvSpPr>
      <dsp:spPr>
        <a:xfrm>
          <a:off x="697007" y="1336150"/>
          <a:ext cx="692802" cy="2795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5934"/>
              </a:lnTo>
              <a:lnTo>
                <a:pt x="692802" y="2795934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42A4D-85D6-40DC-B6DB-916329C2BF6D}">
      <dsp:nvSpPr>
        <dsp:cNvPr id="0" name=""/>
        <dsp:cNvSpPr/>
      </dsp:nvSpPr>
      <dsp:spPr>
        <a:xfrm>
          <a:off x="1389809" y="3569153"/>
          <a:ext cx="3532085" cy="1125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-396136"/>
              <a:satOff val="0"/>
              <a:lumOff val="322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Ταξίδι στη Χώρα της Προπαίδειας</a:t>
          </a:r>
          <a:endParaRPr lang="el-GR" sz="2300" kern="1200" dirty="0"/>
        </a:p>
      </dsp:txBody>
      <dsp:txXfrm>
        <a:off x="1422784" y="3602128"/>
        <a:ext cx="3466135" cy="10599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F8399A-6F05-4F64-9132-3FC4266BA102}">
      <dsp:nvSpPr>
        <dsp:cNvPr id="0" name=""/>
        <dsp:cNvSpPr/>
      </dsp:nvSpPr>
      <dsp:spPr>
        <a:xfrm>
          <a:off x="504051" y="0"/>
          <a:ext cx="6809516" cy="1141750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44450" rIns="66675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500" kern="1200" dirty="0" smtClean="0"/>
            <a:t>Εργαλεία δημιουργίας Εκπαιδευτικού Υλικού</a:t>
          </a:r>
          <a:endParaRPr lang="el-GR" sz="3500" kern="1200" dirty="0"/>
        </a:p>
      </dsp:txBody>
      <dsp:txXfrm>
        <a:off x="537492" y="33441"/>
        <a:ext cx="6742634" cy="1074868"/>
      </dsp:txXfrm>
    </dsp:sp>
    <dsp:sp modelId="{C157D812-EBDA-410D-BF2C-0241BF07A44B}">
      <dsp:nvSpPr>
        <dsp:cNvPr id="0" name=""/>
        <dsp:cNvSpPr/>
      </dsp:nvSpPr>
      <dsp:spPr>
        <a:xfrm>
          <a:off x="1185002" y="1141750"/>
          <a:ext cx="688033" cy="9425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2567"/>
              </a:lnTo>
              <a:lnTo>
                <a:pt x="688033" y="942567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4EDD3-0F36-46AC-AAF2-E40381F0C44E}">
      <dsp:nvSpPr>
        <dsp:cNvPr id="0" name=""/>
        <dsp:cNvSpPr/>
      </dsp:nvSpPr>
      <dsp:spPr>
        <a:xfrm>
          <a:off x="1873036" y="1486079"/>
          <a:ext cx="3966113" cy="1196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Εφαρμογή</a:t>
          </a:r>
          <a:r>
            <a:rPr lang="en-US" sz="2800" kern="1200" dirty="0" smtClean="0"/>
            <a:t> H5P </a:t>
          </a:r>
          <a:r>
            <a:rPr lang="el-GR" sz="2800" kern="1200" dirty="0" smtClean="0"/>
            <a:t>(διαδραστικό υλικό)</a:t>
          </a:r>
          <a:endParaRPr lang="el-GR" sz="2800" kern="1200" dirty="0"/>
        </a:p>
      </dsp:txBody>
      <dsp:txXfrm>
        <a:off x="1908080" y="1521123"/>
        <a:ext cx="3896025" cy="1126388"/>
      </dsp:txXfrm>
    </dsp:sp>
    <dsp:sp modelId="{B1C2D6FC-DBE4-4071-971C-4858FF3F1DC0}">
      <dsp:nvSpPr>
        <dsp:cNvPr id="0" name=""/>
        <dsp:cNvSpPr/>
      </dsp:nvSpPr>
      <dsp:spPr>
        <a:xfrm>
          <a:off x="1185002" y="1141750"/>
          <a:ext cx="688033" cy="2565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5386"/>
              </a:lnTo>
              <a:lnTo>
                <a:pt x="688033" y="2565386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EBD2A-33AE-443A-9D7B-EA0673E11A5F}">
      <dsp:nvSpPr>
        <dsp:cNvPr id="0" name=""/>
        <dsp:cNvSpPr/>
      </dsp:nvSpPr>
      <dsp:spPr>
        <a:xfrm>
          <a:off x="1873036" y="3024336"/>
          <a:ext cx="3963729" cy="13656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-594204"/>
              <a:satOff val="0"/>
              <a:lumOff val="483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Πλατφόρμα</a:t>
          </a:r>
          <a:r>
            <a:rPr lang="en-US" sz="2800" kern="1200" dirty="0" smtClean="0"/>
            <a:t> Chamilo (</a:t>
          </a:r>
          <a:r>
            <a:rPr lang="el-GR" sz="2800" kern="1200" dirty="0" smtClean="0"/>
            <a:t>πλατφόρμα διαχείρισης μάθησης)</a:t>
          </a:r>
          <a:endParaRPr lang="el-GR" sz="2800" kern="1200" dirty="0"/>
        </a:p>
      </dsp:txBody>
      <dsp:txXfrm>
        <a:off x="1913033" y="3064333"/>
        <a:ext cx="3883735" cy="128560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F94C7A-2819-456F-8C06-DD9A6FDC7406}">
      <dsp:nvSpPr>
        <dsp:cNvPr id="0" name=""/>
        <dsp:cNvSpPr/>
      </dsp:nvSpPr>
      <dsp:spPr>
        <a:xfrm>
          <a:off x="691907" y="2068"/>
          <a:ext cx="6502884" cy="652732"/>
        </a:xfrm>
        <a:prstGeom prst="roundRect">
          <a:avLst>
            <a:gd name="adj" fmla="val 10000"/>
          </a:avLst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700" kern="1200" dirty="0" smtClean="0"/>
            <a:t>Μέσα συλλογής δεδομένων</a:t>
          </a:r>
          <a:endParaRPr lang="el-GR" sz="3700" kern="1200" dirty="0"/>
        </a:p>
      </dsp:txBody>
      <dsp:txXfrm>
        <a:off x="711025" y="21186"/>
        <a:ext cx="6464648" cy="614496"/>
      </dsp:txXfrm>
    </dsp:sp>
    <dsp:sp modelId="{B4AEBC51-E5EC-4E8B-AC8E-B6C1E33F7D85}">
      <dsp:nvSpPr>
        <dsp:cNvPr id="0" name=""/>
        <dsp:cNvSpPr/>
      </dsp:nvSpPr>
      <dsp:spPr>
        <a:xfrm>
          <a:off x="1342196" y="654800"/>
          <a:ext cx="650288" cy="4895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9549"/>
              </a:lnTo>
              <a:lnTo>
                <a:pt x="650288" y="489549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978E94-C8CB-454D-8B5C-BF24E0595A27}">
      <dsp:nvSpPr>
        <dsp:cNvPr id="0" name=""/>
        <dsp:cNvSpPr/>
      </dsp:nvSpPr>
      <dsp:spPr>
        <a:xfrm>
          <a:off x="1992484" y="817983"/>
          <a:ext cx="4749843" cy="6527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Ερωτηματολόγιο προφίλ μαθητών</a:t>
          </a:r>
          <a:endParaRPr lang="el-GR" sz="2300" kern="1200" dirty="0"/>
        </a:p>
      </dsp:txBody>
      <dsp:txXfrm>
        <a:off x="2011602" y="837101"/>
        <a:ext cx="4711607" cy="614496"/>
      </dsp:txXfrm>
    </dsp:sp>
    <dsp:sp modelId="{268DE5CD-2133-4092-BF1F-C872F22D1B35}">
      <dsp:nvSpPr>
        <dsp:cNvPr id="0" name=""/>
        <dsp:cNvSpPr/>
      </dsp:nvSpPr>
      <dsp:spPr>
        <a:xfrm>
          <a:off x="1342196" y="654800"/>
          <a:ext cx="650288" cy="13054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5464"/>
              </a:lnTo>
              <a:lnTo>
                <a:pt x="650288" y="1305464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60C3F5-5FC6-4F0B-9AE3-31A4972A82E7}">
      <dsp:nvSpPr>
        <dsp:cNvPr id="0" name=""/>
        <dsp:cNvSpPr/>
      </dsp:nvSpPr>
      <dsp:spPr>
        <a:xfrm>
          <a:off x="1992484" y="1633899"/>
          <a:ext cx="4749843" cy="6527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-237682"/>
              <a:satOff val="0"/>
              <a:lumOff val="193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Ερωτηματολόγιο γνώμης μαθητών</a:t>
          </a:r>
          <a:endParaRPr lang="el-GR" sz="2300" kern="1200" dirty="0"/>
        </a:p>
      </dsp:txBody>
      <dsp:txXfrm>
        <a:off x="2011602" y="1653017"/>
        <a:ext cx="4711607" cy="614496"/>
      </dsp:txXfrm>
    </dsp:sp>
    <dsp:sp modelId="{62D4F50B-BEC5-4088-9364-424E264C75B1}">
      <dsp:nvSpPr>
        <dsp:cNvPr id="0" name=""/>
        <dsp:cNvSpPr/>
      </dsp:nvSpPr>
      <dsp:spPr>
        <a:xfrm>
          <a:off x="1342196" y="654800"/>
          <a:ext cx="650288" cy="21213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1379"/>
              </a:lnTo>
              <a:lnTo>
                <a:pt x="650288" y="2121379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AE66A1-6C36-4363-ABA4-EF76B7B4E5B1}">
      <dsp:nvSpPr>
        <dsp:cNvPr id="0" name=""/>
        <dsp:cNvSpPr/>
      </dsp:nvSpPr>
      <dsp:spPr>
        <a:xfrm>
          <a:off x="1992484" y="2449814"/>
          <a:ext cx="4749843" cy="6527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-475363"/>
              <a:satOff val="0"/>
              <a:lumOff val="386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Τεστ ελέγχου γνώσεων (</a:t>
          </a:r>
          <a:r>
            <a:rPr lang="en-US" sz="2300" kern="1200" dirty="0" smtClean="0"/>
            <a:t>Pre/Post-Test)</a:t>
          </a:r>
          <a:endParaRPr lang="el-GR" sz="2300" kern="1200" dirty="0"/>
        </a:p>
      </dsp:txBody>
      <dsp:txXfrm>
        <a:off x="2011602" y="2468932"/>
        <a:ext cx="4711607" cy="614496"/>
      </dsp:txXfrm>
    </dsp:sp>
    <dsp:sp modelId="{5DC97575-B6A1-4126-BAA2-6777E9911884}">
      <dsp:nvSpPr>
        <dsp:cNvPr id="0" name=""/>
        <dsp:cNvSpPr/>
      </dsp:nvSpPr>
      <dsp:spPr>
        <a:xfrm>
          <a:off x="1342196" y="654800"/>
          <a:ext cx="650288" cy="2937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7295"/>
              </a:lnTo>
              <a:lnTo>
                <a:pt x="650288" y="2937295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023C25-C3F0-4283-83A2-9BF7A1E04DA5}">
      <dsp:nvSpPr>
        <dsp:cNvPr id="0" name=""/>
        <dsp:cNvSpPr/>
      </dsp:nvSpPr>
      <dsp:spPr>
        <a:xfrm>
          <a:off x="1992484" y="3265729"/>
          <a:ext cx="4804850" cy="6527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-475363"/>
              <a:satOff val="0"/>
              <a:lumOff val="386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Φύλλο εργασιών </a:t>
          </a:r>
          <a:endParaRPr lang="el-GR" sz="2300" kern="1200" dirty="0"/>
        </a:p>
      </dsp:txBody>
      <dsp:txXfrm>
        <a:off x="2011602" y="3284847"/>
        <a:ext cx="4766614" cy="614496"/>
      </dsp:txXfrm>
    </dsp:sp>
    <dsp:sp modelId="{F8FD2BA7-ED76-47FF-8597-93AC55526CC3}">
      <dsp:nvSpPr>
        <dsp:cNvPr id="0" name=""/>
        <dsp:cNvSpPr/>
      </dsp:nvSpPr>
      <dsp:spPr>
        <a:xfrm>
          <a:off x="1342196" y="654800"/>
          <a:ext cx="650288" cy="3753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53210"/>
              </a:lnTo>
              <a:lnTo>
                <a:pt x="650288" y="3753210"/>
              </a:lnTo>
            </a:path>
          </a:pathLst>
        </a:custGeom>
        <a:noFill/>
        <a:ln w="127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8E92D-40D8-4011-A150-7BC3D68ABB83}">
      <dsp:nvSpPr>
        <dsp:cNvPr id="0" name=""/>
        <dsp:cNvSpPr/>
      </dsp:nvSpPr>
      <dsp:spPr>
        <a:xfrm>
          <a:off x="1992484" y="4081645"/>
          <a:ext cx="4811900" cy="6527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50000"/>
              <a:hueOff val="-237682"/>
              <a:satOff val="0"/>
              <a:lumOff val="193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Πλατφόρμα </a:t>
          </a:r>
          <a:r>
            <a:rPr lang="en-US" sz="2300" kern="1200" dirty="0" smtClean="0"/>
            <a:t>Chamilo</a:t>
          </a:r>
          <a:endParaRPr lang="el-GR" sz="2300" kern="1200" dirty="0"/>
        </a:p>
      </dsp:txBody>
      <dsp:txXfrm>
        <a:off x="2011602" y="4100763"/>
        <a:ext cx="4773664" cy="6144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90AE1A-90FB-48EE-9F21-59E996338EA3}">
      <dsp:nvSpPr>
        <dsp:cNvPr id="0" name=""/>
        <dsp:cNvSpPr/>
      </dsp:nvSpPr>
      <dsp:spPr>
        <a:xfrm>
          <a:off x="0" y="3665005"/>
          <a:ext cx="8119814" cy="120293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Μετά την παρέμβαση</a:t>
          </a:r>
          <a:endParaRPr lang="el-GR" sz="3200" kern="1200" dirty="0"/>
        </a:p>
      </dsp:txBody>
      <dsp:txXfrm>
        <a:off x="0" y="3665005"/>
        <a:ext cx="8119814" cy="649585"/>
      </dsp:txXfrm>
    </dsp:sp>
    <dsp:sp modelId="{5C8A8445-B369-4D67-9C9C-BD502698FDD4}">
      <dsp:nvSpPr>
        <dsp:cNvPr id="0" name=""/>
        <dsp:cNvSpPr/>
      </dsp:nvSpPr>
      <dsp:spPr>
        <a:xfrm>
          <a:off x="0" y="4290532"/>
          <a:ext cx="4059907" cy="55335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Post-test</a:t>
          </a:r>
          <a:endParaRPr lang="el-GR" sz="2400" kern="1200" dirty="0"/>
        </a:p>
      </dsp:txBody>
      <dsp:txXfrm>
        <a:off x="0" y="4290532"/>
        <a:ext cx="4059907" cy="553350"/>
      </dsp:txXfrm>
    </dsp:sp>
    <dsp:sp modelId="{EBCD59CF-D2D7-4659-B05C-E6397DF1B339}">
      <dsp:nvSpPr>
        <dsp:cNvPr id="0" name=""/>
        <dsp:cNvSpPr/>
      </dsp:nvSpPr>
      <dsp:spPr>
        <a:xfrm>
          <a:off x="4059907" y="4290532"/>
          <a:ext cx="4059907" cy="553350"/>
        </a:xfrm>
        <a:prstGeom prst="rect">
          <a:avLst/>
        </a:prstGeom>
        <a:solidFill>
          <a:schemeClr val="accent3">
            <a:tint val="40000"/>
            <a:alpha val="90000"/>
            <a:hueOff val="405828"/>
            <a:satOff val="20000"/>
            <a:lumOff val="356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405828"/>
              <a:satOff val="20000"/>
              <a:lumOff val="35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Ερωτηματολόγια γνώμης μαθητών</a:t>
          </a:r>
          <a:endParaRPr lang="el-GR" sz="2400" kern="1200" dirty="0"/>
        </a:p>
      </dsp:txBody>
      <dsp:txXfrm>
        <a:off x="4059907" y="4290532"/>
        <a:ext cx="4059907" cy="553350"/>
      </dsp:txXfrm>
    </dsp:sp>
    <dsp:sp modelId="{304A9D9F-2635-4F07-A192-9874FCCFE5CA}">
      <dsp:nvSpPr>
        <dsp:cNvPr id="0" name=""/>
        <dsp:cNvSpPr/>
      </dsp:nvSpPr>
      <dsp:spPr>
        <a:xfrm rot="10800000">
          <a:off x="0" y="1832933"/>
          <a:ext cx="8119814" cy="1850116"/>
        </a:xfrm>
        <a:prstGeom prst="upArrowCallout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Κατά την παρέμβαση</a:t>
          </a:r>
          <a:endParaRPr lang="el-GR" sz="3200" kern="1200" dirty="0"/>
        </a:p>
      </dsp:txBody>
      <dsp:txXfrm rot="-10800000">
        <a:off x="0" y="1832933"/>
        <a:ext cx="8119814" cy="649390"/>
      </dsp:txXfrm>
    </dsp:sp>
    <dsp:sp modelId="{FF766E69-1FA5-4730-89E5-A2293420F326}">
      <dsp:nvSpPr>
        <dsp:cNvPr id="0" name=""/>
        <dsp:cNvSpPr/>
      </dsp:nvSpPr>
      <dsp:spPr>
        <a:xfrm>
          <a:off x="0" y="2482324"/>
          <a:ext cx="8119814" cy="553184"/>
        </a:xfrm>
        <a:prstGeom prst="rect">
          <a:avLst/>
        </a:prstGeom>
        <a:solidFill>
          <a:schemeClr val="accent3">
            <a:tint val="40000"/>
            <a:alpha val="90000"/>
            <a:hueOff val="811656"/>
            <a:satOff val="40000"/>
            <a:lumOff val="712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811656"/>
              <a:satOff val="40000"/>
              <a:lumOff val="71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Δραστηριότητες</a:t>
          </a:r>
          <a:endParaRPr lang="el-GR" sz="2400" kern="1200" dirty="0"/>
        </a:p>
      </dsp:txBody>
      <dsp:txXfrm>
        <a:off x="0" y="2482324"/>
        <a:ext cx="8119814" cy="553184"/>
      </dsp:txXfrm>
    </dsp:sp>
    <dsp:sp modelId="{3EB238DC-72E1-4D5F-A822-0F76CD28FF34}">
      <dsp:nvSpPr>
        <dsp:cNvPr id="0" name=""/>
        <dsp:cNvSpPr/>
      </dsp:nvSpPr>
      <dsp:spPr>
        <a:xfrm rot="10800000">
          <a:off x="0" y="860"/>
          <a:ext cx="8119814" cy="1850116"/>
        </a:xfrm>
        <a:prstGeom prst="upArrowCallou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Πριν την παρέμβαση</a:t>
          </a:r>
          <a:endParaRPr lang="el-GR" sz="3200" kern="1200" dirty="0"/>
        </a:p>
      </dsp:txBody>
      <dsp:txXfrm rot="-10800000">
        <a:off x="0" y="860"/>
        <a:ext cx="8119814" cy="649390"/>
      </dsp:txXfrm>
    </dsp:sp>
    <dsp:sp modelId="{20EA87A1-EC6A-4CEA-96B5-7900E8A3D173}">
      <dsp:nvSpPr>
        <dsp:cNvPr id="0" name=""/>
        <dsp:cNvSpPr/>
      </dsp:nvSpPr>
      <dsp:spPr>
        <a:xfrm>
          <a:off x="3964" y="650251"/>
          <a:ext cx="2703961" cy="553184"/>
        </a:xfrm>
        <a:prstGeom prst="rect">
          <a:avLst/>
        </a:prstGeom>
        <a:solidFill>
          <a:schemeClr val="accent3">
            <a:tint val="40000"/>
            <a:alpha val="90000"/>
            <a:hueOff val="1217485"/>
            <a:satOff val="60000"/>
            <a:lumOff val="1067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1217485"/>
              <a:satOff val="60000"/>
              <a:lumOff val="106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Pre- test</a:t>
          </a:r>
          <a:endParaRPr lang="el-GR" sz="2400" kern="1200" dirty="0"/>
        </a:p>
      </dsp:txBody>
      <dsp:txXfrm>
        <a:off x="3964" y="650251"/>
        <a:ext cx="2703961" cy="553184"/>
      </dsp:txXfrm>
    </dsp:sp>
    <dsp:sp modelId="{E15F74A7-01E4-4C07-BEB5-DD1433B18E50}">
      <dsp:nvSpPr>
        <dsp:cNvPr id="0" name=""/>
        <dsp:cNvSpPr/>
      </dsp:nvSpPr>
      <dsp:spPr>
        <a:xfrm>
          <a:off x="2707926" y="650251"/>
          <a:ext cx="2703961" cy="553184"/>
        </a:xfrm>
        <a:prstGeom prst="rect">
          <a:avLst/>
        </a:prstGeom>
        <a:solidFill>
          <a:schemeClr val="accent3">
            <a:tint val="40000"/>
            <a:alpha val="90000"/>
            <a:hueOff val="1623313"/>
            <a:satOff val="80000"/>
            <a:lumOff val="1423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1623313"/>
              <a:satOff val="80000"/>
              <a:lumOff val="142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Ερωτηματολόγια προφίλ μαθητών</a:t>
          </a:r>
          <a:endParaRPr lang="el-GR" sz="2000" kern="1200" dirty="0"/>
        </a:p>
      </dsp:txBody>
      <dsp:txXfrm>
        <a:off x="2707926" y="650251"/>
        <a:ext cx="2703961" cy="553184"/>
      </dsp:txXfrm>
    </dsp:sp>
    <dsp:sp modelId="{2BFB22A1-A460-4A05-8EF7-4EFCD7040BE2}">
      <dsp:nvSpPr>
        <dsp:cNvPr id="0" name=""/>
        <dsp:cNvSpPr/>
      </dsp:nvSpPr>
      <dsp:spPr>
        <a:xfrm>
          <a:off x="5411887" y="650251"/>
          <a:ext cx="2703961" cy="553184"/>
        </a:xfrm>
        <a:prstGeom prst="rect">
          <a:avLst/>
        </a:prstGeom>
        <a:solidFill>
          <a:schemeClr val="accent3">
            <a:tint val="40000"/>
            <a:alpha val="90000"/>
            <a:hueOff val="2029141"/>
            <a:satOff val="100000"/>
            <a:lumOff val="1779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Chamilo</a:t>
          </a:r>
          <a:endParaRPr lang="el-GR" sz="2400" kern="1200" dirty="0"/>
        </a:p>
      </dsp:txBody>
      <dsp:txXfrm>
        <a:off x="5411887" y="650251"/>
        <a:ext cx="2703961" cy="553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4375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Ορθογώνιο 7"/>
          <p:cNvSpPr/>
          <p:nvPr userDrawn="1"/>
        </p:nvSpPr>
        <p:spPr>
          <a:xfrm>
            <a:off x="467544" y="764704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9" name="Πεντάγωνο 8"/>
          <p:cNvSpPr/>
          <p:nvPr userDrawn="1"/>
        </p:nvSpPr>
        <p:spPr>
          <a:xfrm>
            <a:off x="467544" y="2316163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27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pPr/>
              <a:t>11/23/2019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2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pPr/>
              <a:t>11/23/2019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079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989857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Ορθογώνιο 9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1" name="Πεντάγωνο 10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806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pPr/>
              <a:t>11/23/2019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55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pPr/>
              <a:t>11/23/2019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85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pPr/>
              <a:t>11/23/2019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849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pPr/>
              <a:t>11/23/2019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54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pPr/>
              <a:t>11/23/2019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40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pPr/>
              <a:t>11/23/2019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7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pPr/>
              <a:t>11/23/2019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272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pPr/>
              <a:t>11/23/2019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8"/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48227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8" r:id="rId1"/>
    <p:sldLayoutId id="2147484609" r:id="rId2"/>
    <p:sldLayoutId id="2147484610" r:id="rId3"/>
    <p:sldLayoutId id="2147484611" r:id="rId4"/>
    <p:sldLayoutId id="2147484612" r:id="rId5"/>
    <p:sldLayoutId id="2147484613" r:id="rId6"/>
    <p:sldLayoutId id="2147484614" r:id="rId7"/>
    <p:sldLayoutId id="2147484615" r:id="rId8"/>
    <p:sldLayoutId id="2147484616" r:id="rId9"/>
    <p:sldLayoutId id="2147484617" r:id="rId10"/>
    <p:sldLayoutId id="2147484618" r:id="rId11"/>
    <p:sldLayoutId id="21474844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hyperlink" Target="http://chamilo.datacenter.uoc.gr/metchamilo/courses/EKMA8HSHTHSPROPAIDEIASTWNARI8MWN6K/index.php?id_session=0" TargetMode="Externa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624" y="1150344"/>
            <a:ext cx="7821181" cy="2433951"/>
          </a:xfrm>
        </p:spPr>
        <p:txBody>
          <a:bodyPr>
            <a:noAutofit/>
          </a:bodyPr>
          <a:lstStyle/>
          <a:p>
            <a:r>
              <a:rPr lang="el-GR" sz="3200" dirty="0"/>
              <a:t>Σχεδιασμός, υλοποίηση και αποτίμηση διδακτικής παρέμβασης συμπληρωματικής σχολικής εξ αποστάσεως εκπαίδευσης για την εκμάθηση της προπαίδειας </a:t>
            </a:r>
            <a:r>
              <a:rPr lang="el-GR" sz="3200" dirty="0" smtClean="0"/>
              <a:t>για </a:t>
            </a:r>
            <a:r>
              <a:rPr lang="el-GR" sz="3200" dirty="0"/>
              <a:t>μαθητές Γ’ Δημοτικού</a:t>
            </a:r>
            <a:endParaRPr lang="el-GR" sz="3200" b="1" dirty="0"/>
          </a:p>
        </p:txBody>
      </p:sp>
      <p:cxnSp>
        <p:nvCxnSpPr>
          <p:cNvPr id="16" name="15 - Ευθεία γραμμή σύνδεσης"/>
          <p:cNvCxnSpPr/>
          <p:nvPr/>
        </p:nvCxnSpPr>
        <p:spPr bwMode="auto">
          <a:xfrm>
            <a:off x="1789760" y="104538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1604896" y="452091"/>
            <a:ext cx="7403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latin typeface="Book Antiqua" panose="02040602050305030304" pitchFamily="18" charset="0"/>
              </a:rPr>
              <a:t>«Επιστήμες της Αγωγής - Εξ Αποστάσεως Εκπαίδευση  με την χρήση των ΤΠΕ (e-Learning)»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5933891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2019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15 - Ευθεία γραμμή σύνδεσης"/>
          <p:cNvCxnSpPr/>
          <p:nvPr/>
        </p:nvCxnSpPr>
        <p:spPr bwMode="auto">
          <a:xfrm flipV="1">
            <a:off x="1789760" y="1101540"/>
            <a:ext cx="703418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638680" y="5589240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1410105" y="3862625"/>
            <a:ext cx="684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/>
              <a:t>Αχουριώτου Ευθυμία</a:t>
            </a: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9390"/>
              </p:ext>
            </p:extLst>
          </p:nvPr>
        </p:nvGraphicFramePr>
        <p:xfrm>
          <a:off x="1043609" y="5015409"/>
          <a:ext cx="778033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34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660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08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Νικόλαος Ζαράνης </a:t>
                      </a:r>
                      <a:endParaRPr lang="el-GR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Μιχαήλ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Καλογιαννάκης </a:t>
                      </a:r>
                      <a:endParaRPr lang="el-GR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Μιχαήλ Κλεισαρχάκης</a:t>
                      </a:r>
                      <a:endParaRPr lang="el-GR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535809" y="4544582"/>
            <a:ext cx="6840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dirty="0"/>
              <a:t>Επιτροπή Κρίσης ΔΕ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483618" y="548680"/>
            <a:ext cx="7632848" cy="432048"/>
          </a:xfrm>
        </p:spPr>
        <p:txBody>
          <a:bodyPr>
            <a:normAutofit fontScale="90000"/>
          </a:bodyPr>
          <a:lstStyle/>
          <a:p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>5. Παραγόμενο εκπαιδευτικό υλικό </a:t>
            </a:r>
            <a:r>
              <a:rPr lang="el-GR" sz="2200" b="1" dirty="0" smtClean="0"/>
              <a:t>(3)</a:t>
            </a:r>
            <a:endParaRPr lang="el-GR" sz="2200" b="1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132792"/>
              </p:ext>
            </p:extLst>
          </p:nvPr>
        </p:nvGraphicFramePr>
        <p:xfrm>
          <a:off x="611560" y="1340768"/>
          <a:ext cx="783178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Ορθογώνιο 4"/>
          <p:cNvSpPr/>
          <p:nvPr/>
        </p:nvSpPr>
        <p:spPr>
          <a:xfrm>
            <a:off x="611560" y="5661248"/>
            <a:ext cx="8245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l-GR" sz="18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http://chamilo.datacenter.uoc.gr/metchamilo/courses/EKMA8HSHTHSPROPAIDEIASTWNARI8MWN6K/index.php?id_session=0</a:t>
            </a:r>
            <a:r>
              <a:rPr lang="el-GR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13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3648" y="673242"/>
            <a:ext cx="7424492" cy="648072"/>
          </a:xfrm>
        </p:spPr>
        <p:txBody>
          <a:bodyPr>
            <a:noAutofit/>
          </a:bodyPr>
          <a:lstStyle/>
          <a:p>
            <a:r>
              <a:rPr lang="el-GR" sz="3600" b="1" dirty="0"/>
              <a:t>6. Μεθοδολογία </a:t>
            </a:r>
            <a:r>
              <a:rPr lang="el-GR" sz="2000" b="1" dirty="0" smtClean="0"/>
              <a:t>(1)</a:t>
            </a:r>
            <a:endParaRPr lang="el-GR" sz="2000" b="1" dirty="0"/>
          </a:p>
        </p:txBody>
      </p:sp>
      <p:sp>
        <p:nvSpPr>
          <p:cNvPr id="3" name="Ορθογώνιο 2"/>
          <p:cNvSpPr/>
          <p:nvPr/>
        </p:nvSpPr>
        <p:spPr>
          <a:xfrm>
            <a:off x="827584" y="1412776"/>
            <a:ext cx="78488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/>
              <a:t>Πειραματική </a:t>
            </a:r>
            <a:r>
              <a:rPr lang="el-GR" sz="2800" b="1" dirty="0" smtClean="0"/>
              <a:t>έρευνα</a:t>
            </a:r>
          </a:p>
          <a:p>
            <a:pPr algn="ctr"/>
            <a:endParaRPr lang="el-GR" b="1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104" y="1988840"/>
            <a:ext cx="7708974" cy="388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67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111702" cy="1502049"/>
          </a:xfrm>
        </p:spPr>
        <p:txBody>
          <a:bodyPr>
            <a:normAutofit/>
          </a:bodyPr>
          <a:lstStyle/>
          <a:p>
            <a:r>
              <a:rPr lang="el-GR" sz="3600" b="1" dirty="0"/>
              <a:t>6. Μεθοδολογία </a:t>
            </a:r>
            <a:r>
              <a:rPr lang="el-GR" sz="2000" b="1" dirty="0" smtClean="0"/>
              <a:t>(2)</a:t>
            </a:r>
            <a:endParaRPr lang="el-GR" sz="2000" b="1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743018"/>
              </p:ext>
            </p:extLst>
          </p:nvPr>
        </p:nvGraphicFramePr>
        <p:xfrm>
          <a:off x="628650" y="1440517"/>
          <a:ext cx="7886700" cy="4736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222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111702" cy="1502049"/>
          </a:xfrm>
        </p:spPr>
        <p:txBody>
          <a:bodyPr>
            <a:normAutofit/>
          </a:bodyPr>
          <a:lstStyle/>
          <a:p>
            <a:r>
              <a:rPr lang="el-GR" sz="3600" b="1" dirty="0"/>
              <a:t>6. Μεθοδολογία </a:t>
            </a:r>
            <a:r>
              <a:rPr lang="el-GR" sz="2000" b="1" dirty="0" smtClean="0"/>
              <a:t>(3)</a:t>
            </a:r>
            <a:endParaRPr lang="el-GR" sz="2000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28650" y="1340768"/>
            <a:ext cx="7975798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800" b="1" dirty="0"/>
              <a:t>Δείγμα έρευνας</a:t>
            </a:r>
          </a:p>
          <a:p>
            <a:pPr algn="just"/>
            <a:r>
              <a:rPr lang="el-GR" sz="2800" dirty="0"/>
              <a:t>Πειραματική ομάδα: Γ’-Δημοτικό Σχολείο Κουρνά Χανίων </a:t>
            </a:r>
          </a:p>
          <a:p>
            <a:pPr algn="just"/>
            <a:r>
              <a:rPr lang="el-GR" sz="2800" dirty="0"/>
              <a:t>Ομάδα Ελέγχου: Γ’- Δημοτικό Σχολείο Πρινέ </a:t>
            </a:r>
            <a:r>
              <a:rPr lang="el-GR" sz="2800" dirty="0" smtClean="0"/>
              <a:t>Ρεθύμνου</a:t>
            </a:r>
          </a:p>
          <a:p>
            <a:pPr algn="just"/>
            <a:r>
              <a:rPr lang="el-GR" sz="2800" dirty="0"/>
              <a:t>Περίοδος: </a:t>
            </a:r>
            <a:r>
              <a:rPr lang="el-GR" sz="2800" dirty="0" smtClean="0"/>
              <a:t>Απρίλιος - Μάιος 2019</a:t>
            </a:r>
            <a:endParaRPr lang="el-GR" sz="2800" dirty="0"/>
          </a:p>
          <a:p>
            <a:pPr algn="just"/>
            <a:endParaRPr lang="el-GR" sz="2400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552557"/>
              </p:ext>
            </p:extLst>
          </p:nvPr>
        </p:nvGraphicFramePr>
        <p:xfrm>
          <a:off x="2699792" y="4077072"/>
          <a:ext cx="4608510" cy="2360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6170"/>
                <a:gridCol w="1536170"/>
                <a:gridCol w="1536170"/>
              </a:tblGrid>
              <a:tr h="540060">
                <a:tc>
                  <a:txBody>
                    <a:bodyPr/>
                    <a:lstStyle/>
                    <a:p>
                      <a:pPr algn="ctr"/>
                      <a:endParaRPr 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Συχνότητα</a:t>
                      </a:r>
                      <a:endParaRPr 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Ποσοστό %</a:t>
                      </a:r>
                      <a:endParaRPr lang="el-GR" sz="18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pPr algn="l"/>
                      <a:r>
                        <a:rPr lang="el-GR" sz="1800" dirty="0" smtClean="0"/>
                        <a:t>Πειραματική Ομάδα</a:t>
                      </a:r>
                      <a:endParaRPr 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17</a:t>
                      </a:r>
                      <a:endParaRPr 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50</a:t>
                      </a:r>
                      <a:endParaRPr lang="el-GR" sz="18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pPr algn="l"/>
                      <a:r>
                        <a:rPr lang="el-GR" sz="1800" dirty="0" smtClean="0"/>
                        <a:t>Ομάδα Ελέγχου</a:t>
                      </a:r>
                      <a:endParaRPr 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17</a:t>
                      </a:r>
                      <a:endParaRPr 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50</a:t>
                      </a:r>
                      <a:endParaRPr lang="el-GR" sz="18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pPr algn="l"/>
                      <a:r>
                        <a:rPr lang="el-GR" sz="1800" dirty="0" smtClean="0"/>
                        <a:t>Σύνολο</a:t>
                      </a:r>
                      <a:endParaRPr 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34</a:t>
                      </a:r>
                      <a:endParaRPr lang="el-G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100</a:t>
                      </a:r>
                      <a:endParaRPr lang="el-GR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260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475656" y="332657"/>
            <a:ext cx="7039694" cy="1152128"/>
          </a:xfrm>
        </p:spPr>
        <p:txBody>
          <a:bodyPr>
            <a:normAutofit/>
          </a:bodyPr>
          <a:lstStyle/>
          <a:p>
            <a:r>
              <a:rPr lang="el-GR" sz="3600" b="1" dirty="0"/>
              <a:t>6. Μεθοδολογία </a:t>
            </a:r>
            <a:r>
              <a:rPr lang="el-GR" sz="2000" b="1" dirty="0" smtClean="0"/>
              <a:t>(4)</a:t>
            </a:r>
            <a:endParaRPr lang="el-GR" sz="2000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3506694"/>
              </p:ext>
            </p:extLst>
          </p:nvPr>
        </p:nvGraphicFramePr>
        <p:xfrm>
          <a:off x="628650" y="1440516"/>
          <a:ext cx="8119814" cy="4868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659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97819" y="649905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7. Αποτελέσματα </a:t>
            </a:r>
            <a:r>
              <a:rPr lang="el-GR" sz="3600" b="1" dirty="0"/>
              <a:t>- Κύρια </a:t>
            </a:r>
            <a:r>
              <a:rPr lang="el-GR" sz="3600" b="1" dirty="0" smtClean="0"/>
              <a:t>ευρήματα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725513" y="1225969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3200" dirty="0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683" y="2140897"/>
            <a:ext cx="4477153" cy="2120446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937" y="2124687"/>
            <a:ext cx="4458666" cy="2152865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3685" y="4261343"/>
            <a:ext cx="4536504" cy="2191993"/>
          </a:xfrm>
          <a:prstGeom prst="rect">
            <a:avLst/>
          </a:prstGeom>
        </p:spPr>
      </p:pic>
      <p:sp>
        <p:nvSpPr>
          <p:cNvPr id="5" name="Ορθογώνιο 4"/>
          <p:cNvSpPr/>
          <p:nvPr/>
        </p:nvSpPr>
        <p:spPr>
          <a:xfrm>
            <a:off x="899593" y="1159624"/>
            <a:ext cx="810101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i="1" dirty="0">
                <a:cs typeface="Times New Roman" panose="02020603050405020304" pitchFamily="18" charset="0"/>
              </a:rPr>
              <a:t>Ερευνητικό Ερώτημα: Βελτίωση επιδόσεων σε επίπεδο κατάκτησης γνωστικών </a:t>
            </a:r>
            <a:r>
              <a:rPr lang="el-GR" sz="2000" i="1" dirty="0" smtClean="0">
                <a:cs typeface="Times New Roman" panose="02020603050405020304" pitchFamily="18" charset="0"/>
              </a:rPr>
              <a:t>στόχων</a:t>
            </a:r>
            <a:endParaRPr lang="el-GR" sz="2000" i="1" dirty="0">
              <a:cs typeface="Times New Roman" panose="02020603050405020304" pitchFamily="18" charset="0"/>
            </a:endParaRPr>
          </a:p>
          <a:p>
            <a:r>
              <a:rPr lang="el-GR" sz="2000" i="1" dirty="0">
                <a:cs typeface="Times New Roman" panose="02020603050405020304" pitchFamily="18" charset="0"/>
              </a:rPr>
              <a:t>Μέσα συλλογής δεδομένων: </a:t>
            </a:r>
            <a:r>
              <a:rPr lang="en-US" sz="2000" i="1" dirty="0">
                <a:cs typeface="Times New Roman" panose="02020603050405020304" pitchFamily="18" charset="0"/>
              </a:rPr>
              <a:t>Pre/Post-test</a:t>
            </a:r>
            <a:endParaRPr lang="el-GR" sz="2000" i="1" dirty="0"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19264" y="620688"/>
            <a:ext cx="7301208" cy="504056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8. Συμπεράσματα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340768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Βελτίωση </a:t>
            </a:r>
            <a:r>
              <a:rPr lang="el-GR" sz="3200" dirty="0">
                <a:latin typeface="+mn-lt"/>
              </a:rPr>
              <a:t>μαθησιακών αποτελεσμάτων σε επίπεδο κατάκτησης στόχων.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Αύξηση </a:t>
            </a:r>
            <a:r>
              <a:rPr lang="el-GR" sz="3200" dirty="0">
                <a:latin typeface="+mn-lt"/>
              </a:rPr>
              <a:t>της συμμετοχικότητας των </a:t>
            </a:r>
            <a:r>
              <a:rPr lang="el-GR" sz="3200" dirty="0" smtClean="0">
                <a:latin typeface="+mn-lt"/>
              </a:rPr>
              <a:t>μαθητών.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Θετική στάση από τους περισσότερους συμμετέχοντες.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Το </a:t>
            </a:r>
            <a:r>
              <a:rPr lang="el-GR" sz="3200" dirty="0">
                <a:latin typeface="+mn-lt"/>
              </a:rPr>
              <a:t>εκπαιδευτικό υλικό κέντρισε το ενδιαφέρον των μαθητών και τους βοήθησε στην κατανόηση του μαθήματος</a:t>
            </a:r>
            <a:r>
              <a:rPr lang="el-GR" sz="3200" dirty="0" smtClean="0">
                <a:latin typeface="+mn-lt"/>
              </a:rPr>
              <a:t>.</a:t>
            </a:r>
            <a:endParaRPr lang="el-GR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498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436929" y="428833"/>
            <a:ext cx="7372350" cy="1075390"/>
          </a:xfrm>
        </p:spPr>
        <p:txBody>
          <a:bodyPr>
            <a:normAutofit/>
          </a:bodyPr>
          <a:lstStyle/>
          <a:p>
            <a:r>
              <a:rPr lang="el-GR" b="1" dirty="0" smtClean="0"/>
              <a:t>9. Περιορισμοί </a:t>
            </a:r>
            <a:r>
              <a:rPr lang="el-GR" b="1" dirty="0"/>
              <a:t>της </a:t>
            </a:r>
            <a:r>
              <a:rPr lang="el-GR" b="1" dirty="0" smtClean="0"/>
              <a:t>έρευνας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17457" y="1484784"/>
            <a:ext cx="8191822" cy="4752528"/>
          </a:xfrm>
        </p:spPr>
        <p:txBody>
          <a:bodyPr>
            <a:normAutofit/>
          </a:bodyPr>
          <a:lstStyle/>
          <a:p>
            <a:pPr algn="just"/>
            <a:r>
              <a:rPr lang="el-GR" sz="3200" dirty="0" smtClean="0"/>
              <a:t>Περιορισμένο </a:t>
            </a:r>
            <a:r>
              <a:rPr lang="el-GR" sz="3200" dirty="0"/>
              <a:t>χρονικό διάστημα εφαρμογής (1 μήνας περίπου).</a:t>
            </a:r>
          </a:p>
          <a:p>
            <a:pPr algn="just"/>
            <a:r>
              <a:rPr lang="el-GR" sz="3200" dirty="0"/>
              <a:t> Περιορισμός των μέσων.</a:t>
            </a:r>
          </a:p>
          <a:p>
            <a:pPr algn="just"/>
            <a:r>
              <a:rPr lang="el-GR" sz="3200" dirty="0"/>
              <a:t>Περιορισμένο δείγμα (ευκολίας).</a:t>
            </a:r>
          </a:p>
          <a:p>
            <a:pPr algn="just"/>
            <a:r>
              <a:rPr lang="el-GR" sz="3200" dirty="0"/>
              <a:t>Τα αποτελέσματα της έρευνας δεν μπορούν να γενικευτούν.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410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475656" y="504413"/>
            <a:ext cx="7128792" cy="936104"/>
          </a:xfrm>
        </p:spPr>
        <p:txBody>
          <a:bodyPr>
            <a:normAutofit/>
          </a:bodyPr>
          <a:lstStyle/>
          <a:p>
            <a:r>
              <a:rPr lang="el-GR" b="1" dirty="0" smtClean="0"/>
              <a:t>10. Προτάσεις </a:t>
            </a:r>
            <a:r>
              <a:rPr lang="el-GR" b="1" dirty="0"/>
              <a:t>για μελλοντική </a:t>
            </a:r>
            <a:r>
              <a:rPr lang="el-GR" b="1" dirty="0" smtClean="0"/>
              <a:t>έρευνα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28650" y="1440517"/>
            <a:ext cx="8119814" cy="4736446"/>
          </a:xfrm>
        </p:spPr>
        <p:txBody>
          <a:bodyPr>
            <a:normAutofit/>
          </a:bodyPr>
          <a:lstStyle/>
          <a:p>
            <a:pPr algn="just"/>
            <a:r>
              <a:rPr lang="el-GR" sz="3200" dirty="0" smtClean="0"/>
              <a:t>Περαιτέρω </a:t>
            </a:r>
            <a:r>
              <a:rPr lang="el-GR" sz="3200" dirty="0"/>
              <a:t>διερεύνηση των ερωτημάτων που τέθηκαν στην παρούσα ΔΕ με τη χρήση μεγαλύτερου δείγματος για μεγαλύτερο χρονικό διάστημα.</a:t>
            </a:r>
          </a:p>
          <a:p>
            <a:pPr algn="just"/>
            <a:r>
              <a:rPr lang="el-GR" sz="3200" dirty="0"/>
              <a:t>Η διερεύνηση των αποτελεσμάτων της ΕξΑΕ σε μαθητές με μαθησιακές </a:t>
            </a:r>
            <a:r>
              <a:rPr lang="el-GR" sz="3200" dirty="0" smtClean="0"/>
              <a:t>δυσκολίες.</a:t>
            </a:r>
          </a:p>
          <a:p>
            <a:pPr algn="just"/>
            <a:r>
              <a:rPr lang="el-GR" sz="3200" dirty="0" smtClean="0"/>
              <a:t>Δημιουργία </a:t>
            </a:r>
            <a:r>
              <a:rPr lang="el-GR" sz="3200" dirty="0"/>
              <a:t>εκπαιδευτικού υλικού και το σχεδιασμό της εφαρμογής του σε όλα τα </a:t>
            </a:r>
            <a:r>
              <a:rPr lang="el-GR" sz="3200" dirty="0" smtClean="0"/>
              <a:t>μαθήματα</a:t>
            </a:r>
            <a:r>
              <a:rPr lang="el-GR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490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043608" y="2852936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b="1" dirty="0">
                <a:latin typeface="+mn-lt"/>
              </a:rPr>
              <a:t>Σας ευχαριστώ για την προσοχή </a:t>
            </a:r>
            <a:r>
              <a:rPr lang="el-GR" sz="3200" b="1" dirty="0" smtClean="0">
                <a:latin typeface="+mn-lt"/>
              </a:rPr>
              <a:t>σας!</a:t>
            </a:r>
            <a:endParaRPr lang="el-GR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b="1" dirty="0"/>
              <a:t>1. Σκοπός </a:t>
            </a: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7768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800" dirty="0">
                <a:latin typeface="+mn-lt"/>
              </a:rPr>
              <a:t>Να διερευνηθεί εάν η παρουσίαση του αντικειμένου της εκμάθησης της προπαίδειας των αριθμών 6 και 7 στη Γ΄ Δημοτικού μέσω της τεχνολογίας συμβάλλει στη </a:t>
            </a:r>
            <a:r>
              <a:rPr lang="el-GR" sz="2800" b="1" dirty="0">
                <a:latin typeface="+mn-lt"/>
              </a:rPr>
              <a:t>βελτίωση της επίδοσης </a:t>
            </a:r>
            <a:r>
              <a:rPr lang="el-GR" sz="2800" dirty="0">
                <a:latin typeface="+mn-lt"/>
              </a:rPr>
              <a:t>των μαθητών σε επίπεδο μαθησιακών στόχων καθώς και στην ενίσχυση της ενεργούς συμμετοχής τους στη μαθησιακή διαδικασία μέσω της δημιουργίας και εφαρμογής </a:t>
            </a:r>
            <a:r>
              <a:rPr lang="el-GR" sz="2800" b="1" dirty="0">
                <a:latin typeface="+mn-lt"/>
              </a:rPr>
              <a:t>εκπαιδευτικού υλικού με τη μέθοδο της ΕξΑΕ </a:t>
            </a:r>
            <a:r>
              <a:rPr lang="el-GR" sz="2800" dirty="0">
                <a:latin typeface="+mn-lt"/>
              </a:rPr>
              <a:t>στο μάθημα της προπαίδειας με βάση τις αρχές των ρεαλιστικών μαθηματικών.</a:t>
            </a:r>
          </a:p>
        </p:txBody>
      </p:sp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620688"/>
            <a:ext cx="7199240" cy="576064"/>
          </a:xfrm>
        </p:spPr>
        <p:txBody>
          <a:bodyPr>
            <a:noAutofit/>
          </a:bodyPr>
          <a:lstStyle/>
          <a:p>
            <a:r>
              <a:rPr lang="el-GR" sz="3600" b="1" dirty="0"/>
              <a:t>2. Συνεισφορά της </a:t>
            </a:r>
            <a:r>
              <a:rPr lang="el-GR" sz="3600" b="1" dirty="0" smtClean="0"/>
              <a:t>διπλωματικής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99592" y="1484784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latin typeface="+mn-lt"/>
              </a:rPr>
              <a:t>Περιορισμένο </a:t>
            </a:r>
            <a:r>
              <a:rPr lang="el-GR" dirty="0">
                <a:latin typeface="+mn-lt"/>
              </a:rPr>
              <a:t>πλήθος ερευνών σχετικά με την εκμάθηση της προπαίδειας μέσω των ΤΠΕ και της ΕξΑΕ με βάση τις αρχές των ρεαλιστικών μαθηματικών στην πρωτοβάθμια εκπαίδευση.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latin typeface="+mn-lt"/>
              </a:rPr>
              <a:t>Οι </a:t>
            </a:r>
            <a:r>
              <a:rPr lang="el-GR" dirty="0">
                <a:latin typeface="+mn-lt"/>
              </a:rPr>
              <a:t>περισσότερες έρευνες απευθύνονται σε μαθητές Β’ Δημοτικού που διδάσκονται την προπαίδεια και όχι σε μαθητές που την έχουν διδαχθεί και έχουν δυσκολευτεί στην εκμάθηση αυτής.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dirty="0" smtClean="0">
                <a:latin typeface="+mn-lt"/>
              </a:rPr>
              <a:t>Καινοτομία</a:t>
            </a:r>
            <a:r>
              <a:rPr lang="el-GR" dirty="0">
                <a:latin typeface="+mn-lt"/>
              </a:rPr>
              <a:t>: η δημιουργία και εφαρμογή εκπαιδευτικού υλικού με τη μέθοδο της ΕξΑΕ αξιοποιώντας την πλατφόρμα διαχείρισης μάθησης Chamilo για τις ανάγκες της έρευνας.</a:t>
            </a:r>
          </a:p>
        </p:txBody>
      </p:sp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47664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/>
              <a:t>3. </a:t>
            </a:r>
            <a:r>
              <a:rPr lang="el-GR" sz="3600" b="1" dirty="0" smtClean="0"/>
              <a:t>Ερευνητικό Ερώτημα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7768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3200" dirty="0">
                <a:latin typeface="+mn-lt"/>
              </a:rPr>
              <a:t>Οι μαθητές που διδάσκονται με την εφαρμογή εκπαιδευτικού υλικού με τη μέθοδο της ΕξΑΕ στο μάθημα της προπαίδειας με βάση τις αρχές των ρεαλιστικών μαθηματικών έχουν σημαντικά </a:t>
            </a:r>
            <a:r>
              <a:rPr lang="el-GR" sz="3200" b="1" dirty="0">
                <a:latin typeface="+mn-lt"/>
              </a:rPr>
              <a:t>καλύτερη επίδοση </a:t>
            </a:r>
            <a:r>
              <a:rPr lang="el-GR" sz="3200" dirty="0">
                <a:latin typeface="+mn-lt"/>
              </a:rPr>
              <a:t>σε σχέση με τους μαθητές που διδάσκονται με την παραδοσιακή διδασκαλία;</a:t>
            </a:r>
          </a:p>
        </p:txBody>
      </p:sp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b="1" dirty="0"/>
              <a:t>4. Δομή της </a:t>
            </a:r>
            <a:r>
              <a:rPr lang="el-GR" sz="3600" b="1" dirty="0" smtClean="0"/>
              <a:t>εργασίας</a:t>
            </a:r>
            <a:endParaRPr lang="el-GR" sz="3600" b="1" dirty="0"/>
          </a:p>
        </p:txBody>
      </p:sp>
      <p:sp>
        <p:nvSpPr>
          <p:cNvPr id="5" name="Ορθογώνιο 4"/>
          <p:cNvSpPr/>
          <p:nvPr/>
        </p:nvSpPr>
        <p:spPr>
          <a:xfrm>
            <a:off x="1259632" y="1484784"/>
            <a:ext cx="748883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Εισαγωγικά </a:t>
            </a:r>
            <a:r>
              <a:rPr lang="el-GR" sz="3200" dirty="0">
                <a:latin typeface="+mn-lt"/>
              </a:rPr>
              <a:t>στοιχεία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Θεωρητικό </a:t>
            </a:r>
            <a:r>
              <a:rPr lang="el-GR" sz="3200" dirty="0">
                <a:latin typeface="+mn-lt"/>
              </a:rPr>
              <a:t>πλαίσιο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Πολυμορφικό </a:t>
            </a:r>
            <a:r>
              <a:rPr lang="el-GR" sz="3200" dirty="0">
                <a:latin typeface="+mn-lt"/>
              </a:rPr>
              <a:t>διαδραστικό εκπαιδευτικό </a:t>
            </a:r>
            <a:r>
              <a:rPr lang="el-GR" sz="3200" dirty="0" smtClean="0">
                <a:latin typeface="+mn-lt"/>
              </a:rPr>
              <a:t>    υλικό</a:t>
            </a:r>
            <a:endParaRPr lang="el-GR" sz="3200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Μεθοδολογία </a:t>
            </a:r>
            <a:r>
              <a:rPr lang="el-GR" sz="3200" dirty="0">
                <a:latin typeface="+mn-lt"/>
              </a:rPr>
              <a:t>της έρευνας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Ευρήματα</a:t>
            </a:r>
            <a:endParaRPr lang="el-GR" sz="3200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Συμπεράσματα</a:t>
            </a:r>
            <a:endParaRPr lang="el-GR" sz="3200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+mn-lt"/>
              </a:rPr>
              <a:t>Προτάσεις </a:t>
            </a:r>
            <a:r>
              <a:rPr lang="el-GR" sz="3200" dirty="0">
                <a:latin typeface="+mn-lt"/>
              </a:rPr>
              <a:t>για μελλοντική έρευνα</a:t>
            </a:r>
          </a:p>
        </p:txBody>
      </p:sp>
    </p:spTree>
    <p:extLst>
      <p:ext uri="{BB962C8B-B14F-4D97-AF65-F5344CB8AC3E}">
        <p14:creationId xmlns:p14="http://schemas.microsoft.com/office/powerpoint/2010/main" val="136889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b="1" dirty="0"/>
              <a:t>4. Θεωρητικό </a:t>
            </a:r>
            <a:r>
              <a:rPr lang="el-GR" sz="3600" b="1" dirty="0" smtClean="0"/>
              <a:t>Πλαίσιο </a:t>
            </a:r>
            <a:r>
              <a:rPr lang="el-GR" sz="2000" b="1" dirty="0" smtClean="0"/>
              <a:t>(1)</a:t>
            </a:r>
            <a:endParaRPr lang="el-GR" sz="2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el-GR" sz="3200" dirty="0"/>
          </a:p>
        </p:txBody>
      </p:sp>
      <p:graphicFrame>
        <p:nvGraphicFramePr>
          <p:cNvPr id="17" name="Διάγραμμα 16"/>
          <p:cNvGraphicFramePr/>
          <p:nvPr>
            <p:extLst>
              <p:ext uri="{D42A27DB-BD31-4B8C-83A1-F6EECF244321}">
                <p14:modId xmlns:p14="http://schemas.microsoft.com/office/powerpoint/2010/main" val="3795268047"/>
              </p:ext>
            </p:extLst>
          </p:nvPr>
        </p:nvGraphicFramePr>
        <p:xfrm>
          <a:off x="827584" y="1397000"/>
          <a:ext cx="8136904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166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547664" y="548680"/>
            <a:ext cx="6967686" cy="792088"/>
          </a:xfrm>
        </p:spPr>
        <p:txBody>
          <a:bodyPr>
            <a:normAutofit/>
          </a:bodyPr>
          <a:lstStyle/>
          <a:p>
            <a:r>
              <a:rPr lang="el-GR" sz="3600" b="1" dirty="0"/>
              <a:t>4. Θεωρητικό </a:t>
            </a:r>
            <a:r>
              <a:rPr lang="el-GR" sz="3600" b="1" dirty="0" smtClean="0"/>
              <a:t>Πλαίσιο </a:t>
            </a:r>
            <a:r>
              <a:rPr lang="el-GR" sz="2000" b="1" dirty="0" smtClean="0"/>
              <a:t>(2)</a:t>
            </a:r>
            <a:endParaRPr lang="el-GR" sz="2000" b="1" dirty="0"/>
          </a:p>
        </p:txBody>
      </p:sp>
      <p:graphicFrame>
        <p:nvGraphicFramePr>
          <p:cNvPr id="5" name="Διάγραμμα 4"/>
          <p:cNvGraphicFramePr/>
          <p:nvPr>
            <p:extLst>
              <p:ext uri="{D42A27DB-BD31-4B8C-83A1-F6EECF244321}">
                <p14:modId xmlns:p14="http://schemas.microsoft.com/office/powerpoint/2010/main" val="958619632"/>
              </p:ext>
            </p:extLst>
          </p:nvPr>
        </p:nvGraphicFramePr>
        <p:xfrm>
          <a:off x="539552" y="1268760"/>
          <a:ext cx="842493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649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75656" y="332656"/>
            <a:ext cx="7848872" cy="792088"/>
          </a:xfrm>
        </p:spPr>
        <p:txBody>
          <a:bodyPr>
            <a:noAutofit/>
          </a:bodyPr>
          <a:lstStyle/>
          <a:p>
            <a:r>
              <a:rPr lang="el-GR" sz="3600" b="1" dirty="0"/>
              <a:t/>
            </a:r>
            <a:br>
              <a:rPr lang="el-GR" sz="3600" b="1" dirty="0"/>
            </a:br>
            <a:r>
              <a:rPr lang="el-GR" sz="3600" b="1" dirty="0"/>
              <a:t>5</a:t>
            </a:r>
            <a:r>
              <a:rPr lang="el-GR" sz="3600" b="1" dirty="0" smtClean="0"/>
              <a:t>. </a:t>
            </a:r>
            <a:r>
              <a:rPr lang="el-GR" sz="3600" b="1" dirty="0"/>
              <a:t>Παραγόμενο εκπαιδευτικό </a:t>
            </a:r>
            <a:r>
              <a:rPr lang="el-GR" sz="3600" b="1" dirty="0" smtClean="0"/>
              <a:t>υλικό </a:t>
            </a:r>
            <a:r>
              <a:rPr lang="el-GR" sz="2000" b="1" dirty="0" smtClean="0"/>
              <a:t>(1)</a:t>
            </a:r>
            <a:endParaRPr lang="el-GR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Διάγραμμα 2"/>
          <p:cNvGraphicFramePr/>
          <p:nvPr>
            <p:extLst>
              <p:ext uri="{D42A27DB-BD31-4B8C-83A1-F6EECF244321}">
                <p14:modId xmlns:p14="http://schemas.microsoft.com/office/powerpoint/2010/main" val="1204752367"/>
              </p:ext>
            </p:extLst>
          </p:nvPr>
        </p:nvGraphicFramePr>
        <p:xfrm>
          <a:off x="1619672" y="1340768"/>
          <a:ext cx="693643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4526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448122" y="404664"/>
            <a:ext cx="7372350" cy="531797"/>
          </a:xfrm>
        </p:spPr>
        <p:txBody>
          <a:bodyPr>
            <a:noAutofit/>
          </a:bodyPr>
          <a:lstStyle/>
          <a:p>
            <a:r>
              <a:rPr lang="el-GR" sz="3600" b="1" dirty="0"/>
              <a:t/>
            </a:r>
            <a:br>
              <a:rPr lang="el-GR" sz="3600" b="1" dirty="0"/>
            </a:br>
            <a:r>
              <a:rPr lang="el-GR" sz="3600" b="1" dirty="0"/>
              <a:t>5. Παραγόμενο εκπαιδευτικό υλικό </a:t>
            </a:r>
            <a:r>
              <a:rPr lang="el-GR" sz="2000" b="1" dirty="0" smtClean="0"/>
              <a:t>(2)</a:t>
            </a:r>
            <a:endParaRPr lang="el-GR" sz="2000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28650" y="1484784"/>
            <a:ext cx="8191822" cy="47525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800" b="1" dirty="0">
                <a:cs typeface="Times New Roman" panose="02020603050405020304" pitchFamily="18" charset="0"/>
              </a:rPr>
              <a:t>Σκοπός δημιουργίας </a:t>
            </a:r>
            <a:r>
              <a:rPr lang="el-GR" sz="2800" b="1" dirty="0" smtClean="0">
                <a:cs typeface="Times New Roman" panose="02020603050405020304" pitchFamily="18" charset="0"/>
              </a:rPr>
              <a:t>ΕΥ</a:t>
            </a:r>
            <a:endParaRPr lang="el-GR" sz="2800" b="1" dirty="0">
              <a:cs typeface="Times New Roman" panose="02020603050405020304" pitchFamily="18" charset="0"/>
            </a:endParaRPr>
          </a:p>
          <a:p>
            <a:pPr algn="just"/>
            <a:r>
              <a:rPr lang="el-GR" sz="3200" dirty="0">
                <a:cs typeface="Times New Roman" panose="02020603050405020304" pitchFamily="18" charset="0"/>
              </a:rPr>
              <a:t>Η παρουσίαση του αντικειμένου της εκμάθησης της προπαίδειας του αριθμού 6 και 7 στη Γ΄ Δημοτικού μέσω της τεχνολογίας και ιδιαίτερα σε μαθητές που βιώνουν σχολική αποτυχία</a:t>
            </a:r>
            <a:r>
              <a:rPr lang="el-GR" sz="3200" dirty="0" smtClean="0"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l-GR" sz="3200" dirty="0" smtClean="0">
                <a:cs typeface="Times New Roman" panose="02020603050405020304" pitchFamily="18" charset="0"/>
              </a:rPr>
              <a:t>Η ενεργοποίηση του </a:t>
            </a:r>
            <a:r>
              <a:rPr lang="el-GR" sz="3200" dirty="0">
                <a:cs typeface="Times New Roman" panose="02020603050405020304" pitchFamily="18" charset="0"/>
              </a:rPr>
              <a:t>μαθητή και </a:t>
            </a:r>
            <a:r>
              <a:rPr lang="el-GR" sz="3200" dirty="0" smtClean="0">
                <a:cs typeface="Times New Roman" panose="02020603050405020304" pitchFamily="18" charset="0"/>
              </a:rPr>
              <a:t>η καθοδήγηση στην </a:t>
            </a:r>
            <a:r>
              <a:rPr lang="el-GR" sz="3200" dirty="0">
                <a:cs typeface="Times New Roman" panose="02020603050405020304" pitchFamily="18" charset="0"/>
              </a:rPr>
              <a:t>ανακάλυψη της γνώσης αυτόνομα, ακολουθώντας τον ατομικό του ρυθμό μάθησης</a:t>
            </a:r>
            <a:r>
              <a:rPr lang="el-GR" sz="3200" dirty="0" smtClean="0">
                <a:cs typeface="Times New Roman" panose="02020603050405020304" pitchFamily="18" charset="0"/>
              </a:rPr>
              <a:t>.</a:t>
            </a:r>
            <a:endParaRPr lang="el-GR" sz="32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23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3378</TotalTime>
  <Words>707</Words>
  <Application>Microsoft Office PowerPoint</Application>
  <PresentationFormat>Προβολή στην οθόνη (4:3)</PresentationFormat>
  <Paragraphs>109</Paragraphs>
  <Slides>19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5" baseType="lpstr">
      <vt:lpstr>Arial</vt:lpstr>
      <vt:lpstr>Book Antiqua</vt:lpstr>
      <vt:lpstr>Calibri</vt:lpstr>
      <vt:lpstr>Calibri Light</vt:lpstr>
      <vt:lpstr>Times New Roman</vt:lpstr>
      <vt:lpstr>Θέμα του Office</vt:lpstr>
      <vt:lpstr>Σχεδιασμός, υλοποίηση και αποτίμηση διδακτικής παρέμβασης συμπληρωματικής σχολικής εξ αποστάσεως εκπαίδευσης για την εκμάθηση της προπαίδειας για μαθητές Γ’ Δημοτικού</vt:lpstr>
      <vt:lpstr>1. Σκοπός </vt:lpstr>
      <vt:lpstr>2. Συνεισφορά της διπλωματικής</vt:lpstr>
      <vt:lpstr>3. Ερευνητικό Ερώτημα</vt:lpstr>
      <vt:lpstr>4. Δομή της εργασίας</vt:lpstr>
      <vt:lpstr>4. Θεωρητικό Πλαίσιο (1)</vt:lpstr>
      <vt:lpstr>4. Θεωρητικό Πλαίσιο (2)</vt:lpstr>
      <vt:lpstr> 5. Παραγόμενο εκπαιδευτικό υλικό (1)</vt:lpstr>
      <vt:lpstr> 5. Παραγόμενο εκπαιδευτικό υλικό (2)</vt:lpstr>
      <vt:lpstr> 5. Παραγόμενο εκπαιδευτικό υλικό (3)</vt:lpstr>
      <vt:lpstr>6. Μεθοδολογία (1)</vt:lpstr>
      <vt:lpstr>6. Μεθοδολογία (2)</vt:lpstr>
      <vt:lpstr>6. Μεθοδολογία (3)</vt:lpstr>
      <vt:lpstr>6. Μεθοδολογία (4)</vt:lpstr>
      <vt:lpstr>7. Αποτελέσματα - Κύρια ευρήματα</vt:lpstr>
      <vt:lpstr>8. Συμπεράσματα</vt:lpstr>
      <vt:lpstr>9. Περιορισμοί της έρευνας</vt:lpstr>
      <vt:lpstr>10. Προτάσεις για μελλοντική έρευνα</vt:lpstr>
      <vt:lpstr>Παρουσίαση του PowerPoint</vt:lpstr>
    </vt:vector>
  </TitlesOfParts>
  <Company>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efi.achou@gmail.com</cp:lastModifiedBy>
  <cp:revision>1708</cp:revision>
  <dcterms:created xsi:type="dcterms:W3CDTF">2003-10-16T17:37:47Z</dcterms:created>
  <dcterms:modified xsi:type="dcterms:W3CDTF">2019-11-23T13:51:46Z</dcterms:modified>
</cp:coreProperties>
</file>