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9" r:id="rId3"/>
    <p:sldId id="288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9" r:id="rId12"/>
    <p:sldId id="290" r:id="rId13"/>
    <p:sldId id="291" r:id="rId14"/>
    <p:sldId id="311" r:id="rId15"/>
    <p:sldId id="316" r:id="rId16"/>
    <p:sldId id="318" r:id="rId17"/>
    <p:sldId id="297" r:id="rId18"/>
    <p:sldId id="299" r:id="rId19"/>
    <p:sldId id="300" r:id="rId20"/>
    <p:sldId id="301" r:id="rId21"/>
    <p:sldId id="308" r:id="rId22"/>
    <p:sldId id="309" r:id="rId23"/>
    <p:sldId id="305" r:id="rId24"/>
    <p:sldId id="317" r:id="rId25"/>
    <p:sldId id="306" r:id="rId26"/>
    <p:sldId id="307" r:id="rId27"/>
    <p:sldId id="310" r:id="rId28"/>
    <p:sldId id="315" r:id="rId29"/>
    <p:sldId id="312" r:id="rId30"/>
    <p:sldId id="313" r:id="rId31"/>
    <p:sldId id="314" r:id="rId32"/>
  </p:sldIdLst>
  <p:sldSz cx="12188825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00" autoAdjust="0"/>
  </p:normalViewPr>
  <p:slideViewPr>
    <p:cSldViewPr>
      <p:cViewPr varScale="1">
        <p:scale>
          <a:sx n="90" d="100"/>
          <a:sy n="90" d="100"/>
        </p:scale>
        <p:origin x="398" y="6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4134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D0B862-42C5-40A7-9985-3C78BB0F973F}" type="doc">
      <dgm:prSet loTypeId="urn:microsoft.com/office/officeart/2005/8/layout/vList4" loCatId="list" qsTypeId="urn:microsoft.com/office/officeart/2005/8/quickstyle/3d3" qsCatId="3D" csTypeId="urn:microsoft.com/office/officeart/2005/8/colors/accent5_5" csCatId="accent5" phldr="1"/>
      <dgm:spPr/>
      <dgm:t>
        <a:bodyPr/>
        <a:lstStyle/>
        <a:p>
          <a:endParaRPr lang="el-GR"/>
        </a:p>
      </dgm:t>
    </dgm:pt>
    <dgm:pt modelId="{59391255-4FAA-4FC3-BD6B-934F4B2C87C4}">
      <dgm:prSet phldrT="[Κείμενο]" custT="1"/>
      <dgm:spPr/>
      <dgm:t>
        <a:bodyPr/>
        <a:lstStyle/>
        <a:p>
          <a:r>
            <a:rPr lang="el-GR" sz="4800" dirty="0" smtClean="0"/>
            <a:t>Θεωρητικό πλαίσιο</a:t>
          </a:r>
          <a:endParaRPr lang="el-GR" sz="4800" dirty="0"/>
        </a:p>
      </dgm:t>
    </dgm:pt>
    <dgm:pt modelId="{3D5C9732-7786-434B-A553-4EB8F1320C45}" type="parTrans" cxnId="{94DC9B28-AA51-4B68-98AE-BC0391F25DD1}">
      <dgm:prSet/>
      <dgm:spPr/>
      <dgm:t>
        <a:bodyPr/>
        <a:lstStyle/>
        <a:p>
          <a:endParaRPr lang="el-GR"/>
        </a:p>
      </dgm:t>
    </dgm:pt>
    <dgm:pt modelId="{B1EFE210-4283-4106-9BA3-FF36529166CF}" type="sibTrans" cxnId="{94DC9B28-AA51-4B68-98AE-BC0391F25DD1}">
      <dgm:prSet/>
      <dgm:spPr/>
      <dgm:t>
        <a:bodyPr/>
        <a:lstStyle/>
        <a:p>
          <a:endParaRPr lang="el-GR"/>
        </a:p>
      </dgm:t>
    </dgm:pt>
    <dgm:pt modelId="{D54BD763-939E-4403-9EA2-7F8D519BB1BB}">
      <dgm:prSet phldrT="[Κείμενο]" custT="1"/>
      <dgm:spPr/>
      <dgm:t>
        <a:bodyPr/>
        <a:lstStyle/>
        <a:p>
          <a:r>
            <a:rPr lang="el-GR" sz="4800" dirty="0" smtClean="0"/>
            <a:t>Σχεδιασμός</a:t>
          </a:r>
          <a:r>
            <a:rPr lang="el-GR" sz="6100" dirty="0" smtClean="0"/>
            <a:t> </a:t>
          </a:r>
          <a:r>
            <a:rPr lang="el-GR" sz="4800" dirty="0" smtClean="0"/>
            <a:t>του ΕΥ</a:t>
          </a:r>
          <a:endParaRPr lang="el-GR" sz="4800" dirty="0"/>
        </a:p>
      </dgm:t>
    </dgm:pt>
    <dgm:pt modelId="{737DC542-E481-422C-BADC-2FF2158828E3}" type="parTrans" cxnId="{73C61D69-79AF-49D4-BCE2-6737A513CC86}">
      <dgm:prSet/>
      <dgm:spPr/>
      <dgm:t>
        <a:bodyPr/>
        <a:lstStyle/>
        <a:p>
          <a:endParaRPr lang="el-GR"/>
        </a:p>
      </dgm:t>
    </dgm:pt>
    <dgm:pt modelId="{CEC60F6B-6A24-4BF4-9A9C-F2C5E69C87EC}" type="sibTrans" cxnId="{73C61D69-79AF-49D4-BCE2-6737A513CC86}">
      <dgm:prSet/>
      <dgm:spPr/>
      <dgm:t>
        <a:bodyPr/>
        <a:lstStyle/>
        <a:p>
          <a:endParaRPr lang="el-GR"/>
        </a:p>
      </dgm:t>
    </dgm:pt>
    <dgm:pt modelId="{79CF8484-5AA2-4944-9E19-EA032B0A41A6}">
      <dgm:prSet phldrT="[Κείμενο]" custT="1"/>
      <dgm:spPr/>
      <dgm:t>
        <a:bodyPr/>
        <a:lstStyle/>
        <a:p>
          <a:r>
            <a:rPr lang="el-GR" sz="4800" dirty="0" smtClean="0"/>
            <a:t>Έρευνα</a:t>
          </a:r>
          <a:endParaRPr lang="el-GR" sz="4800" dirty="0"/>
        </a:p>
      </dgm:t>
    </dgm:pt>
    <dgm:pt modelId="{76FB87E5-411D-4044-8844-49422CBE09F6}" type="parTrans" cxnId="{60259C64-D0BF-4A9A-B388-168BA2908BEF}">
      <dgm:prSet/>
      <dgm:spPr/>
      <dgm:t>
        <a:bodyPr/>
        <a:lstStyle/>
        <a:p>
          <a:endParaRPr lang="el-GR"/>
        </a:p>
      </dgm:t>
    </dgm:pt>
    <dgm:pt modelId="{94B2C44C-F1D8-406F-88DA-3AFE1FDD89CA}" type="sibTrans" cxnId="{60259C64-D0BF-4A9A-B388-168BA2908BEF}">
      <dgm:prSet/>
      <dgm:spPr/>
      <dgm:t>
        <a:bodyPr/>
        <a:lstStyle/>
        <a:p>
          <a:endParaRPr lang="el-GR"/>
        </a:p>
      </dgm:t>
    </dgm:pt>
    <dgm:pt modelId="{ACB9F363-8BBA-4592-BD3E-C4C7291EBB6A}" type="pres">
      <dgm:prSet presAssocID="{44D0B862-42C5-40A7-9985-3C78BB0F973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FD07FA-80A6-4E37-8237-F2977B309C0E}" type="pres">
      <dgm:prSet presAssocID="{59391255-4FAA-4FC3-BD6B-934F4B2C87C4}" presName="comp" presStyleCnt="0"/>
      <dgm:spPr/>
    </dgm:pt>
    <dgm:pt modelId="{608A708F-9DAC-4B06-B9F0-7FD507F413C4}" type="pres">
      <dgm:prSet presAssocID="{59391255-4FAA-4FC3-BD6B-934F4B2C87C4}" presName="box" presStyleLbl="node1" presStyleIdx="0" presStyleCnt="3" custLinFactNeighborY="887"/>
      <dgm:spPr/>
      <dgm:t>
        <a:bodyPr/>
        <a:lstStyle/>
        <a:p>
          <a:endParaRPr lang="el-GR"/>
        </a:p>
      </dgm:t>
    </dgm:pt>
    <dgm:pt modelId="{F8740A64-1273-4EF6-AECD-0094B166A5F8}" type="pres">
      <dgm:prSet presAssocID="{59391255-4FAA-4FC3-BD6B-934F4B2C87C4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0441D11-AE92-49E9-A557-72918EC22A2E}" type="pres">
      <dgm:prSet presAssocID="{59391255-4FAA-4FC3-BD6B-934F4B2C87C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BD79054-AD35-4B38-9856-F2A336A87A2D}" type="pres">
      <dgm:prSet presAssocID="{B1EFE210-4283-4106-9BA3-FF36529166CF}" presName="spacer" presStyleCnt="0"/>
      <dgm:spPr/>
    </dgm:pt>
    <dgm:pt modelId="{34203B36-48D0-4C41-95E3-2457382EC12D}" type="pres">
      <dgm:prSet presAssocID="{D54BD763-939E-4403-9EA2-7F8D519BB1BB}" presName="comp" presStyleCnt="0"/>
      <dgm:spPr/>
    </dgm:pt>
    <dgm:pt modelId="{87A6E319-BFD1-458D-9657-6E790AC9DFCD}" type="pres">
      <dgm:prSet presAssocID="{D54BD763-939E-4403-9EA2-7F8D519BB1BB}" presName="box" presStyleLbl="node1" presStyleIdx="1" presStyleCnt="3"/>
      <dgm:spPr/>
      <dgm:t>
        <a:bodyPr/>
        <a:lstStyle/>
        <a:p>
          <a:endParaRPr lang="el-GR"/>
        </a:p>
      </dgm:t>
    </dgm:pt>
    <dgm:pt modelId="{4BD5B261-1BA7-44D2-A4E7-CDCB4CF33BA8}" type="pres">
      <dgm:prSet presAssocID="{D54BD763-939E-4403-9EA2-7F8D519BB1BB}" presName="img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FD0DE8A-AD12-4938-9BAE-3D116DA511D5}" type="pres">
      <dgm:prSet presAssocID="{D54BD763-939E-4403-9EA2-7F8D519BB1B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588A7EE-48F3-4CDB-9959-340C41D784BC}" type="pres">
      <dgm:prSet presAssocID="{CEC60F6B-6A24-4BF4-9A9C-F2C5E69C87EC}" presName="spacer" presStyleCnt="0"/>
      <dgm:spPr/>
    </dgm:pt>
    <dgm:pt modelId="{44B7F691-8EBA-453F-B6A4-92C5CAE8571B}" type="pres">
      <dgm:prSet presAssocID="{79CF8484-5AA2-4944-9E19-EA032B0A41A6}" presName="comp" presStyleCnt="0"/>
      <dgm:spPr/>
    </dgm:pt>
    <dgm:pt modelId="{C277BBE7-5EF7-445D-B3C6-18C992282EB2}" type="pres">
      <dgm:prSet presAssocID="{79CF8484-5AA2-4944-9E19-EA032B0A41A6}" presName="box" presStyleLbl="node1" presStyleIdx="2" presStyleCnt="3" custLinFactNeighborX="-115" custLinFactNeighborY="2284"/>
      <dgm:spPr/>
      <dgm:t>
        <a:bodyPr/>
        <a:lstStyle/>
        <a:p>
          <a:endParaRPr lang="el-GR"/>
        </a:p>
      </dgm:t>
    </dgm:pt>
    <dgm:pt modelId="{BF081843-3380-40DC-828C-65CC23DA419D}" type="pres">
      <dgm:prSet presAssocID="{79CF8484-5AA2-4944-9E19-EA032B0A41A6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B561D074-8C10-43EB-93BF-C9D3A964C2B0}" type="pres">
      <dgm:prSet presAssocID="{79CF8484-5AA2-4944-9E19-EA032B0A41A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764EAD0-96AE-4FC7-B34A-082903A43CFF}" type="presOf" srcId="{44D0B862-42C5-40A7-9985-3C78BB0F973F}" destId="{ACB9F363-8BBA-4592-BD3E-C4C7291EBB6A}" srcOrd="0" destOrd="0" presId="urn:microsoft.com/office/officeart/2005/8/layout/vList4"/>
    <dgm:cxn modelId="{73C61D69-79AF-49D4-BCE2-6737A513CC86}" srcId="{44D0B862-42C5-40A7-9985-3C78BB0F973F}" destId="{D54BD763-939E-4403-9EA2-7F8D519BB1BB}" srcOrd="1" destOrd="0" parTransId="{737DC542-E481-422C-BADC-2FF2158828E3}" sibTransId="{CEC60F6B-6A24-4BF4-9A9C-F2C5E69C87EC}"/>
    <dgm:cxn modelId="{B497A778-C0C1-4BC7-A5D0-1943CA46795D}" type="presOf" srcId="{D54BD763-939E-4403-9EA2-7F8D519BB1BB}" destId="{87A6E319-BFD1-458D-9657-6E790AC9DFCD}" srcOrd="0" destOrd="0" presId="urn:microsoft.com/office/officeart/2005/8/layout/vList4"/>
    <dgm:cxn modelId="{94DC9B28-AA51-4B68-98AE-BC0391F25DD1}" srcId="{44D0B862-42C5-40A7-9985-3C78BB0F973F}" destId="{59391255-4FAA-4FC3-BD6B-934F4B2C87C4}" srcOrd="0" destOrd="0" parTransId="{3D5C9732-7786-434B-A553-4EB8F1320C45}" sibTransId="{B1EFE210-4283-4106-9BA3-FF36529166CF}"/>
    <dgm:cxn modelId="{3901B5C5-A168-4498-9080-2392391EA02C}" type="presOf" srcId="{59391255-4FAA-4FC3-BD6B-934F4B2C87C4}" destId="{E0441D11-AE92-49E9-A557-72918EC22A2E}" srcOrd="1" destOrd="0" presId="urn:microsoft.com/office/officeart/2005/8/layout/vList4"/>
    <dgm:cxn modelId="{60259C64-D0BF-4A9A-B388-168BA2908BEF}" srcId="{44D0B862-42C5-40A7-9985-3C78BB0F973F}" destId="{79CF8484-5AA2-4944-9E19-EA032B0A41A6}" srcOrd="2" destOrd="0" parTransId="{76FB87E5-411D-4044-8844-49422CBE09F6}" sibTransId="{94B2C44C-F1D8-406F-88DA-3AFE1FDD89CA}"/>
    <dgm:cxn modelId="{C69D1E65-C40F-4DF8-93C5-A3903427C0CC}" type="presOf" srcId="{79CF8484-5AA2-4944-9E19-EA032B0A41A6}" destId="{B561D074-8C10-43EB-93BF-C9D3A964C2B0}" srcOrd="1" destOrd="0" presId="urn:microsoft.com/office/officeart/2005/8/layout/vList4"/>
    <dgm:cxn modelId="{AAF289BC-498E-4BAB-A20F-79FD8E1E5D42}" type="presOf" srcId="{59391255-4FAA-4FC3-BD6B-934F4B2C87C4}" destId="{608A708F-9DAC-4B06-B9F0-7FD507F413C4}" srcOrd="0" destOrd="0" presId="urn:microsoft.com/office/officeart/2005/8/layout/vList4"/>
    <dgm:cxn modelId="{12242821-7FF8-48CD-8DD7-E410BA197646}" type="presOf" srcId="{79CF8484-5AA2-4944-9E19-EA032B0A41A6}" destId="{C277BBE7-5EF7-445D-B3C6-18C992282EB2}" srcOrd="0" destOrd="0" presId="urn:microsoft.com/office/officeart/2005/8/layout/vList4"/>
    <dgm:cxn modelId="{8032B81C-1761-4792-BDEF-3BD14B14249C}" type="presOf" srcId="{D54BD763-939E-4403-9EA2-7F8D519BB1BB}" destId="{5FD0DE8A-AD12-4938-9BAE-3D116DA511D5}" srcOrd="1" destOrd="0" presId="urn:microsoft.com/office/officeart/2005/8/layout/vList4"/>
    <dgm:cxn modelId="{8F727D3A-13E3-41C8-80E4-83A2AA4240D7}" type="presParOf" srcId="{ACB9F363-8BBA-4592-BD3E-C4C7291EBB6A}" destId="{F3FD07FA-80A6-4E37-8237-F2977B309C0E}" srcOrd="0" destOrd="0" presId="urn:microsoft.com/office/officeart/2005/8/layout/vList4"/>
    <dgm:cxn modelId="{23710FB0-62D9-4860-80E0-B3E7D0F59227}" type="presParOf" srcId="{F3FD07FA-80A6-4E37-8237-F2977B309C0E}" destId="{608A708F-9DAC-4B06-B9F0-7FD507F413C4}" srcOrd="0" destOrd="0" presId="urn:microsoft.com/office/officeart/2005/8/layout/vList4"/>
    <dgm:cxn modelId="{1238EB67-EA6C-4E30-85FF-C01B18D9D8CB}" type="presParOf" srcId="{F3FD07FA-80A6-4E37-8237-F2977B309C0E}" destId="{F8740A64-1273-4EF6-AECD-0094B166A5F8}" srcOrd="1" destOrd="0" presId="urn:microsoft.com/office/officeart/2005/8/layout/vList4"/>
    <dgm:cxn modelId="{9669B5E9-4DB0-4C05-B50D-370941396A79}" type="presParOf" srcId="{F3FD07FA-80A6-4E37-8237-F2977B309C0E}" destId="{E0441D11-AE92-49E9-A557-72918EC22A2E}" srcOrd="2" destOrd="0" presId="urn:microsoft.com/office/officeart/2005/8/layout/vList4"/>
    <dgm:cxn modelId="{3229F606-DB22-48BB-A752-AF805F435E84}" type="presParOf" srcId="{ACB9F363-8BBA-4592-BD3E-C4C7291EBB6A}" destId="{0BD79054-AD35-4B38-9856-F2A336A87A2D}" srcOrd="1" destOrd="0" presId="urn:microsoft.com/office/officeart/2005/8/layout/vList4"/>
    <dgm:cxn modelId="{F721D1AB-9048-470A-A245-55C7607B5AB7}" type="presParOf" srcId="{ACB9F363-8BBA-4592-BD3E-C4C7291EBB6A}" destId="{34203B36-48D0-4C41-95E3-2457382EC12D}" srcOrd="2" destOrd="0" presId="urn:microsoft.com/office/officeart/2005/8/layout/vList4"/>
    <dgm:cxn modelId="{4F615203-2FA2-4B45-8652-30DCF4C9E074}" type="presParOf" srcId="{34203B36-48D0-4C41-95E3-2457382EC12D}" destId="{87A6E319-BFD1-458D-9657-6E790AC9DFCD}" srcOrd="0" destOrd="0" presId="urn:microsoft.com/office/officeart/2005/8/layout/vList4"/>
    <dgm:cxn modelId="{B67458D5-1BB6-461E-A640-F52C7381688E}" type="presParOf" srcId="{34203B36-48D0-4C41-95E3-2457382EC12D}" destId="{4BD5B261-1BA7-44D2-A4E7-CDCB4CF33BA8}" srcOrd="1" destOrd="0" presId="urn:microsoft.com/office/officeart/2005/8/layout/vList4"/>
    <dgm:cxn modelId="{5D5C5AD0-92A1-4CD5-9270-51668701E718}" type="presParOf" srcId="{34203B36-48D0-4C41-95E3-2457382EC12D}" destId="{5FD0DE8A-AD12-4938-9BAE-3D116DA511D5}" srcOrd="2" destOrd="0" presId="urn:microsoft.com/office/officeart/2005/8/layout/vList4"/>
    <dgm:cxn modelId="{619DA40E-252A-49FE-9B1D-A364F3829CD0}" type="presParOf" srcId="{ACB9F363-8BBA-4592-BD3E-C4C7291EBB6A}" destId="{8588A7EE-48F3-4CDB-9959-340C41D784BC}" srcOrd="3" destOrd="0" presId="urn:microsoft.com/office/officeart/2005/8/layout/vList4"/>
    <dgm:cxn modelId="{E2AFA480-E50B-45D3-9D6B-D3552410EDFB}" type="presParOf" srcId="{ACB9F363-8BBA-4592-BD3E-C4C7291EBB6A}" destId="{44B7F691-8EBA-453F-B6A4-92C5CAE8571B}" srcOrd="4" destOrd="0" presId="urn:microsoft.com/office/officeart/2005/8/layout/vList4"/>
    <dgm:cxn modelId="{3000594C-89F0-4DC3-B5EA-1419D6AE1B80}" type="presParOf" srcId="{44B7F691-8EBA-453F-B6A4-92C5CAE8571B}" destId="{C277BBE7-5EF7-445D-B3C6-18C992282EB2}" srcOrd="0" destOrd="0" presId="urn:microsoft.com/office/officeart/2005/8/layout/vList4"/>
    <dgm:cxn modelId="{E97D055C-B663-40F0-9ACF-0B6B6760BC25}" type="presParOf" srcId="{44B7F691-8EBA-453F-B6A4-92C5CAE8571B}" destId="{BF081843-3380-40DC-828C-65CC23DA419D}" srcOrd="1" destOrd="0" presId="urn:microsoft.com/office/officeart/2005/8/layout/vList4"/>
    <dgm:cxn modelId="{C9A746E8-D60A-4AD4-8D92-37AE6B7A1E10}" type="presParOf" srcId="{44B7F691-8EBA-453F-B6A4-92C5CAE8571B}" destId="{B561D074-8C10-43EB-93BF-C9D3A964C2B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A1097F-2C3E-4057-ADC6-B6AFE0F0DACA}" type="doc">
      <dgm:prSet loTypeId="urn:microsoft.com/office/officeart/2005/8/layout/chevron2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l-GR"/>
        </a:p>
      </dgm:t>
    </dgm:pt>
    <dgm:pt modelId="{D4381251-807A-419E-A424-4A5C04B0A53B}">
      <dgm:prSet phldrT="[Κείμενο]"/>
      <dgm:spPr/>
      <dgm:t>
        <a:bodyPr/>
        <a:lstStyle/>
        <a:p>
          <a:r>
            <a:rPr lang="el-GR" dirty="0" smtClean="0"/>
            <a:t>1</a:t>
          </a:r>
          <a:r>
            <a:rPr lang="el-GR" baseline="30000" dirty="0" smtClean="0"/>
            <a:t>ο</a:t>
          </a:r>
          <a:r>
            <a:rPr lang="el-GR" dirty="0" smtClean="0"/>
            <a:t> </a:t>
          </a:r>
          <a:endParaRPr lang="el-GR" dirty="0"/>
        </a:p>
      </dgm:t>
    </dgm:pt>
    <dgm:pt modelId="{3638D2CF-2F8D-4CB9-BB4F-43A1F082FFFE}" type="parTrans" cxnId="{97EB3951-2E49-48F0-B15E-7645BEF84FA4}">
      <dgm:prSet/>
      <dgm:spPr/>
      <dgm:t>
        <a:bodyPr/>
        <a:lstStyle/>
        <a:p>
          <a:endParaRPr lang="el-GR"/>
        </a:p>
      </dgm:t>
    </dgm:pt>
    <dgm:pt modelId="{90BD10E5-953B-4553-A3CA-A2F9F9C187CF}" type="sibTrans" cxnId="{97EB3951-2E49-48F0-B15E-7645BEF84FA4}">
      <dgm:prSet/>
      <dgm:spPr/>
      <dgm:t>
        <a:bodyPr/>
        <a:lstStyle/>
        <a:p>
          <a:endParaRPr lang="el-GR"/>
        </a:p>
      </dgm:t>
    </dgm:pt>
    <dgm:pt modelId="{ABBA33F8-7063-4B0B-90A3-4923FCB93FB1}">
      <dgm:prSet phldrT="[Κείμενο]" custT="1"/>
      <dgm:spPr/>
      <dgm:t>
        <a:bodyPr/>
        <a:lstStyle/>
        <a:p>
          <a:pPr algn="just"/>
          <a:r>
            <a:rPr lang="el-GR" sz="2200" b="1" dirty="0" smtClean="0"/>
            <a:t>Το ΕΥ πληροί τα κριτήρια της ΕξΑΕ όπως αυτά αναφέρθηκαν προηγουμένως. </a:t>
          </a:r>
          <a:r>
            <a:rPr lang="el-GR" sz="1800" i="1" dirty="0" smtClean="0"/>
            <a:t>Σύμφωνα με: βασικές αρχές </a:t>
          </a:r>
          <a:r>
            <a:rPr lang="en-US" sz="1800" i="1" dirty="0" smtClean="0"/>
            <a:t>Holmberg</a:t>
          </a:r>
          <a:r>
            <a:rPr lang="el-GR" sz="1800" i="1" dirty="0" smtClean="0"/>
            <a:t> (1995),</a:t>
          </a:r>
          <a:r>
            <a:rPr lang="en-US" sz="1800" i="1" dirty="0" smtClean="0"/>
            <a:t> </a:t>
          </a:r>
          <a:r>
            <a:rPr lang="el-GR" sz="1800" i="1" dirty="0" smtClean="0"/>
            <a:t>Σπανακά &amp; Λιοναράκη (2017),Σπαντιδάκη &amp; Αναστασιάδη (2007),τυπολογία των West &amp; Λιοναράκη (2001). </a:t>
          </a:r>
          <a:endParaRPr lang="el-GR" sz="1800" i="1" dirty="0"/>
        </a:p>
      </dgm:t>
    </dgm:pt>
    <dgm:pt modelId="{77A5E6ED-195D-47A2-8363-67BBB5DB4334}" type="parTrans" cxnId="{7F9CD752-A30E-408E-9F4F-1E5384DE55FC}">
      <dgm:prSet/>
      <dgm:spPr/>
      <dgm:t>
        <a:bodyPr/>
        <a:lstStyle/>
        <a:p>
          <a:endParaRPr lang="el-GR"/>
        </a:p>
      </dgm:t>
    </dgm:pt>
    <dgm:pt modelId="{F40FB797-F988-4584-9EC5-1AC826525BAB}" type="sibTrans" cxnId="{7F9CD752-A30E-408E-9F4F-1E5384DE55FC}">
      <dgm:prSet/>
      <dgm:spPr/>
      <dgm:t>
        <a:bodyPr/>
        <a:lstStyle/>
        <a:p>
          <a:endParaRPr lang="el-GR"/>
        </a:p>
      </dgm:t>
    </dgm:pt>
    <dgm:pt modelId="{56E9A68E-EFCA-4A2A-9BAB-291D6D40A0D6}">
      <dgm:prSet phldrT="[Κείμενο]"/>
      <dgm:spPr/>
      <dgm:t>
        <a:bodyPr/>
        <a:lstStyle/>
        <a:p>
          <a:r>
            <a:rPr lang="el-GR" dirty="0" smtClean="0"/>
            <a:t>2</a:t>
          </a:r>
          <a:r>
            <a:rPr lang="el-GR" baseline="30000" dirty="0" smtClean="0"/>
            <a:t>ο</a:t>
          </a:r>
          <a:r>
            <a:rPr lang="el-GR" dirty="0" smtClean="0"/>
            <a:t> </a:t>
          </a:r>
          <a:endParaRPr lang="el-GR" dirty="0"/>
        </a:p>
      </dgm:t>
    </dgm:pt>
    <dgm:pt modelId="{9F2AEF74-9CE3-4790-9981-72992A27AEC4}" type="parTrans" cxnId="{FD6DC172-E1D4-4A79-A082-0928B118C674}">
      <dgm:prSet/>
      <dgm:spPr/>
      <dgm:t>
        <a:bodyPr/>
        <a:lstStyle/>
        <a:p>
          <a:endParaRPr lang="el-GR"/>
        </a:p>
      </dgm:t>
    </dgm:pt>
    <dgm:pt modelId="{C092F41C-9A1E-4EA9-AF5A-650415BA4B61}" type="sibTrans" cxnId="{FD6DC172-E1D4-4A79-A082-0928B118C674}">
      <dgm:prSet/>
      <dgm:spPr/>
      <dgm:t>
        <a:bodyPr/>
        <a:lstStyle/>
        <a:p>
          <a:endParaRPr lang="el-GR"/>
        </a:p>
      </dgm:t>
    </dgm:pt>
    <dgm:pt modelId="{0536C9FC-45E1-4727-AC60-E31606876E26}">
      <dgm:prSet phldrT="[Κείμενο]" custT="1"/>
      <dgm:spPr/>
      <dgm:t>
        <a:bodyPr/>
        <a:lstStyle/>
        <a:p>
          <a:pPr algn="just"/>
          <a:r>
            <a:rPr lang="el-GR" sz="2200" b="1" dirty="0" smtClean="0"/>
            <a:t>Το συμπληρωματικό ΕΥ για τη Μάχη της Κρήτης είναι εύχρηστο και αισθητικά καλαίσθητο.                                                                                                                                      </a:t>
          </a:r>
          <a:r>
            <a:rPr lang="el-GR" sz="1800" b="0" dirty="0" smtClean="0"/>
            <a:t>Ενισχύει τα αποτελέσματα των ερευνών </a:t>
          </a:r>
          <a:r>
            <a:rPr lang="el-GR" sz="1800" dirty="0" smtClean="0"/>
            <a:t>των Κατσαντώνη (2017), Σκαράκη (2018), Μαμαλάκη (2018).</a:t>
          </a:r>
          <a:endParaRPr lang="el-GR" sz="1800" dirty="0"/>
        </a:p>
      </dgm:t>
    </dgm:pt>
    <dgm:pt modelId="{8C6FFFB3-2934-4F42-8EAC-FB7DE9A60710}" type="parTrans" cxnId="{7087717F-BBD0-4F51-9E56-B7B1200D9FEC}">
      <dgm:prSet/>
      <dgm:spPr/>
      <dgm:t>
        <a:bodyPr/>
        <a:lstStyle/>
        <a:p>
          <a:endParaRPr lang="el-GR"/>
        </a:p>
      </dgm:t>
    </dgm:pt>
    <dgm:pt modelId="{01E57A88-53BD-4FBF-9C34-51E85CE8EC09}" type="sibTrans" cxnId="{7087717F-BBD0-4F51-9E56-B7B1200D9FEC}">
      <dgm:prSet/>
      <dgm:spPr/>
      <dgm:t>
        <a:bodyPr/>
        <a:lstStyle/>
        <a:p>
          <a:endParaRPr lang="el-GR"/>
        </a:p>
      </dgm:t>
    </dgm:pt>
    <dgm:pt modelId="{B71378C1-BEC0-4D40-BD1E-DC14FBAE2A14}">
      <dgm:prSet phldrT="[Κείμενο]"/>
      <dgm:spPr/>
      <dgm:t>
        <a:bodyPr/>
        <a:lstStyle/>
        <a:p>
          <a:r>
            <a:rPr lang="el-GR" dirty="0" smtClean="0"/>
            <a:t>3</a:t>
          </a:r>
          <a:r>
            <a:rPr lang="el-GR" baseline="30000" dirty="0" smtClean="0"/>
            <a:t>ο</a:t>
          </a:r>
          <a:r>
            <a:rPr lang="el-GR" dirty="0" smtClean="0"/>
            <a:t> </a:t>
          </a:r>
          <a:endParaRPr lang="el-GR" dirty="0"/>
        </a:p>
      </dgm:t>
    </dgm:pt>
    <dgm:pt modelId="{A83120D1-26CF-4567-8FDA-BB0AA736F33E}" type="parTrans" cxnId="{C3C381EB-9021-484F-A69E-DDF47DDFBFCE}">
      <dgm:prSet/>
      <dgm:spPr/>
      <dgm:t>
        <a:bodyPr/>
        <a:lstStyle/>
        <a:p>
          <a:endParaRPr lang="el-GR"/>
        </a:p>
      </dgm:t>
    </dgm:pt>
    <dgm:pt modelId="{0C3FA1DB-3CC6-4FB6-BDC3-DA5FD0C79ED1}" type="sibTrans" cxnId="{C3C381EB-9021-484F-A69E-DDF47DDFBFCE}">
      <dgm:prSet/>
      <dgm:spPr/>
      <dgm:t>
        <a:bodyPr/>
        <a:lstStyle/>
        <a:p>
          <a:endParaRPr lang="el-GR"/>
        </a:p>
      </dgm:t>
    </dgm:pt>
    <dgm:pt modelId="{B92166C3-8A39-4250-B8AE-99C2D9A32374}">
      <dgm:prSet phldrT="[Κείμενο]" custT="1"/>
      <dgm:spPr/>
      <dgm:t>
        <a:bodyPr/>
        <a:lstStyle/>
        <a:p>
          <a:pPr algn="just"/>
          <a:r>
            <a:rPr lang="el-GR" sz="2200" b="1" dirty="0" smtClean="0"/>
            <a:t>Το ΕΥ πληροί τα απαραίτητα κριτήρια διδακτικού περιεχομένου για να χρησιμοποιηθεί ως συμπληρωματικό διδακτικό υλικό στη μαθησιακή διαδικασία.                                                                                                                                                                    </a:t>
          </a:r>
          <a:r>
            <a:rPr lang="el-GR" sz="1800" b="0" dirty="0" smtClean="0"/>
            <a:t>Ενισχύεται  η θέση των Παναγιωτακοπούλου, Πιερρακέα &amp; Πιντέλα (2003). </a:t>
          </a:r>
          <a:endParaRPr lang="el-GR" sz="1800" b="0" dirty="0"/>
        </a:p>
      </dgm:t>
    </dgm:pt>
    <dgm:pt modelId="{0CC8A7B7-1EF6-418C-A641-98EA3D64AB5C}" type="parTrans" cxnId="{E123DFAD-3E61-44D6-A73F-BAB4192B5DCC}">
      <dgm:prSet/>
      <dgm:spPr/>
      <dgm:t>
        <a:bodyPr/>
        <a:lstStyle/>
        <a:p>
          <a:endParaRPr lang="el-GR"/>
        </a:p>
      </dgm:t>
    </dgm:pt>
    <dgm:pt modelId="{AC345D9B-DF62-40A1-B28E-E244B2B89548}" type="sibTrans" cxnId="{E123DFAD-3E61-44D6-A73F-BAB4192B5DCC}">
      <dgm:prSet/>
      <dgm:spPr/>
      <dgm:t>
        <a:bodyPr/>
        <a:lstStyle/>
        <a:p>
          <a:endParaRPr lang="el-GR"/>
        </a:p>
      </dgm:t>
    </dgm:pt>
    <dgm:pt modelId="{5D3D0AFB-220C-415D-9807-41F89E3E8C97}" type="pres">
      <dgm:prSet presAssocID="{A7A1097F-2C3E-4057-ADC6-B6AFE0F0DAC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9401856-BB40-445A-B403-B8945B0F1329}" type="pres">
      <dgm:prSet presAssocID="{D4381251-807A-419E-A424-4A5C04B0A53B}" presName="composite" presStyleCnt="0"/>
      <dgm:spPr/>
    </dgm:pt>
    <dgm:pt modelId="{FB0A3D32-7890-458D-92CC-0E3BE1675EFB}" type="pres">
      <dgm:prSet presAssocID="{D4381251-807A-419E-A424-4A5C04B0A53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E5BA11D-C36A-4A08-A959-B7DBD512ABEF}" type="pres">
      <dgm:prSet presAssocID="{D4381251-807A-419E-A424-4A5C04B0A53B}" presName="descendantText" presStyleLbl="alignAcc1" presStyleIdx="0" presStyleCnt="3" custScaleY="1410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F59C2B1-798B-44EA-9A24-FFC3FD627647}" type="pres">
      <dgm:prSet presAssocID="{90BD10E5-953B-4553-A3CA-A2F9F9C187CF}" presName="sp" presStyleCnt="0"/>
      <dgm:spPr/>
    </dgm:pt>
    <dgm:pt modelId="{34CF379A-512B-41A8-A777-A697954D5CED}" type="pres">
      <dgm:prSet presAssocID="{56E9A68E-EFCA-4A2A-9BAB-291D6D40A0D6}" presName="composite" presStyleCnt="0"/>
      <dgm:spPr/>
    </dgm:pt>
    <dgm:pt modelId="{0EC4F569-ABDD-4182-9643-9958E932B521}" type="pres">
      <dgm:prSet presAssocID="{56E9A68E-EFCA-4A2A-9BAB-291D6D40A0D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D08954E-838E-4A4D-9E9F-F58FF9895962}" type="pres">
      <dgm:prSet presAssocID="{56E9A68E-EFCA-4A2A-9BAB-291D6D40A0D6}" presName="descendantText" presStyleLbl="alignAcc1" presStyleIdx="1" presStyleCnt="3" custScaleY="132319" custLinFactNeighborX="545" custLinFactNeighborY="4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6C42402-AFE1-4D30-A087-8DABBEC0B54A}" type="pres">
      <dgm:prSet presAssocID="{C092F41C-9A1E-4EA9-AF5A-650415BA4B61}" presName="sp" presStyleCnt="0"/>
      <dgm:spPr/>
    </dgm:pt>
    <dgm:pt modelId="{41141FA8-C5A0-404A-B341-FC532FB3B642}" type="pres">
      <dgm:prSet presAssocID="{B71378C1-BEC0-4D40-BD1E-DC14FBAE2A14}" presName="composite" presStyleCnt="0"/>
      <dgm:spPr/>
    </dgm:pt>
    <dgm:pt modelId="{F6E59A3A-D6FC-4D1B-A05C-F4497C47A678}" type="pres">
      <dgm:prSet presAssocID="{B71378C1-BEC0-4D40-BD1E-DC14FBAE2A1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B9B9936-92AD-46EC-A2E5-5C5CAC1A1707}" type="pres">
      <dgm:prSet presAssocID="{B71378C1-BEC0-4D40-BD1E-DC14FBAE2A14}" presName="descendantText" presStyleLbl="alignAcc1" presStyleIdx="2" presStyleCnt="3" custScaleY="16702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EB3951-2E49-48F0-B15E-7645BEF84FA4}" srcId="{A7A1097F-2C3E-4057-ADC6-B6AFE0F0DACA}" destId="{D4381251-807A-419E-A424-4A5C04B0A53B}" srcOrd="0" destOrd="0" parTransId="{3638D2CF-2F8D-4CB9-BB4F-43A1F082FFFE}" sibTransId="{90BD10E5-953B-4553-A3CA-A2F9F9C187CF}"/>
    <dgm:cxn modelId="{E123DFAD-3E61-44D6-A73F-BAB4192B5DCC}" srcId="{B71378C1-BEC0-4D40-BD1E-DC14FBAE2A14}" destId="{B92166C3-8A39-4250-B8AE-99C2D9A32374}" srcOrd="0" destOrd="0" parTransId="{0CC8A7B7-1EF6-418C-A641-98EA3D64AB5C}" sibTransId="{AC345D9B-DF62-40A1-B28E-E244B2B89548}"/>
    <dgm:cxn modelId="{158BFC2A-D138-44DC-BCCB-F627FA7600CD}" type="presOf" srcId="{56E9A68E-EFCA-4A2A-9BAB-291D6D40A0D6}" destId="{0EC4F569-ABDD-4182-9643-9958E932B521}" srcOrd="0" destOrd="0" presId="urn:microsoft.com/office/officeart/2005/8/layout/chevron2"/>
    <dgm:cxn modelId="{C3C381EB-9021-484F-A69E-DDF47DDFBFCE}" srcId="{A7A1097F-2C3E-4057-ADC6-B6AFE0F0DACA}" destId="{B71378C1-BEC0-4D40-BD1E-DC14FBAE2A14}" srcOrd="2" destOrd="0" parTransId="{A83120D1-26CF-4567-8FDA-BB0AA736F33E}" sibTransId="{0C3FA1DB-3CC6-4FB6-BDC3-DA5FD0C79ED1}"/>
    <dgm:cxn modelId="{7087717F-BBD0-4F51-9E56-B7B1200D9FEC}" srcId="{56E9A68E-EFCA-4A2A-9BAB-291D6D40A0D6}" destId="{0536C9FC-45E1-4727-AC60-E31606876E26}" srcOrd="0" destOrd="0" parTransId="{8C6FFFB3-2934-4F42-8EAC-FB7DE9A60710}" sibTransId="{01E57A88-53BD-4FBF-9C34-51E85CE8EC09}"/>
    <dgm:cxn modelId="{62675D6E-8535-4F98-83B9-8C5412B0F974}" type="presOf" srcId="{ABBA33F8-7063-4B0B-90A3-4923FCB93FB1}" destId="{FE5BA11D-C36A-4A08-A959-B7DBD512ABEF}" srcOrd="0" destOrd="0" presId="urn:microsoft.com/office/officeart/2005/8/layout/chevron2"/>
    <dgm:cxn modelId="{0B37816D-FC69-4A55-B457-9F38C44C0D96}" type="presOf" srcId="{D4381251-807A-419E-A424-4A5C04B0A53B}" destId="{FB0A3D32-7890-458D-92CC-0E3BE1675EFB}" srcOrd="0" destOrd="0" presId="urn:microsoft.com/office/officeart/2005/8/layout/chevron2"/>
    <dgm:cxn modelId="{9381D47A-9854-4EF2-93E3-F8C53B776C42}" type="presOf" srcId="{B71378C1-BEC0-4D40-BD1E-DC14FBAE2A14}" destId="{F6E59A3A-D6FC-4D1B-A05C-F4497C47A678}" srcOrd="0" destOrd="0" presId="urn:microsoft.com/office/officeart/2005/8/layout/chevron2"/>
    <dgm:cxn modelId="{7A200C28-412A-4045-8585-E614BBF38EE3}" type="presOf" srcId="{0536C9FC-45E1-4727-AC60-E31606876E26}" destId="{DD08954E-838E-4A4D-9E9F-F58FF9895962}" srcOrd="0" destOrd="0" presId="urn:microsoft.com/office/officeart/2005/8/layout/chevron2"/>
    <dgm:cxn modelId="{FD6DC172-E1D4-4A79-A082-0928B118C674}" srcId="{A7A1097F-2C3E-4057-ADC6-B6AFE0F0DACA}" destId="{56E9A68E-EFCA-4A2A-9BAB-291D6D40A0D6}" srcOrd="1" destOrd="0" parTransId="{9F2AEF74-9CE3-4790-9981-72992A27AEC4}" sibTransId="{C092F41C-9A1E-4EA9-AF5A-650415BA4B61}"/>
    <dgm:cxn modelId="{E9FB0B0C-E4BE-455E-B8A2-3D8B6525D80A}" type="presOf" srcId="{B92166C3-8A39-4250-B8AE-99C2D9A32374}" destId="{2B9B9936-92AD-46EC-A2E5-5C5CAC1A1707}" srcOrd="0" destOrd="0" presId="urn:microsoft.com/office/officeart/2005/8/layout/chevron2"/>
    <dgm:cxn modelId="{7F9CD752-A30E-408E-9F4F-1E5384DE55FC}" srcId="{D4381251-807A-419E-A424-4A5C04B0A53B}" destId="{ABBA33F8-7063-4B0B-90A3-4923FCB93FB1}" srcOrd="0" destOrd="0" parTransId="{77A5E6ED-195D-47A2-8363-67BBB5DB4334}" sibTransId="{F40FB797-F988-4584-9EC5-1AC826525BAB}"/>
    <dgm:cxn modelId="{E6ADB3D3-A72E-42F3-B0B4-9E262AEE11E7}" type="presOf" srcId="{A7A1097F-2C3E-4057-ADC6-B6AFE0F0DACA}" destId="{5D3D0AFB-220C-415D-9807-41F89E3E8C97}" srcOrd="0" destOrd="0" presId="urn:microsoft.com/office/officeart/2005/8/layout/chevron2"/>
    <dgm:cxn modelId="{AA434EF1-EF12-4B8F-A1FD-A483124AF24F}" type="presParOf" srcId="{5D3D0AFB-220C-415D-9807-41F89E3E8C97}" destId="{59401856-BB40-445A-B403-B8945B0F1329}" srcOrd="0" destOrd="0" presId="urn:microsoft.com/office/officeart/2005/8/layout/chevron2"/>
    <dgm:cxn modelId="{4BD43BA4-3D1D-4125-AA59-8461B363CB69}" type="presParOf" srcId="{59401856-BB40-445A-B403-B8945B0F1329}" destId="{FB0A3D32-7890-458D-92CC-0E3BE1675EFB}" srcOrd="0" destOrd="0" presId="urn:microsoft.com/office/officeart/2005/8/layout/chevron2"/>
    <dgm:cxn modelId="{01CE5090-6B44-4CF0-9428-E5DD746FC41C}" type="presParOf" srcId="{59401856-BB40-445A-B403-B8945B0F1329}" destId="{FE5BA11D-C36A-4A08-A959-B7DBD512ABEF}" srcOrd="1" destOrd="0" presId="urn:microsoft.com/office/officeart/2005/8/layout/chevron2"/>
    <dgm:cxn modelId="{DB213BA2-D4C9-4D8B-9747-50200F030448}" type="presParOf" srcId="{5D3D0AFB-220C-415D-9807-41F89E3E8C97}" destId="{9F59C2B1-798B-44EA-9A24-FFC3FD627647}" srcOrd="1" destOrd="0" presId="urn:microsoft.com/office/officeart/2005/8/layout/chevron2"/>
    <dgm:cxn modelId="{A3A3A6E6-7B8E-40ED-A904-45788D48F583}" type="presParOf" srcId="{5D3D0AFB-220C-415D-9807-41F89E3E8C97}" destId="{34CF379A-512B-41A8-A777-A697954D5CED}" srcOrd="2" destOrd="0" presId="urn:microsoft.com/office/officeart/2005/8/layout/chevron2"/>
    <dgm:cxn modelId="{2AB179D4-D74D-4073-9861-3A570E902BF5}" type="presParOf" srcId="{34CF379A-512B-41A8-A777-A697954D5CED}" destId="{0EC4F569-ABDD-4182-9643-9958E932B521}" srcOrd="0" destOrd="0" presId="urn:microsoft.com/office/officeart/2005/8/layout/chevron2"/>
    <dgm:cxn modelId="{07559EE8-5160-4569-99AB-658A5BF4E006}" type="presParOf" srcId="{34CF379A-512B-41A8-A777-A697954D5CED}" destId="{DD08954E-838E-4A4D-9E9F-F58FF9895962}" srcOrd="1" destOrd="0" presId="urn:microsoft.com/office/officeart/2005/8/layout/chevron2"/>
    <dgm:cxn modelId="{630A7EA9-7DC7-42D4-8952-F7587BEF9FDE}" type="presParOf" srcId="{5D3D0AFB-220C-415D-9807-41F89E3E8C97}" destId="{A6C42402-AFE1-4D30-A087-8DABBEC0B54A}" srcOrd="3" destOrd="0" presId="urn:microsoft.com/office/officeart/2005/8/layout/chevron2"/>
    <dgm:cxn modelId="{54CCF117-50E2-4604-B641-44DE413110DB}" type="presParOf" srcId="{5D3D0AFB-220C-415D-9807-41F89E3E8C97}" destId="{41141FA8-C5A0-404A-B341-FC532FB3B642}" srcOrd="4" destOrd="0" presId="urn:microsoft.com/office/officeart/2005/8/layout/chevron2"/>
    <dgm:cxn modelId="{DE58C747-2F8D-4B3E-B8AA-42741212EDF8}" type="presParOf" srcId="{41141FA8-C5A0-404A-B341-FC532FB3B642}" destId="{F6E59A3A-D6FC-4D1B-A05C-F4497C47A678}" srcOrd="0" destOrd="0" presId="urn:microsoft.com/office/officeart/2005/8/layout/chevron2"/>
    <dgm:cxn modelId="{48771F5D-25AF-47BC-8A63-AE828EC3DC7A}" type="presParOf" srcId="{41141FA8-C5A0-404A-B341-FC532FB3B642}" destId="{2B9B9936-92AD-46EC-A2E5-5C5CAC1A17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67FECE-5302-403B-B42C-F7972BD66C12}" type="doc">
      <dgm:prSet loTypeId="urn:microsoft.com/office/officeart/2005/8/layout/cycle4" loCatId="matrix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l-GR"/>
        </a:p>
      </dgm:t>
    </dgm:pt>
    <dgm:pt modelId="{EBD92C60-626C-405E-BBA7-8DE1745B4B70}">
      <dgm:prSet phldrT="[Κείμενο]" custT="1"/>
      <dgm:spPr/>
      <dgm:t>
        <a:bodyPr/>
        <a:lstStyle/>
        <a:p>
          <a:r>
            <a:rPr lang="el-GR" sz="2000" b="1" dirty="0" smtClean="0"/>
            <a:t>Αρχές ΕξΑΕ</a:t>
          </a:r>
          <a:endParaRPr lang="el-GR" sz="2000" b="1" dirty="0"/>
        </a:p>
      </dgm:t>
    </dgm:pt>
    <dgm:pt modelId="{FB7DAF66-9D3C-4ACE-AFAA-961E4D8C4556}" type="parTrans" cxnId="{266B0776-8756-47C6-AE4B-FA7A17E1EDC9}">
      <dgm:prSet/>
      <dgm:spPr/>
      <dgm:t>
        <a:bodyPr/>
        <a:lstStyle/>
        <a:p>
          <a:endParaRPr lang="el-GR"/>
        </a:p>
      </dgm:t>
    </dgm:pt>
    <dgm:pt modelId="{269C8E86-D8DF-4F57-B079-7FA653BBB129}" type="sibTrans" cxnId="{266B0776-8756-47C6-AE4B-FA7A17E1EDC9}">
      <dgm:prSet/>
      <dgm:spPr/>
      <dgm:t>
        <a:bodyPr/>
        <a:lstStyle/>
        <a:p>
          <a:endParaRPr lang="el-GR"/>
        </a:p>
      </dgm:t>
    </dgm:pt>
    <dgm:pt modelId="{842257F7-2AA2-4532-A517-46CC063E360C}">
      <dgm:prSet phldrT="[Κείμενο]" custT="1"/>
      <dgm:spPr/>
      <dgm:t>
        <a:bodyPr/>
        <a:lstStyle/>
        <a:p>
          <a:pPr algn="l"/>
          <a:r>
            <a:rPr lang="el-GR" sz="1800" dirty="0" smtClean="0"/>
            <a:t>Οι </a:t>
          </a:r>
          <a:r>
            <a:rPr lang="el-GR" sz="1800" dirty="0" smtClean="0">
              <a:solidFill>
                <a:srgbClr val="FF0000"/>
              </a:solidFill>
            </a:rPr>
            <a:t>βασικές αρχές της ΕξΑΕ </a:t>
          </a:r>
          <a:r>
            <a:rPr lang="el-GR" sz="1800" dirty="0" smtClean="0"/>
            <a:t> (</a:t>
          </a:r>
          <a:r>
            <a:rPr lang="en-US" sz="1800" dirty="0" smtClean="0"/>
            <a:t>Holmberg</a:t>
          </a:r>
          <a:r>
            <a:rPr lang="el-GR" sz="1800" dirty="0" smtClean="0"/>
            <a:t>,1995)</a:t>
          </a:r>
          <a:endParaRPr lang="el-GR" sz="1800" dirty="0"/>
        </a:p>
      </dgm:t>
    </dgm:pt>
    <dgm:pt modelId="{E431BE09-13F3-4631-ADFF-FEC18E448034}" type="parTrans" cxnId="{23022C01-2360-49E7-BCB2-0599F1CA2B3D}">
      <dgm:prSet/>
      <dgm:spPr/>
      <dgm:t>
        <a:bodyPr/>
        <a:lstStyle/>
        <a:p>
          <a:endParaRPr lang="el-GR"/>
        </a:p>
      </dgm:t>
    </dgm:pt>
    <dgm:pt modelId="{C51F03A0-DF67-4C66-B9F8-135154134C2A}" type="sibTrans" cxnId="{23022C01-2360-49E7-BCB2-0599F1CA2B3D}">
      <dgm:prSet/>
      <dgm:spPr/>
      <dgm:t>
        <a:bodyPr/>
        <a:lstStyle/>
        <a:p>
          <a:endParaRPr lang="el-GR"/>
        </a:p>
      </dgm:t>
    </dgm:pt>
    <dgm:pt modelId="{647EB1FB-69CB-4AC1-8B78-BFE10DEA56EE}">
      <dgm:prSet phldrT="[Κείμενο]" custT="1"/>
      <dgm:spPr/>
      <dgm:t>
        <a:bodyPr/>
        <a:lstStyle/>
        <a:p>
          <a:r>
            <a:rPr lang="el-GR" sz="1800" b="1" dirty="0" smtClean="0"/>
            <a:t>Αρχές </a:t>
          </a:r>
          <a:r>
            <a:rPr lang="el-GR" sz="1800" b="1" dirty="0" smtClean="0"/>
            <a:t>Α/</a:t>
          </a:r>
          <a:r>
            <a:rPr lang="el-GR" sz="1800" b="1" dirty="0" err="1" smtClean="0"/>
            <a:t>βάθμιας</a:t>
          </a:r>
          <a:r>
            <a:rPr lang="el-GR" sz="1800" b="1" dirty="0" smtClean="0"/>
            <a:t> </a:t>
          </a:r>
          <a:r>
            <a:rPr lang="el-GR" sz="1800" b="1" dirty="0" smtClean="0"/>
            <a:t>Εκπαίδευσης</a:t>
          </a:r>
          <a:endParaRPr lang="el-GR" sz="1800" b="1" dirty="0"/>
        </a:p>
      </dgm:t>
    </dgm:pt>
    <dgm:pt modelId="{55C20B44-4463-47D0-948A-14E4FC52B61C}" type="parTrans" cxnId="{30A70325-B78F-40A2-B2E7-7517393C9287}">
      <dgm:prSet/>
      <dgm:spPr/>
      <dgm:t>
        <a:bodyPr/>
        <a:lstStyle/>
        <a:p>
          <a:endParaRPr lang="el-GR"/>
        </a:p>
      </dgm:t>
    </dgm:pt>
    <dgm:pt modelId="{14D52DD2-B800-40AD-89CB-E9C7CD41CDEC}" type="sibTrans" cxnId="{30A70325-B78F-40A2-B2E7-7517393C9287}">
      <dgm:prSet/>
      <dgm:spPr/>
      <dgm:t>
        <a:bodyPr/>
        <a:lstStyle/>
        <a:p>
          <a:endParaRPr lang="el-GR"/>
        </a:p>
      </dgm:t>
    </dgm:pt>
    <dgm:pt modelId="{638606D5-48C0-4046-9CD0-27B885CFC3DF}">
      <dgm:prSet phldrT="[Κείμενο]" custT="1"/>
      <dgm:spPr/>
      <dgm:t>
        <a:bodyPr/>
        <a:lstStyle/>
        <a:p>
          <a:r>
            <a:rPr lang="el-GR" sz="1800" b="1" dirty="0" smtClean="0"/>
            <a:t>Αρχές Ψηφιακού Λογισμικού</a:t>
          </a:r>
          <a:endParaRPr lang="el-GR" sz="1800" b="1" dirty="0"/>
        </a:p>
      </dgm:t>
    </dgm:pt>
    <dgm:pt modelId="{829D66BA-A0A8-4F2D-BF49-B6412AF7F193}" type="parTrans" cxnId="{183BF472-8893-460D-855D-34CC4CF5BC48}">
      <dgm:prSet/>
      <dgm:spPr/>
      <dgm:t>
        <a:bodyPr/>
        <a:lstStyle/>
        <a:p>
          <a:endParaRPr lang="el-GR"/>
        </a:p>
      </dgm:t>
    </dgm:pt>
    <dgm:pt modelId="{C236745F-FF49-49E9-AA46-2973B88AD975}" type="sibTrans" cxnId="{183BF472-8893-460D-855D-34CC4CF5BC48}">
      <dgm:prSet/>
      <dgm:spPr/>
      <dgm:t>
        <a:bodyPr/>
        <a:lstStyle/>
        <a:p>
          <a:endParaRPr lang="el-GR"/>
        </a:p>
      </dgm:t>
    </dgm:pt>
    <dgm:pt modelId="{24261351-3F6B-472D-B3C5-AD49FF0FD533}">
      <dgm:prSet phldrT="[Κείμενο]" custT="1"/>
      <dgm:spPr/>
      <dgm:t>
        <a:bodyPr/>
        <a:lstStyle/>
        <a:p>
          <a:r>
            <a:rPr lang="el-GR" sz="2000" dirty="0" smtClean="0"/>
            <a:t>Τεχνική αρτιότητα</a:t>
          </a:r>
          <a:endParaRPr lang="el-GR" sz="2000" dirty="0"/>
        </a:p>
      </dgm:t>
    </dgm:pt>
    <dgm:pt modelId="{814E3B39-D3D7-44B8-AA63-41B54323151F}" type="parTrans" cxnId="{04E862B8-250B-4442-89F3-4E8186BCF31B}">
      <dgm:prSet/>
      <dgm:spPr/>
      <dgm:t>
        <a:bodyPr/>
        <a:lstStyle/>
        <a:p>
          <a:endParaRPr lang="el-GR"/>
        </a:p>
      </dgm:t>
    </dgm:pt>
    <dgm:pt modelId="{0D400C37-8F5C-4473-895E-C9F137E730B7}" type="sibTrans" cxnId="{04E862B8-250B-4442-89F3-4E8186BCF31B}">
      <dgm:prSet/>
      <dgm:spPr/>
      <dgm:t>
        <a:bodyPr/>
        <a:lstStyle/>
        <a:p>
          <a:endParaRPr lang="el-GR"/>
        </a:p>
      </dgm:t>
    </dgm:pt>
    <dgm:pt modelId="{387D5E6C-D5E7-4C65-811E-D11325D65203}">
      <dgm:prSet phldrT="[Κείμενο]" custT="1"/>
      <dgm:spPr/>
      <dgm:t>
        <a:bodyPr/>
        <a:lstStyle/>
        <a:p>
          <a:r>
            <a:rPr lang="el-GR" sz="2000" b="1" dirty="0" smtClean="0"/>
            <a:t>Αρχές Τοπικής Ιστορίας</a:t>
          </a:r>
          <a:endParaRPr lang="el-GR" sz="2000" b="1" dirty="0"/>
        </a:p>
      </dgm:t>
    </dgm:pt>
    <dgm:pt modelId="{29826DE2-227E-4D83-AC52-1B42DC31B36F}" type="parTrans" cxnId="{0E60B3A7-A6EC-4625-8F7F-572A6761B619}">
      <dgm:prSet/>
      <dgm:spPr/>
      <dgm:t>
        <a:bodyPr/>
        <a:lstStyle/>
        <a:p>
          <a:endParaRPr lang="el-GR"/>
        </a:p>
      </dgm:t>
    </dgm:pt>
    <dgm:pt modelId="{F0499D84-9D84-42D2-82B5-24E3D2C36667}" type="sibTrans" cxnId="{0E60B3A7-A6EC-4625-8F7F-572A6761B619}">
      <dgm:prSet/>
      <dgm:spPr/>
      <dgm:t>
        <a:bodyPr/>
        <a:lstStyle/>
        <a:p>
          <a:endParaRPr lang="el-GR"/>
        </a:p>
      </dgm:t>
    </dgm:pt>
    <dgm:pt modelId="{5948EEA6-232E-4E38-BDAB-A870E6BA36FA}">
      <dgm:prSet phldrT="[Κείμενο]" custT="1"/>
      <dgm:spPr/>
      <dgm:t>
        <a:bodyPr/>
        <a:lstStyle/>
        <a:p>
          <a:r>
            <a:rPr lang="el-GR" sz="2000" dirty="0" smtClean="0"/>
            <a:t>Διαθεματικότητα</a:t>
          </a:r>
          <a:endParaRPr lang="el-GR" sz="2000" dirty="0"/>
        </a:p>
      </dgm:t>
    </dgm:pt>
    <dgm:pt modelId="{56665D40-E9E5-4AD8-9A53-DE8396EB80E2}" type="parTrans" cxnId="{62C379CB-FF5B-4DCE-B14B-6048571B7329}">
      <dgm:prSet/>
      <dgm:spPr/>
      <dgm:t>
        <a:bodyPr/>
        <a:lstStyle/>
        <a:p>
          <a:endParaRPr lang="el-GR"/>
        </a:p>
      </dgm:t>
    </dgm:pt>
    <dgm:pt modelId="{431DC993-89D0-4A1B-964A-51834BAEEC1D}" type="sibTrans" cxnId="{62C379CB-FF5B-4DCE-B14B-6048571B7329}">
      <dgm:prSet/>
      <dgm:spPr/>
      <dgm:t>
        <a:bodyPr/>
        <a:lstStyle/>
        <a:p>
          <a:endParaRPr lang="el-GR"/>
        </a:p>
      </dgm:t>
    </dgm:pt>
    <dgm:pt modelId="{814E90BB-5C74-4A10-9522-CEA01600B62F}">
      <dgm:prSet custT="1"/>
      <dgm:spPr/>
      <dgm:t>
        <a:bodyPr/>
        <a:lstStyle/>
        <a:p>
          <a:pPr algn="l"/>
          <a:r>
            <a:rPr lang="el-GR" sz="1800" dirty="0" smtClean="0"/>
            <a:t>Οι </a:t>
          </a:r>
          <a:r>
            <a:rPr lang="el-GR" sz="1800" dirty="0" smtClean="0">
              <a:solidFill>
                <a:srgbClr val="FF0000"/>
              </a:solidFill>
            </a:rPr>
            <a:t>τρείς δέσμες</a:t>
          </a:r>
          <a:r>
            <a:rPr lang="el-GR" sz="1800" dirty="0" smtClean="0"/>
            <a:t> (Λιοναράκης,2001) </a:t>
          </a:r>
        </a:p>
      </dgm:t>
    </dgm:pt>
    <dgm:pt modelId="{37158C0E-E8E0-4A1B-B364-46EAFE86BA99}" type="parTrans" cxnId="{C9AA90BB-0313-4409-8A5B-F610C9C2ABF2}">
      <dgm:prSet/>
      <dgm:spPr/>
      <dgm:t>
        <a:bodyPr/>
        <a:lstStyle/>
        <a:p>
          <a:endParaRPr lang="el-GR"/>
        </a:p>
      </dgm:t>
    </dgm:pt>
    <dgm:pt modelId="{EC8D785C-C955-4137-B891-7F126442F823}" type="sibTrans" cxnId="{C9AA90BB-0313-4409-8A5B-F610C9C2ABF2}">
      <dgm:prSet/>
      <dgm:spPr/>
      <dgm:t>
        <a:bodyPr/>
        <a:lstStyle/>
        <a:p>
          <a:endParaRPr lang="el-GR"/>
        </a:p>
      </dgm:t>
    </dgm:pt>
    <dgm:pt modelId="{BABD812F-C2B6-40A6-A9ED-466B627CB85F}">
      <dgm:prSet custT="1"/>
      <dgm:spPr/>
      <dgm:t>
        <a:bodyPr/>
        <a:lstStyle/>
        <a:p>
          <a:pPr algn="l"/>
          <a:r>
            <a:rPr lang="el-GR" sz="1800" dirty="0" smtClean="0"/>
            <a:t>Οι </a:t>
          </a:r>
          <a:r>
            <a:rPr lang="el-GR" sz="1800" dirty="0" smtClean="0">
              <a:solidFill>
                <a:srgbClr val="FF0000"/>
              </a:solidFill>
            </a:rPr>
            <a:t>εφτά βασικές αρχές</a:t>
          </a:r>
          <a:r>
            <a:rPr lang="el-GR" sz="1800" dirty="0" smtClean="0"/>
            <a:t> (Λιοναράκης &amp; Σπανακά, 2017)</a:t>
          </a:r>
        </a:p>
      </dgm:t>
    </dgm:pt>
    <dgm:pt modelId="{4043906A-EBF1-4D90-ADDD-1E735A437AE8}" type="parTrans" cxnId="{5D201B40-060D-46D2-A58F-C150304BE15E}">
      <dgm:prSet/>
      <dgm:spPr/>
      <dgm:t>
        <a:bodyPr/>
        <a:lstStyle/>
        <a:p>
          <a:endParaRPr lang="el-GR"/>
        </a:p>
      </dgm:t>
    </dgm:pt>
    <dgm:pt modelId="{4F8DADC4-3815-4DA1-BA58-4FA139604741}" type="sibTrans" cxnId="{5D201B40-060D-46D2-A58F-C150304BE15E}">
      <dgm:prSet/>
      <dgm:spPr/>
      <dgm:t>
        <a:bodyPr/>
        <a:lstStyle/>
        <a:p>
          <a:endParaRPr lang="el-GR"/>
        </a:p>
      </dgm:t>
    </dgm:pt>
    <dgm:pt modelId="{13ECB04E-E21B-4DC5-A7FD-422F121D07E5}">
      <dgm:prSet custT="1"/>
      <dgm:spPr/>
      <dgm:t>
        <a:bodyPr/>
        <a:lstStyle/>
        <a:p>
          <a:pPr algn="l"/>
          <a:r>
            <a:rPr lang="el-GR" sz="1800" dirty="0" smtClean="0"/>
            <a:t>Οι </a:t>
          </a:r>
          <a:r>
            <a:rPr lang="el-GR" sz="1800" dirty="0" smtClean="0">
              <a:solidFill>
                <a:srgbClr val="FF0000"/>
              </a:solidFill>
            </a:rPr>
            <a:t>εφτά βασικές αρχές </a:t>
          </a:r>
          <a:r>
            <a:rPr lang="el-GR" sz="1800" dirty="0" smtClean="0"/>
            <a:t>(Σπαντιδάκης &amp; Αναστασιάδης, 2007)</a:t>
          </a:r>
          <a:endParaRPr lang="en-US" sz="1800" dirty="0" smtClean="0"/>
        </a:p>
      </dgm:t>
    </dgm:pt>
    <dgm:pt modelId="{7F657792-059D-4EFA-8187-10485F7EF27A}" type="parTrans" cxnId="{89F0890D-A820-4FF0-8D08-427F73F1D40B}">
      <dgm:prSet/>
      <dgm:spPr/>
      <dgm:t>
        <a:bodyPr/>
        <a:lstStyle/>
        <a:p>
          <a:endParaRPr lang="el-GR"/>
        </a:p>
      </dgm:t>
    </dgm:pt>
    <dgm:pt modelId="{2699A656-EDBE-4E12-A0DA-A2B14BCEF2E3}" type="sibTrans" cxnId="{89F0890D-A820-4FF0-8D08-427F73F1D40B}">
      <dgm:prSet/>
      <dgm:spPr/>
      <dgm:t>
        <a:bodyPr/>
        <a:lstStyle/>
        <a:p>
          <a:endParaRPr lang="el-GR"/>
        </a:p>
      </dgm:t>
    </dgm:pt>
    <dgm:pt modelId="{17F2A247-F92A-46A6-B76A-3BAA914D7208}">
      <dgm:prSet/>
      <dgm:spPr/>
      <dgm:t>
        <a:bodyPr/>
        <a:lstStyle/>
        <a:p>
          <a:pPr algn="l"/>
          <a:endParaRPr lang="el-GR" sz="1100" dirty="0"/>
        </a:p>
      </dgm:t>
    </dgm:pt>
    <dgm:pt modelId="{7B9446E6-E62A-4766-BE86-7ACACFC61331}" type="parTrans" cxnId="{8224052C-A963-4A1D-8955-A120C4D4BF55}">
      <dgm:prSet/>
      <dgm:spPr/>
      <dgm:t>
        <a:bodyPr/>
        <a:lstStyle/>
        <a:p>
          <a:endParaRPr lang="el-GR"/>
        </a:p>
      </dgm:t>
    </dgm:pt>
    <dgm:pt modelId="{61975307-096D-4EE5-8A9C-CDF90C754F8B}" type="sibTrans" cxnId="{8224052C-A963-4A1D-8955-A120C4D4BF55}">
      <dgm:prSet/>
      <dgm:spPr/>
      <dgm:t>
        <a:bodyPr/>
        <a:lstStyle/>
        <a:p>
          <a:endParaRPr lang="el-GR"/>
        </a:p>
      </dgm:t>
    </dgm:pt>
    <dgm:pt modelId="{E6E5457B-BD2E-4F6D-A6F1-F3F5D7BF7758}">
      <dgm:prSet custT="1"/>
      <dgm:spPr/>
      <dgm:t>
        <a:bodyPr/>
        <a:lstStyle/>
        <a:p>
          <a:r>
            <a:rPr lang="el-GR" sz="2000" dirty="0" smtClean="0"/>
            <a:t>Ανακαλυπτική μάθηση</a:t>
          </a:r>
          <a:endParaRPr lang="el-GR" sz="2000" dirty="0"/>
        </a:p>
      </dgm:t>
    </dgm:pt>
    <dgm:pt modelId="{F2B1FB97-5569-4140-8C9F-ED3C6AD3B58F}" type="parTrans" cxnId="{35BF1C73-9D60-46CC-8993-DB60E643DB94}">
      <dgm:prSet/>
      <dgm:spPr/>
      <dgm:t>
        <a:bodyPr/>
        <a:lstStyle/>
        <a:p>
          <a:endParaRPr lang="el-GR"/>
        </a:p>
      </dgm:t>
    </dgm:pt>
    <dgm:pt modelId="{5B06F42B-4F47-4AA8-8C90-FF00FE6B9767}" type="sibTrans" cxnId="{35BF1C73-9D60-46CC-8993-DB60E643DB94}">
      <dgm:prSet/>
      <dgm:spPr/>
      <dgm:t>
        <a:bodyPr/>
        <a:lstStyle/>
        <a:p>
          <a:endParaRPr lang="el-GR"/>
        </a:p>
      </dgm:t>
    </dgm:pt>
    <dgm:pt modelId="{A6825A17-CC19-4D14-961C-AFE011711AA6}">
      <dgm:prSet custT="1"/>
      <dgm:spPr/>
      <dgm:t>
        <a:bodyPr/>
        <a:lstStyle/>
        <a:p>
          <a:r>
            <a:rPr lang="el-GR" sz="2000" dirty="0" smtClean="0"/>
            <a:t>Βιωματική προσέγγιση</a:t>
          </a:r>
          <a:endParaRPr lang="el-GR" sz="2000" dirty="0"/>
        </a:p>
      </dgm:t>
    </dgm:pt>
    <dgm:pt modelId="{8879E8E1-C539-400D-89C9-174E867D0DA0}" type="parTrans" cxnId="{7E94C7A8-562D-42B8-9C97-2C5B270E4B62}">
      <dgm:prSet/>
      <dgm:spPr/>
      <dgm:t>
        <a:bodyPr/>
        <a:lstStyle/>
        <a:p>
          <a:endParaRPr lang="el-GR"/>
        </a:p>
      </dgm:t>
    </dgm:pt>
    <dgm:pt modelId="{36037611-B8EE-44B1-8230-F8078E7C1F74}" type="sibTrans" cxnId="{7E94C7A8-562D-42B8-9C97-2C5B270E4B62}">
      <dgm:prSet/>
      <dgm:spPr/>
      <dgm:t>
        <a:bodyPr/>
        <a:lstStyle/>
        <a:p>
          <a:endParaRPr lang="el-GR"/>
        </a:p>
      </dgm:t>
    </dgm:pt>
    <dgm:pt modelId="{2CA9814E-39E0-4B40-A77C-9EF8496235C4}">
      <dgm:prSet phldrT="[Κείμενο]" custT="1"/>
      <dgm:spPr/>
      <dgm:t>
        <a:bodyPr/>
        <a:lstStyle/>
        <a:p>
          <a:r>
            <a:rPr lang="el-GR" sz="2000" dirty="0" smtClean="0"/>
            <a:t>Διαθεματικότητα</a:t>
          </a:r>
          <a:endParaRPr lang="el-GR" sz="2000" dirty="0"/>
        </a:p>
      </dgm:t>
    </dgm:pt>
    <dgm:pt modelId="{EBC44450-9A7D-42F8-918B-1580FB2C30E4}" type="parTrans" cxnId="{D890CB21-F8FF-4D82-A8D8-1DBA1136779D}">
      <dgm:prSet/>
      <dgm:spPr/>
      <dgm:t>
        <a:bodyPr/>
        <a:lstStyle/>
        <a:p>
          <a:endParaRPr lang="el-GR"/>
        </a:p>
      </dgm:t>
    </dgm:pt>
    <dgm:pt modelId="{4E338749-60BC-473C-B58D-35042A442775}" type="sibTrans" cxnId="{D890CB21-F8FF-4D82-A8D8-1DBA1136779D}">
      <dgm:prSet/>
      <dgm:spPr/>
      <dgm:t>
        <a:bodyPr/>
        <a:lstStyle/>
        <a:p>
          <a:endParaRPr lang="el-GR"/>
        </a:p>
      </dgm:t>
    </dgm:pt>
    <dgm:pt modelId="{1B690C2A-AF68-4E05-9FF4-ED560C95B432}">
      <dgm:prSet custT="1"/>
      <dgm:spPr/>
      <dgm:t>
        <a:bodyPr/>
        <a:lstStyle/>
        <a:p>
          <a:r>
            <a:rPr lang="el-GR" sz="2000" dirty="0" smtClean="0"/>
            <a:t>Ιστορικές Πηγές</a:t>
          </a:r>
        </a:p>
      </dgm:t>
    </dgm:pt>
    <dgm:pt modelId="{4592C66E-40AE-4676-B806-1F2C2601D55C}" type="parTrans" cxnId="{DF50B616-850B-49D1-B50B-68EBC2D6FE2C}">
      <dgm:prSet/>
      <dgm:spPr/>
      <dgm:t>
        <a:bodyPr/>
        <a:lstStyle/>
        <a:p>
          <a:endParaRPr lang="el-GR"/>
        </a:p>
      </dgm:t>
    </dgm:pt>
    <dgm:pt modelId="{CAD92896-4716-4CCC-86E9-2626C348CDB0}" type="sibTrans" cxnId="{DF50B616-850B-49D1-B50B-68EBC2D6FE2C}">
      <dgm:prSet/>
      <dgm:spPr/>
      <dgm:t>
        <a:bodyPr/>
        <a:lstStyle/>
        <a:p>
          <a:endParaRPr lang="el-GR"/>
        </a:p>
      </dgm:t>
    </dgm:pt>
    <dgm:pt modelId="{511149EF-1C3C-4C63-8B79-72026A935B21}">
      <dgm:prSet custT="1"/>
      <dgm:spPr/>
      <dgm:t>
        <a:bodyPr/>
        <a:lstStyle/>
        <a:p>
          <a:r>
            <a:rPr lang="el-GR" sz="2000" dirty="0" smtClean="0"/>
            <a:t>Κριτική σκέψη</a:t>
          </a:r>
          <a:endParaRPr lang="el-GR" sz="2000" dirty="0"/>
        </a:p>
      </dgm:t>
    </dgm:pt>
    <dgm:pt modelId="{4302701C-4259-42B5-87B0-1712425405FE}" type="parTrans" cxnId="{3208F215-44C7-429E-8071-BB3EB84DAE29}">
      <dgm:prSet/>
      <dgm:spPr/>
      <dgm:t>
        <a:bodyPr/>
        <a:lstStyle/>
        <a:p>
          <a:endParaRPr lang="el-GR"/>
        </a:p>
      </dgm:t>
    </dgm:pt>
    <dgm:pt modelId="{362C031F-9153-4BC7-BAAF-F94AA6E21604}" type="sibTrans" cxnId="{3208F215-44C7-429E-8071-BB3EB84DAE29}">
      <dgm:prSet/>
      <dgm:spPr/>
      <dgm:t>
        <a:bodyPr/>
        <a:lstStyle/>
        <a:p>
          <a:endParaRPr lang="el-GR"/>
        </a:p>
      </dgm:t>
    </dgm:pt>
    <dgm:pt modelId="{92E1F6CA-14A1-432A-827D-B034DFD16548}">
      <dgm:prSet custT="1"/>
      <dgm:spPr/>
      <dgm:t>
        <a:bodyPr/>
        <a:lstStyle/>
        <a:p>
          <a:r>
            <a:rPr lang="el-GR" sz="2000" dirty="0" smtClean="0"/>
            <a:t>Λειτουργικότητα </a:t>
          </a:r>
          <a:endParaRPr lang="el-GR" sz="2000" dirty="0"/>
        </a:p>
      </dgm:t>
    </dgm:pt>
    <dgm:pt modelId="{B3069CE0-51D7-4034-9186-FCD872238B1B}" type="parTrans" cxnId="{51AF3FEB-2078-4083-962C-F4C5B2A6393E}">
      <dgm:prSet/>
      <dgm:spPr/>
      <dgm:t>
        <a:bodyPr/>
        <a:lstStyle/>
        <a:p>
          <a:endParaRPr lang="el-GR"/>
        </a:p>
      </dgm:t>
    </dgm:pt>
    <dgm:pt modelId="{39B6A25B-3CFC-4206-98EB-42BC2FA4C57C}" type="sibTrans" cxnId="{51AF3FEB-2078-4083-962C-F4C5B2A6393E}">
      <dgm:prSet/>
      <dgm:spPr/>
      <dgm:t>
        <a:bodyPr/>
        <a:lstStyle/>
        <a:p>
          <a:endParaRPr lang="el-GR"/>
        </a:p>
      </dgm:t>
    </dgm:pt>
    <dgm:pt modelId="{45645FCF-5BC1-4020-8C84-9730A4CDB1A5}">
      <dgm:prSet custT="1"/>
      <dgm:spPr/>
      <dgm:t>
        <a:bodyPr/>
        <a:lstStyle/>
        <a:p>
          <a:r>
            <a:rPr lang="el-GR" sz="2000" dirty="0" smtClean="0"/>
            <a:t>Συμβατότητα </a:t>
          </a:r>
          <a:endParaRPr lang="el-GR" sz="2000" dirty="0"/>
        </a:p>
      </dgm:t>
    </dgm:pt>
    <dgm:pt modelId="{5D13FA64-689C-4A28-972B-E7D20DC74614}" type="parTrans" cxnId="{2F910182-02E3-4E64-9A97-8A208CDB3C9F}">
      <dgm:prSet/>
      <dgm:spPr/>
      <dgm:t>
        <a:bodyPr/>
        <a:lstStyle/>
        <a:p>
          <a:endParaRPr lang="el-GR"/>
        </a:p>
      </dgm:t>
    </dgm:pt>
    <dgm:pt modelId="{B47AE506-8762-42CC-866E-5AF7E28B64F2}" type="sibTrans" cxnId="{2F910182-02E3-4E64-9A97-8A208CDB3C9F}">
      <dgm:prSet/>
      <dgm:spPr/>
      <dgm:t>
        <a:bodyPr/>
        <a:lstStyle/>
        <a:p>
          <a:endParaRPr lang="el-GR"/>
        </a:p>
      </dgm:t>
    </dgm:pt>
    <dgm:pt modelId="{AA8F4738-7B75-4FB0-8913-CF525DC0347F}">
      <dgm:prSet phldrT="[Κείμενο]" custT="1"/>
      <dgm:spPr/>
      <dgm:t>
        <a:bodyPr/>
        <a:lstStyle/>
        <a:p>
          <a:endParaRPr lang="el-GR" sz="2000" dirty="0"/>
        </a:p>
      </dgm:t>
    </dgm:pt>
    <dgm:pt modelId="{6B079489-2A91-49EA-B687-7E3D68C5ACDF}" type="parTrans" cxnId="{D6346E21-958D-423C-A0D3-4A7592A228E6}">
      <dgm:prSet/>
      <dgm:spPr/>
      <dgm:t>
        <a:bodyPr/>
        <a:lstStyle/>
        <a:p>
          <a:endParaRPr lang="el-GR"/>
        </a:p>
      </dgm:t>
    </dgm:pt>
    <dgm:pt modelId="{FA766689-9D66-43EA-BDB0-95C208E10541}" type="sibTrans" cxnId="{D6346E21-958D-423C-A0D3-4A7592A228E6}">
      <dgm:prSet/>
      <dgm:spPr/>
      <dgm:t>
        <a:bodyPr/>
        <a:lstStyle/>
        <a:p>
          <a:endParaRPr lang="el-GR"/>
        </a:p>
      </dgm:t>
    </dgm:pt>
    <dgm:pt modelId="{34B06DE2-23C6-4847-B505-B95F3393C40A}" type="pres">
      <dgm:prSet presAssocID="{E567FECE-5302-403B-B42C-F7972BD66C1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ADE8C62-C3CA-4801-979D-EAFB9167305B}" type="pres">
      <dgm:prSet presAssocID="{E567FECE-5302-403B-B42C-F7972BD66C12}" presName="children" presStyleCnt="0"/>
      <dgm:spPr/>
    </dgm:pt>
    <dgm:pt modelId="{D01D807F-9708-4543-89F1-B5AB9D32466E}" type="pres">
      <dgm:prSet presAssocID="{E567FECE-5302-403B-B42C-F7972BD66C12}" presName="child1group" presStyleCnt="0"/>
      <dgm:spPr/>
    </dgm:pt>
    <dgm:pt modelId="{0C6D1DBD-DD68-4213-976D-394C3CEA85E2}" type="pres">
      <dgm:prSet presAssocID="{E567FECE-5302-403B-B42C-F7972BD66C12}" presName="child1" presStyleLbl="bgAcc1" presStyleIdx="0" presStyleCnt="4" custScaleX="240683" custScaleY="158522" custLinFactNeighborX="-49345" custLinFactNeighborY="16206"/>
      <dgm:spPr/>
      <dgm:t>
        <a:bodyPr/>
        <a:lstStyle/>
        <a:p>
          <a:endParaRPr lang="el-GR"/>
        </a:p>
      </dgm:t>
    </dgm:pt>
    <dgm:pt modelId="{5818C8A2-8006-42C9-8AAC-58E313CF8EAE}" type="pres">
      <dgm:prSet presAssocID="{E567FECE-5302-403B-B42C-F7972BD66C1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4CBD61B-C9A1-488E-BE63-86D287A45941}" type="pres">
      <dgm:prSet presAssocID="{E567FECE-5302-403B-B42C-F7972BD66C12}" presName="child2group" presStyleCnt="0"/>
      <dgm:spPr/>
    </dgm:pt>
    <dgm:pt modelId="{F5A94C62-56D4-43E6-9D66-7A4D9D01CA93}" type="pres">
      <dgm:prSet presAssocID="{E567FECE-5302-403B-B42C-F7972BD66C12}" presName="child2" presStyleLbl="bgAcc1" presStyleIdx="1" presStyleCnt="4" custScaleX="216509" custScaleY="162590" custLinFactNeighborX="56193" custLinFactNeighborY="18240"/>
      <dgm:spPr/>
      <dgm:t>
        <a:bodyPr/>
        <a:lstStyle/>
        <a:p>
          <a:endParaRPr lang="el-GR"/>
        </a:p>
      </dgm:t>
    </dgm:pt>
    <dgm:pt modelId="{B4AE1A2D-3811-43D0-8DD2-FFA8D336FE68}" type="pres">
      <dgm:prSet presAssocID="{E567FECE-5302-403B-B42C-F7972BD66C1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84D628F-EAAC-44E7-B2C6-51A21EEB7FC6}" type="pres">
      <dgm:prSet presAssocID="{E567FECE-5302-403B-B42C-F7972BD66C12}" presName="child3group" presStyleCnt="0"/>
      <dgm:spPr/>
    </dgm:pt>
    <dgm:pt modelId="{09CEE588-ACC0-4CC8-9621-EC47F97AD0A9}" type="pres">
      <dgm:prSet presAssocID="{E567FECE-5302-403B-B42C-F7972BD66C12}" presName="child3" presStyleLbl="bgAcc1" presStyleIdx="2" presStyleCnt="4" custScaleX="223946" custScaleY="127777" custLinFactNeighborX="53349" custLinFactNeighborY="-20806"/>
      <dgm:spPr/>
      <dgm:t>
        <a:bodyPr/>
        <a:lstStyle/>
        <a:p>
          <a:endParaRPr lang="el-GR"/>
        </a:p>
      </dgm:t>
    </dgm:pt>
    <dgm:pt modelId="{E2B3DA6B-6081-4F08-B76E-D3FAD48913CC}" type="pres">
      <dgm:prSet presAssocID="{E567FECE-5302-403B-B42C-F7972BD66C1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AD1B1C6-6104-4460-AA5E-32C457D7FE4E}" type="pres">
      <dgm:prSet presAssocID="{E567FECE-5302-403B-B42C-F7972BD66C12}" presName="child4group" presStyleCnt="0"/>
      <dgm:spPr/>
    </dgm:pt>
    <dgm:pt modelId="{F6C2215D-1DFA-405C-A6FA-003D947D5B55}" type="pres">
      <dgm:prSet presAssocID="{E567FECE-5302-403B-B42C-F7972BD66C12}" presName="child4" presStyleLbl="bgAcc1" presStyleIdx="3" presStyleCnt="4" custScaleX="204078" custScaleY="125438" custLinFactNeighborX="-67647" custLinFactNeighborY="-20114"/>
      <dgm:spPr/>
      <dgm:t>
        <a:bodyPr/>
        <a:lstStyle/>
        <a:p>
          <a:endParaRPr lang="el-GR"/>
        </a:p>
      </dgm:t>
    </dgm:pt>
    <dgm:pt modelId="{95836973-8275-4915-9BF6-71A88C9FBD42}" type="pres">
      <dgm:prSet presAssocID="{E567FECE-5302-403B-B42C-F7972BD66C1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7FAB55A-F16F-4ABB-82C3-FC3298FEFD8F}" type="pres">
      <dgm:prSet presAssocID="{E567FECE-5302-403B-B42C-F7972BD66C12}" presName="childPlaceholder" presStyleCnt="0"/>
      <dgm:spPr/>
    </dgm:pt>
    <dgm:pt modelId="{C01B2535-1A08-4102-8AAD-BB8BB128D820}" type="pres">
      <dgm:prSet presAssocID="{E567FECE-5302-403B-B42C-F7972BD66C12}" presName="circle" presStyleCnt="0"/>
      <dgm:spPr/>
    </dgm:pt>
    <dgm:pt modelId="{8FCD23E7-E60C-4B55-A982-D0B1178E0C2E}" type="pres">
      <dgm:prSet presAssocID="{E567FECE-5302-403B-B42C-F7972BD66C12}" presName="quadrant1" presStyleLbl="node1" presStyleIdx="0" presStyleCnt="4" custScaleX="101228" custScaleY="104619" custLinFactNeighborX="6276" custLinFactNeighborY="-50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E4D0BAA-730B-4507-9DB2-291ED7BFF7BD}" type="pres">
      <dgm:prSet presAssocID="{E567FECE-5302-403B-B42C-F7972BD66C12}" presName="quadrant2" presStyleLbl="node1" presStyleIdx="1" presStyleCnt="4" custScaleX="107320" custScaleY="103301" custLinFactNeighborX="9828" custLinFactNeighborY="-116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E1A3AC-65CB-4F2C-8D7C-1CADCAFC99F2}" type="pres">
      <dgm:prSet presAssocID="{E567FECE-5302-403B-B42C-F7972BD66C12}" presName="quadrant3" presStyleLbl="node1" presStyleIdx="2" presStyleCnt="4" custScaleX="108696" custScaleY="99978" custLinFactNeighborX="10516" custLinFactNeighborY="-232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25AD81F-6E05-40B1-A617-3A40E1B893BA}" type="pres">
      <dgm:prSet presAssocID="{E567FECE-5302-403B-B42C-F7972BD66C12}" presName="quadrant4" presStyleLbl="node1" presStyleIdx="3" presStyleCnt="4" custScaleX="101723" custScaleY="98519" custLinFactNeighborX="6524" custLinFactNeighborY="-305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EBF7F7-483A-497B-A1A7-D899BCAA3DD0}" type="pres">
      <dgm:prSet presAssocID="{E567FECE-5302-403B-B42C-F7972BD66C12}" presName="quadrantPlaceholder" presStyleCnt="0"/>
      <dgm:spPr/>
    </dgm:pt>
    <dgm:pt modelId="{801CE307-1744-4FB2-BAAF-2A0589A70466}" type="pres">
      <dgm:prSet presAssocID="{E567FECE-5302-403B-B42C-F7972BD66C12}" presName="center1" presStyleLbl="fgShp" presStyleIdx="0" presStyleCnt="2" custLinFactNeighborX="25446" custLinFactNeighborY="1461"/>
      <dgm:spPr/>
    </dgm:pt>
    <dgm:pt modelId="{27427295-E70C-4F2D-ADDF-1DCA78B48396}" type="pres">
      <dgm:prSet presAssocID="{E567FECE-5302-403B-B42C-F7972BD66C12}" presName="center2" presStyleLbl="fgShp" presStyleIdx="1" presStyleCnt="2" custLinFactNeighborX="25446" custLinFactNeighborY="-14411"/>
      <dgm:spPr/>
    </dgm:pt>
  </dgm:ptLst>
  <dgm:cxnLst>
    <dgm:cxn modelId="{54ECA13E-B20C-4D38-AF56-93951FC8469D}" type="presOf" srcId="{EBD92C60-626C-405E-BBA7-8DE1745B4B70}" destId="{8FCD23E7-E60C-4B55-A982-D0B1178E0C2E}" srcOrd="0" destOrd="0" presId="urn:microsoft.com/office/officeart/2005/8/layout/cycle4"/>
    <dgm:cxn modelId="{FEAAA307-90BA-4A3C-B7DB-5953902D652C}" type="presOf" srcId="{814E90BB-5C74-4A10-9522-CEA01600B62F}" destId="{5818C8A2-8006-42C9-8AAC-58E313CF8EAE}" srcOrd="1" destOrd="1" presId="urn:microsoft.com/office/officeart/2005/8/layout/cycle4"/>
    <dgm:cxn modelId="{4B808270-EAE2-4C9D-AEB0-3BB10DD6128E}" type="presOf" srcId="{AA8F4738-7B75-4FB0-8913-CF525DC0347F}" destId="{B4AE1A2D-3811-43D0-8DD2-FFA8D336FE68}" srcOrd="1" destOrd="0" presId="urn:microsoft.com/office/officeart/2005/8/layout/cycle4"/>
    <dgm:cxn modelId="{B6CB181A-880C-421A-96E9-7FB1C8B9A562}" type="presOf" srcId="{638606D5-48C0-4046-9CD0-27B885CFC3DF}" destId="{3DE1A3AC-65CB-4F2C-8D7C-1CADCAFC99F2}" srcOrd="0" destOrd="0" presId="urn:microsoft.com/office/officeart/2005/8/layout/cycle4"/>
    <dgm:cxn modelId="{DF50B616-850B-49D1-B50B-68EBC2D6FE2C}" srcId="{387D5E6C-D5E7-4C65-811E-D11325D65203}" destId="{1B690C2A-AF68-4E05-9FF4-ED560C95B432}" srcOrd="1" destOrd="0" parTransId="{4592C66E-40AE-4676-B806-1F2C2601D55C}" sibTransId="{CAD92896-4716-4CCC-86E9-2626C348CDB0}"/>
    <dgm:cxn modelId="{F0A170F9-D33E-430D-92C1-5B6EDD64C389}" type="presOf" srcId="{13ECB04E-E21B-4DC5-A7FD-422F121D07E5}" destId="{5818C8A2-8006-42C9-8AAC-58E313CF8EAE}" srcOrd="1" destOrd="3" presId="urn:microsoft.com/office/officeart/2005/8/layout/cycle4"/>
    <dgm:cxn modelId="{3BFBAF20-4D05-49DF-B845-18E1566596EA}" type="presOf" srcId="{13ECB04E-E21B-4DC5-A7FD-422F121D07E5}" destId="{0C6D1DBD-DD68-4213-976D-394C3CEA85E2}" srcOrd="0" destOrd="3" presId="urn:microsoft.com/office/officeart/2005/8/layout/cycle4"/>
    <dgm:cxn modelId="{0E60B3A7-A6EC-4625-8F7F-572A6761B619}" srcId="{E567FECE-5302-403B-B42C-F7972BD66C12}" destId="{387D5E6C-D5E7-4C65-811E-D11325D65203}" srcOrd="3" destOrd="0" parTransId="{29826DE2-227E-4D83-AC52-1B42DC31B36F}" sibTransId="{F0499D84-9D84-42D2-82B5-24E3D2C36667}"/>
    <dgm:cxn modelId="{2B39FE7E-AAA7-42D3-A0D4-C61DCFB966DE}" type="presOf" srcId="{A6825A17-CC19-4D14-961C-AFE011711AA6}" destId="{B4AE1A2D-3811-43D0-8DD2-FFA8D336FE68}" srcOrd="1" destOrd="3" presId="urn:microsoft.com/office/officeart/2005/8/layout/cycle4"/>
    <dgm:cxn modelId="{51AF3FEB-2078-4083-962C-F4C5B2A6393E}" srcId="{638606D5-48C0-4046-9CD0-27B885CFC3DF}" destId="{92E1F6CA-14A1-432A-827D-B034DFD16548}" srcOrd="1" destOrd="0" parTransId="{B3069CE0-51D7-4034-9186-FCD872238B1B}" sibTransId="{39B6A25B-3CFC-4206-98EB-42BC2FA4C57C}"/>
    <dgm:cxn modelId="{8951C44A-E921-4937-A858-1BE3C937E9DB}" type="presOf" srcId="{2CA9814E-39E0-4B40-A77C-9EF8496235C4}" destId="{F5A94C62-56D4-43E6-9D66-7A4D9D01CA93}" srcOrd="0" destOrd="1" presId="urn:microsoft.com/office/officeart/2005/8/layout/cycle4"/>
    <dgm:cxn modelId="{8224052C-A963-4A1D-8955-A120C4D4BF55}" srcId="{EBD92C60-626C-405E-BBA7-8DE1745B4B70}" destId="{17F2A247-F92A-46A6-B76A-3BAA914D7208}" srcOrd="4" destOrd="0" parTransId="{7B9446E6-E62A-4766-BE86-7ACACFC61331}" sibTransId="{61975307-096D-4EE5-8A9C-CDF90C754F8B}"/>
    <dgm:cxn modelId="{AC696927-92BA-43F4-A3CB-3215F6A2A7AF}" type="presOf" srcId="{511149EF-1C3C-4C63-8B79-72026A935B21}" destId="{F6C2215D-1DFA-405C-A6FA-003D947D5B55}" srcOrd="0" destOrd="2" presId="urn:microsoft.com/office/officeart/2005/8/layout/cycle4"/>
    <dgm:cxn modelId="{38EC7B26-CE67-4530-B30A-CAF58CD2F63C}" type="presOf" srcId="{5948EEA6-232E-4E38-BDAB-A870E6BA36FA}" destId="{95836973-8275-4915-9BF6-71A88C9FBD42}" srcOrd="1" destOrd="0" presId="urn:microsoft.com/office/officeart/2005/8/layout/cycle4"/>
    <dgm:cxn modelId="{29030509-E099-4332-B33D-4CCB042652EA}" type="presOf" srcId="{45645FCF-5BC1-4020-8C84-9730A4CDB1A5}" destId="{09CEE588-ACC0-4CC8-9621-EC47F97AD0A9}" srcOrd="0" destOrd="2" presId="urn:microsoft.com/office/officeart/2005/8/layout/cycle4"/>
    <dgm:cxn modelId="{5F3B7C67-59FB-48E8-8AEC-6F6CEF9ACB0B}" type="presOf" srcId="{647EB1FB-69CB-4AC1-8B78-BFE10DEA56EE}" destId="{CE4D0BAA-730B-4507-9DB2-291ED7BFF7BD}" srcOrd="0" destOrd="0" presId="urn:microsoft.com/office/officeart/2005/8/layout/cycle4"/>
    <dgm:cxn modelId="{183BF472-8893-460D-855D-34CC4CF5BC48}" srcId="{E567FECE-5302-403B-B42C-F7972BD66C12}" destId="{638606D5-48C0-4046-9CD0-27B885CFC3DF}" srcOrd="2" destOrd="0" parTransId="{829D66BA-A0A8-4F2D-BF49-B6412AF7F193}" sibTransId="{C236745F-FF49-49E9-AA46-2973B88AD975}"/>
    <dgm:cxn modelId="{2F910182-02E3-4E64-9A97-8A208CDB3C9F}" srcId="{638606D5-48C0-4046-9CD0-27B885CFC3DF}" destId="{45645FCF-5BC1-4020-8C84-9730A4CDB1A5}" srcOrd="2" destOrd="0" parTransId="{5D13FA64-689C-4A28-972B-E7D20DC74614}" sibTransId="{B47AE506-8762-42CC-866E-5AF7E28B64F2}"/>
    <dgm:cxn modelId="{26D0B0AD-2FD4-4E54-8BD6-482B78370E51}" type="presOf" srcId="{AA8F4738-7B75-4FB0-8913-CF525DC0347F}" destId="{F5A94C62-56D4-43E6-9D66-7A4D9D01CA93}" srcOrd="0" destOrd="0" presId="urn:microsoft.com/office/officeart/2005/8/layout/cycle4"/>
    <dgm:cxn modelId="{7E94C7A8-562D-42B8-9C97-2C5B270E4B62}" srcId="{647EB1FB-69CB-4AC1-8B78-BFE10DEA56EE}" destId="{A6825A17-CC19-4D14-961C-AFE011711AA6}" srcOrd="3" destOrd="0" parTransId="{8879E8E1-C539-400D-89C9-174E867D0DA0}" sibTransId="{36037611-B8EE-44B1-8230-F8078E7C1F74}"/>
    <dgm:cxn modelId="{30A70325-B78F-40A2-B2E7-7517393C9287}" srcId="{E567FECE-5302-403B-B42C-F7972BD66C12}" destId="{647EB1FB-69CB-4AC1-8B78-BFE10DEA56EE}" srcOrd="1" destOrd="0" parTransId="{55C20B44-4463-47D0-948A-14E4FC52B61C}" sibTransId="{14D52DD2-B800-40AD-89CB-E9C7CD41CDEC}"/>
    <dgm:cxn modelId="{3A676DBA-542E-4628-86BB-34926B24A35F}" type="presOf" srcId="{E6E5457B-BD2E-4F6D-A6F1-F3F5D7BF7758}" destId="{B4AE1A2D-3811-43D0-8DD2-FFA8D336FE68}" srcOrd="1" destOrd="2" presId="urn:microsoft.com/office/officeart/2005/8/layout/cycle4"/>
    <dgm:cxn modelId="{22D24739-F6B8-4138-B1D8-988B07519F4B}" type="presOf" srcId="{A6825A17-CC19-4D14-961C-AFE011711AA6}" destId="{F5A94C62-56D4-43E6-9D66-7A4D9D01CA93}" srcOrd="0" destOrd="3" presId="urn:microsoft.com/office/officeart/2005/8/layout/cycle4"/>
    <dgm:cxn modelId="{70D3BE1C-EE4B-4965-A7ED-74B7818CE0FC}" type="presOf" srcId="{24261351-3F6B-472D-B3C5-AD49FF0FD533}" destId="{E2B3DA6B-6081-4F08-B76E-D3FAD48913CC}" srcOrd="1" destOrd="0" presId="urn:microsoft.com/office/officeart/2005/8/layout/cycle4"/>
    <dgm:cxn modelId="{62C379CB-FF5B-4DCE-B14B-6048571B7329}" srcId="{387D5E6C-D5E7-4C65-811E-D11325D65203}" destId="{5948EEA6-232E-4E38-BDAB-A870E6BA36FA}" srcOrd="0" destOrd="0" parTransId="{56665D40-E9E5-4AD8-9A53-DE8396EB80E2}" sibTransId="{431DC993-89D0-4A1B-964A-51834BAEEC1D}"/>
    <dgm:cxn modelId="{266B0776-8756-47C6-AE4B-FA7A17E1EDC9}" srcId="{E567FECE-5302-403B-B42C-F7972BD66C12}" destId="{EBD92C60-626C-405E-BBA7-8DE1745B4B70}" srcOrd="0" destOrd="0" parTransId="{FB7DAF66-9D3C-4ACE-AFAA-961E4D8C4556}" sibTransId="{269C8E86-D8DF-4F57-B079-7FA653BBB129}"/>
    <dgm:cxn modelId="{90B71A7A-E789-44FC-B381-0D8D6580DFE0}" type="presOf" srcId="{387D5E6C-D5E7-4C65-811E-D11325D65203}" destId="{925AD81F-6E05-40B1-A617-3A40E1B893BA}" srcOrd="0" destOrd="0" presId="urn:microsoft.com/office/officeart/2005/8/layout/cycle4"/>
    <dgm:cxn modelId="{C9AA90BB-0313-4409-8A5B-F610C9C2ABF2}" srcId="{EBD92C60-626C-405E-BBA7-8DE1745B4B70}" destId="{814E90BB-5C74-4A10-9522-CEA01600B62F}" srcOrd="1" destOrd="0" parTransId="{37158C0E-E8E0-4A1B-B364-46EAFE86BA99}" sibTransId="{EC8D785C-C955-4137-B891-7F126442F823}"/>
    <dgm:cxn modelId="{DEC3942B-3745-4C27-89CC-00D1EC7E3076}" type="presOf" srcId="{45645FCF-5BC1-4020-8C84-9730A4CDB1A5}" destId="{E2B3DA6B-6081-4F08-B76E-D3FAD48913CC}" srcOrd="1" destOrd="2" presId="urn:microsoft.com/office/officeart/2005/8/layout/cycle4"/>
    <dgm:cxn modelId="{1A3DABE2-128C-48EE-864A-8904C9F43FF8}" type="presOf" srcId="{24261351-3F6B-472D-B3C5-AD49FF0FD533}" destId="{09CEE588-ACC0-4CC8-9621-EC47F97AD0A9}" srcOrd="0" destOrd="0" presId="urn:microsoft.com/office/officeart/2005/8/layout/cycle4"/>
    <dgm:cxn modelId="{04E862B8-250B-4442-89F3-4E8186BCF31B}" srcId="{638606D5-48C0-4046-9CD0-27B885CFC3DF}" destId="{24261351-3F6B-472D-B3C5-AD49FF0FD533}" srcOrd="0" destOrd="0" parTransId="{814E3B39-D3D7-44B8-AA63-41B54323151F}" sibTransId="{0D400C37-8F5C-4473-895E-C9F137E730B7}"/>
    <dgm:cxn modelId="{954130CB-4A1B-435E-9CB6-B4A28CF65C30}" type="presOf" srcId="{842257F7-2AA2-4532-A517-46CC063E360C}" destId="{0C6D1DBD-DD68-4213-976D-394C3CEA85E2}" srcOrd="0" destOrd="0" presId="urn:microsoft.com/office/officeart/2005/8/layout/cycle4"/>
    <dgm:cxn modelId="{F9763BB6-BC37-4C34-9B57-A0BA3F467679}" type="presOf" srcId="{5948EEA6-232E-4E38-BDAB-A870E6BA36FA}" destId="{F6C2215D-1DFA-405C-A6FA-003D947D5B55}" srcOrd="0" destOrd="0" presId="urn:microsoft.com/office/officeart/2005/8/layout/cycle4"/>
    <dgm:cxn modelId="{95812AE9-D84B-462E-83EB-A5FCC2EFE873}" type="presOf" srcId="{BABD812F-C2B6-40A6-A9ED-466B627CB85F}" destId="{5818C8A2-8006-42C9-8AAC-58E313CF8EAE}" srcOrd="1" destOrd="2" presId="urn:microsoft.com/office/officeart/2005/8/layout/cycle4"/>
    <dgm:cxn modelId="{3208F215-44C7-429E-8071-BB3EB84DAE29}" srcId="{387D5E6C-D5E7-4C65-811E-D11325D65203}" destId="{511149EF-1C3C-4C63-8B79-72026A935B21}" srcOrd="2" destOrd="0" parTransId="{4302701C-4259-42B5-87B0-1712425405FE}" sibTransId="{362C031F-9153-4BC7-BAAF-F94AA6E21604}"/>
    <dgm:cxn modelId="{0DD7A99D-003A-4B27-A5D3-8D7DF9AB5ED9}" type="presOf" srcId="{92E1F6CA-14A1-432A-827D-B034DFD16548}" destId="{E2B3DA6B-6081-4F08-B76E-D3FAD48913CC}" srcOrd="1" destOrd="1" presId="urn:microsoft.com/office/officeart/2005/8/layout/cycle4"/>
    <dgm:cxn modelId="{23022C01-2360-49E7-BCB2-0599F1CA2B3D}" srcId="{EBD92C60-626C-405E-BBA7-8DE1745B4B70}" destId="{842257F7-2AA2-4532-A517-46CC063E360C}" srcOrd="0" destOrd="0" parTransId="{E431BE09-13F3-4631-ADFF-FEC18E448034}" sibTransId="{C51F03A0-DF67-4C66-B9F8-135154134C2A}"/>
    <dgm:cxn modelId="{E1F1EF18-EB34-4A29-8C50-6A68D022BBBA}" type="presOf" srcId="{17F2A247-F92A-46A6-B76A-3BAA914D7208}" destId="{5818C8A2-8006-42C9-8AAC-58E313CF8EAE}" srcOrd="1" destOrd="4" presId="urn:microsoft.com/office/officeart/2005/8/layout/cycle4"/>
    <dgm:cxn modelId="{35BF1C73-9D60-46CC-8993-DB60E643DB94}" srcId="{647EB1FB-69CB-4AC1-8B78-BFE10DEA56EE}" destId="{E6E5457B-BD2E-4F6D-A6F1-F3F5D7BF7758}" srcOrd="2" destOrd="0" parTransId="{F2B1FB97-5569-4140-8C9F-ED3C6AD3B58F}" sibTransId="{5B06F42B-4F47-4AA8-8C90-FF00FE6B9767}"/>
    <dgm:cxn modelId="{7FE75987-81D3-47B3-89B6-55A69573928A}" type="presOf" srcId="{BABD812F-C2B6-40A6-A9ED-466B627CB85F}" destId="{0C6D1DBD-DD68-4213-976D-394C3CEA85E2}" srcOrd="0" destOrd="2" presId="urn:microsoft.com/office/officeart/2005/8/layout/cycle4"/>
    <dgm:cxn modelId="{CC631FA7-9948-4DC6-9174-4D062AF8018A}" type="presOf" srcId="{E6E5457B-BD2E-4F6D-A6F1-F3F5D7BF7758}" destId="{F5A94C62-56D4-43E6-9D66-7A4D9D01CA93}" srcOrd="0" destOrd="2" presId="urn:microsoft.com/office/officeart/2005/8/layout/cycle4"/>
    <dgm:cxn modelId="{D6346E21-958D-423C-A0D3-4A7592A228E6}" srcId="{647EB1FB-69CB-4AC1-8B78-BFE10DEA56EE}" destId="{AA8F4738-7B75-4FB0-8913-CF525DC0347F}" srcOrd="0" destOrd="0" parTransId="{6B079489-2A91-49EA-B687-7E3D68C5ACDF}" sibTransId="{FA766689-9D66-43EA-BDB0-95C208E10541}"/>
    <dgm:cxn modelId="{D890CB21-F8FF-4D82-A8D8-1DBA1136779D}" srcId="{647EB1FB-69CB-4AC1-8B78-BFE10DEA56EE}" destId="{2CA9814E-39E0-4B40-A77C-9EF8496235C4}" srcOrd="1" destOrd="0" parTransId="{EBC44450-9A7D-42F8-918B-1580FB2C30E4}" sibTransId="{4E338749-60BC-473C-B58D-35042A442775}"/>
    <dgm:cxn modelId="{B43767B2-4FC3-42E0-A6C9-04B409F60A20}" type="presOf" srcId="{17F2A247-F92A-46A6-B76A-3BAA914D7208}" destId="{0C6D1DBD-DD68-4213-976D-394C3CEA85E2}" srcOrd="0" destOrd="4" presId="urn:microsoft.com/office/officeart/2005/8/layout/cycle4"/>
    <dgm:cxn modelId="{22966161-7FE4-4E4A-9EC4-A9A8BC83CD0D}" type="presOf" srcId="{1B690C2A-AF68-4E05-9FF4-ED560C95B432}" destId="{95836973-8275-4915-9BF6-71A88C9FBD42}" srcOrd="1" destOrd="1" presId="urn:microsoft.com/office/officeart/2005/8/layout/cycle4"/>
    <dgm:cxn modelId="{89F0890D-A820-4FF0-8D08-427F73F1D40B}" srcId="{EBD92C60-626C-405E-BBA7-8DE1745B4B70}" destId="{13ECB04E-E21B-4DC5-A7FD-422F121D07E5}" srcOrd="3" destOrd="0" parTransId="{7F657792-059D-4EFA-8187-10485F7EF27A}" sibTransId="{2699A656-EDBE-4E12-A0DA-A2B14BCEF2E3}"/>
    <dgm:cxn modelId="{38DAA9A9-294B-4681-90C4-C93BDDAF25D7}" type="presOf" srcId="{1B690C2A-AF68-4E05-9FF4-ED560C95B432}" destId="{F6C2215D-1DFA-405C-A6FA-003D947D5B55}" srcOrd="0" destOrd="1" presId="urn:microsoft.com/office/officeart/2005/8/layout/cycle4"/>
    <dgm:cxn modelId="{E18D084C-6CDC-4B70-B222-32E99E8E431E}" type="presOf" srcId="{814E90BB-5C74-4A10-9522-CEA01600B62F}" destId="{0C6D1DBD-DD68-4213-976D-394C3CEA85E2}" srcOrd="0" destOrd="1" presId="urn:microsoft.com/office/officeart/2005/8/layout/cycle4"/>
    <dgm:cxn modelId="{D79845A6-950F-4A54-94AF-CDBEE6B3230F}" type="presOf" srcId="{92E1F6CA-14A1-432A-827D-B034DFD16548}" destId="{09CEE588-ACC0-4CC8-9621-EC47F97AD0A9}" srcOrd="0" destOrd="1" presId="urn:microsoft.com/office/officeart/2005/8/layout/cycle4"/>
    <dgm:cxn modelId="{DAC92C8E-C58F-430A-9AB2-784FFEC52913}" type="presOf" srcId="{842257F7-2AA2-4532-A517-46CC063E360C}" destId="{5818C8A2-8006-42C9-8AAC-58E313CF8EAE}" srcOrd="1" destOrd="0" presId="urn:microsoft.com/office/officeart/2005/8/layout/cycle4"/>
    <dgm:cxn modelId="{3689E6C8-AE01-4CEA-BEA3-5E14C69AA03C}" type="presOf" srcId="{E567FECE-5302-403B-B42C-F7972BD66C12}" destId="{34B06DE2-23C6-4847-B505-B95F3393C40A}" srcOrd="0" destOrd="0" presId="urn:microsoft.com/office/officeart/2005/8/layout/cycle4"/>
    <dgm:cxn modelId="{A16544D1-C23E-4090-B208-BEC42E5FB6B8}" type="presOf" srcId="{2CA9814E-39E0-4B40-A77C-9EF8496235C4}" destId="{B4AE1A2D-3811-43D0-8DD2-FFA8D336FE68}" srcOrd="1" destOrd="1" presId="urn:microsoft.com/office/officeart/2005/8/layout/cycle4"/>
    <dgm:cxn modelId="{D4CD7F21-FEC3-490A-992A-F2015BA24C57}" type="presOf" srcId="{511149EF-1C3C-4C63-8B79-72026A935B21}" destId="{95836973-8275-4915-9BF6-71A88C9FBD42}" srcOrd="1" destOrd="2" presId="urn:microsoft.com/office/officeart/2005/8/layout/cycle4"/>
    <dgm:cxn modelId="{5D201B40-060D-46D2-A58F-C150304BE15E}" srcId="{EBD92C60-626C-405E-BBA7-8DE1745B4B70}" destId="{BABD812F-C2B6-40A6-A9ED-466B627CB85F}" srcOrd="2" destOrd="0" parTransId="{4043906A-EBF1-4D90-ADDD-1E735A437AE8}" sibTransId="{4F8DADC4-3815-4DA1-BA58-4FA139604741}"/>
    <dgm:cxn modelId="{19C38737-7940-44A9-B657-C1905A2271E3}" type="presParOf" srcId="{34B06DE2-23C6-4847-B505-B95F3393C40A}" destId="{9ADE8C62-C3CA-4801-979D-EAFB9167305B}" srcOrd="0" destOrd="0" presId="urn:microsoft.com/office/officeart/2005/8/layout/cycle4"/>
    <dgm:cxn modelId="{CB12526A-1730-4E43-9E58-931C08518911}" type="presParOf" srcId="{9ADE8C62-C3CA-4801-979D-EAFB9167305B}" destId="{D01D807F-9708-4543-89F1-B5AB9D32466E}" srcOrd="0" destOrd="0" presId="urn:microsoft.com/office/officeart/2005/8/layout/cycle4"/>
    <dgm:cxn modelId="{01AB9A85-D719-4300-8438-CD7D2599D09E}" type="presParOf" srcId="{D01D807F-9708-4543-89F1-B5AB9D32466E}" destId="{0C6D1DBD-DD68-4213-976D-394C3CEA85E2}" srcOrd="0" destOrd="0" presId="urn:microsoft.com/office/officeart/2005/8/layout/cycle4"/>
    <dgm:cxn modelId="{A3D27580-5139-4ED7-A144-C2CE67D301CA}" type="presParOf" srcId="{D01D807F-9708-4543-89F1-B5AB9D32466E}" destId="{5818C8A2-8006-42C9-8AAC-58E313CF8EAE}" srcOrd="1" destOrd="0" presId="urn:microsoft.com/office/officeart/2005/8/layout/cycle4"/>
    <dgm:cxn modelId="{3D4CFF6A-48D9-4EBB-B23F-4C189806F919}" type="presParOf" srcId="{9ADE8C62-C3CA-4801-979D-EAFB9167305B}" destId="{F4CBD61B-C9A1-488E-BE63-86D287A45941}" srcOrd="1" destOrd="0" presId="urn:microsoft.com/office/officeart/2005/8/layout/cycle4"/>
    <dgm:cxn modelId="{7E957DBC-0E45-42C3-8239-F36934F1DE2A}" type="presParOf" srcId="{F4CBD61B-C9A1-488E-BE63-86D287A45941}" destId="{F5A94C62-56D4-43E6-9D66-7A4D9D01CA93}" srcOrd="0" destOrd="0" presId="urn:microsoft.com/office/officeart/2005/8/layout/cycle4"/>
    <dgm:cxn modelId="{AE455652-2247-4C5F-A63F-58D7CEF0A19E}" type="presParOf" srcId="{F4CBD61B-C9A1-488E-BE63-86D287A45941}" destId="{B4AE1A2D-3811-43D0-8DD2-FFA8D336FE68}" srcOrd="1" destOrd="0" presId="urn:microsoft.com/office/officeart/2005/8/layout/cycle4"/>
    <dgm:cxn modelId="{7E0BDE7C-1947-4FDB-8ADB-E30ABEC39C35}" type="presParOf" srcId="{9ADE8C62-C3CA-4801-979D-EAFB9167305B}" destId="{984D628F-EAAC-44E7-B2C6-51A21EEB7FC6}" srcOrd="2" destOrd="0" presId="urn:microsoft.com/office/officeart/2005/8/layout/cycle4"/>
    <dgm:cxn modelId="{FED91315-3CF6-4407-8FEB-E21FF6BD57B6}" type="presParOf" srcId="{984D628F-EAAC-44E7-B2C6-51A21EEB7FC6}" destId="{09CEE588-ACC0-4CC8-9621-EC47F97AD0A9}" srcOrd="0" destOrd="0" presId="urn:microsoft.com/office/officeart/2005/8/layout/cycle4"/>
    <dgm:cxn modelId="{A2DD2A97-15FB-4A11-B06B-476D780FE745}" type="presParOf" srcId="{984D628F-EAAC-44E7-B2C6-51A21EEB7FC6}" destId="{E2B3DA6B-6081-4F08-B76E-D3FAD48913CC}" srcOrd="1" destOrd="0" presId="urn:microsoft.com/office/officeart/2005/8/layout/cycle4"/>
    <dgm:cxn modelId="{3D6E3636-AE1F-4131-805F-350B0C574D11}" type="presParOf" srcId="{9ADE8C62-C3CA-4801-979D-EAFB9167305B}" destId="{FAD1B1C6-6104-4460-AA5E-32C457D7FE4E}" srcOrd="3" destOrd="0" presId="urn:microsoft.com/office/officeart/2005/8/layout/cycle4"/>
    <dgm:cxn modelId="{D4006E1F-48A0-4247-988F-3BEC97659A57}" type="presParOf" srcId="{FAD1B1C6-6104-4460-AA5E-32C457D7FE4E}" destId="{F6C2215D-1DFA-405C-A6FA-003D947D5B55}" srcOrd="0" destOrd="0" presId="urn:microsoft.com/office/officeart/2005/8/layout/cycle4"/>
    <dgm:cxn modelId="{AB96A4E4-4293-44EA-9DA2-398F191A0FFC}" type="presParOf" srcId="{FAD1B1C6-6104-4460-AA5E-32C457D7FE4E}" destId="{95836973-8275-4915-9BF6-71A88C9FBD42}" srcOrd="1" destOrd="0" presId="urn:microsoft.com/office/officeart/2005/8/layout/cycle4"/>
    <dgm:cxn modelId="{38EF6A38-2AC3-4DA3-8469-532EA8AFA782}" type="presParOf" srcId="{9ADE8C62-C3CA-4801-979D-EAFB9167305B}" destId="{77FAB55A-F16F-4ABB-82C3-FC3298FEFD8F}" srcOrd="4" destOrd="0" presId="urn:microsoft.com/office/officeart/2005/8/layout/cycle4"/>
    <dgm:cxn modelId="{B5D269EB-940A-44B6-AA06-A4EB7F564411}" type="presParOf" srcId="{34B06DE2-23C6-4847-B505-B95F3393C40A}" destId="{C01B2535-1A08-4102-8AAD-BB8BB128D820}" srcOrd="1" destOrd="0" presId="urn:microsoft.com/office/officeart/2005/8/layout/cycle4"/>
    <dgm:cxn modelId="{3B73B312-8116-4299-9665-9AA867D6BD0C}" type="presParOf" srcId="{C01B2535-1A08-4102-8AAD-BB8BB128D820}" destId="{8FCD23E7-E60C-4B55-A982-D0B1178E0C2E}" srcOrd="0" destOrd="0" presId="urn:microsoft.com/office/officeart/2005/8/layout/cycle4"/>
    <dgm:cxn modelId="{E9E76D8E-F7E8-4A73-AFFD-1A0078017BBB}" type="presParOf" srcId="{C01B2535-1A08-4102-8AAD-BB8BB128D820}" destId="{CE4D0BAA-730B-4507-9DB2-291ED7BFF7BD}" srcOrd="1" destOrd="0" presId="urn:microsoft.com/office/officeart/2005/8/layout/cycle4"/>
    <dgm:cxn modelId="{2383E0CC-9FBE-4A65-B3A3-7027F58F731F}" type="presParOf" srcId="{C01B2535-1A08-4102-8AAD-BB8BB128D820}" destId="{3DE1A3AC-65CB-4F2C-8D7C-1CADCAFC99F2}" srcOrd="2" destOrd="0" presId="urn:microsoft.com/office/officeart/2005/8/layout/cycle4"/>
    <dgm:cxn modelId="{22866DB5-2F32-4C86-BE2B-EAA7652228BE}" type="presParOf" srcId="{C01B2535-1A08-4102-8AAD-BB8BB128D820}" destId="{925AD81F-6E05-40B1-A617-3A40E1B893BA}" srcOrd="3" destOrd="0" presId="urn:microsoft.com/office/officeart/2005/8/layout/cycle4"/>
    <dgm:cxn modelId="{EA9F130D-5647-4647-B35A-C30D8585D0D7}" type="presParOf" srcId="{C01B2535-1A08-4102-8AAD-BB8BB128D820}" destId="{9CEBF7F7-483A-497B-A1A7-D899BCAA3DD0}" srcOrd="4" destOrd="0" presId="urn:microsoft.com/office/officeart/2005/8/layout/cycle4"/>
    <dgm:cxn modelId="{A387516D-9295-4978-AA68-8CC68D2A4724}" type="presParOf" srcId="{34B06DE2-23C6-4847-B505-B95F3393C40A}" destId="{801CE307-1744-4FB2-BAAF-2A0589A70466}" srcOrd="2" destOrd="0" presId="urn:microsoft.com/office/officeart/2005/8/layout/cycle4"/>
    <dgm:cxn modelId="{57CC7998-4113-4F4E-8BE7-2D0B04DA404A}" type="presParOf" srcId="{34B06DE2-23C6-4847-B505-B95F3393C40A}" destId="{27427295-E70C-4F2D-ADDF-1DCA78B4839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30DA52-DD33-471C-AC62-1BB26CAA608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D5D2414-BFB5-42C4-9CB7-B9A8FFA303BC}" type="pres">
      <dgm:prSet presAssocID="{9830DA52-DD33-471C-AC62-1BB26CAA608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6A81416-34F9-46DB-9F2F-504B1E8FF04A}" type="pres">
      <dgm:prSet presAssocID="{9830DA52-DD33-471C-AC62-1BB26CAA6080}" presName="cycle" presStyleCnt="0"/>
      <dgm:spPr/>
    </dgm:pt>
  </dgm:ptLst>
  <dgm:cxnLst>
    <dgm:cxn modelId="{94C30BCF-8618-4A15-9858-6B9BF248A390}" type="presOf" srcId="{9830DA52-DD33-471C-AC62-1BB26CAA6080}" destId="{4D5D2414-BFB5-42C4-9CB7-B9A8FFA303BC}" srcOrd="0" destOrd="0" presId="urn:microsoft.com/office/officeart/2005/8/layout/radial2"/>
    <dgm:cxn modelId="{F6A810D5-569B-42EA-B212-6ABA2DE1F36A}" type="presParOf" srcId="{4D5D2414-BFB5-42C4-9CB7-B9A8FFA303BC}" destId="{16A81416-34F9-46DB-9F2F-504B1E8FF04A}" srcOrd="0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2A7102-9AB5-49B6-8360-B595FB8A196B}" type="doc">
      <dgm:prSet loTypeId="urn:microsoft.com/office/officeart/2005/8/layout/gear1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l-GR"/>
        </a:p>
      </dgm:t>
    </dgm:pt>
    <dgm:pt modelId="{17643C45-0FD4-4DA5-8BD7-F6ED374DCE46}">
      <dgm:prSet phldrT="[Κείμενο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3200" dirty="0" smtClean="0"/>
            <a:t>Μεικτή Έρευνα</a:t>
          </a: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700" dirty="0"/>
        </a:p>
      </dgm:t>
    </dgm:pt>
    <dgm:pt modelId="{239D0FF2-8D59-40FE-B74C-0D531647F249}" type="parTrans" cxnId="{13E89857-E2B7-4F8B-B1B4-52404304329D}">
      <dgm:prSet/>
      <dgm:spPr/>
      <dgm:t>
        <a:bodyPr/>
        <a:lstStyle/>
        <a:p>
          <a:endParaRPr lang="el-GR"/>
        </a:p>
      </dgm:t>
    </dgm:pt>
    <dgm:pt modelId="{71772BA6-711E-4C77-8879-0787618599FE}" type="sibTrans" cxnId="{13E89857-E2B7-4F8B-B1B4-52404304329D}">
      <dgm:prSet/>
      <dgm:spPr/>
      <dgm:t>
        <a:bodyPr/>
        <a:lstStyle/>
        <a:p>
          <a:endParaRPr lang="el-GR"/>
        </a:p>
      </dgm:t>
    </dgm:pt>
    <dgm:pt modelId="{3D8BC4A5-BC83-4B30-A947-0CA68677B79F}">
      <dgm:prSet phldrT="[Κείμενο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700" dirty="0" smtClean="0"/>
            <a:t>Ποσοτική μέθοδος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700" dirty="0"/>
        </a:p>
      </dgm:t>
    </dgm:pt>
    <dgm:pt modelId="{0C7D408A-D152-4639-A66C-4523B2DA55C2}" type="parTrans" cxnId="{9E0CA319-F5C0-4531-9273-AB4E926AA29B}">
      <dgm:prSet/>
      <dgm:spPr/>
      <dgm:t>
        <a:bodyPr/>
        <a:lstStyle/>
        <a:p>
          <a:endParaRPr lang="el-GR"/>
        </a:p>
      </dgm:t>
    </dgm:pt>
    <dgm:pt modelId="{69349D3C-DD1A-4A88-8263-D7D6F97893E7}" type="sibTrans" cxnId="{9E0CA319-F5C0-4531-9273-AB4E926AA29B}">
      <dgm:prSet/>
      <dgm:spPr/>
      <dgm:t>
        <a:bodyPr/>
        <a:lstStyle/>
        <a:p>
          <a:endParaRPr lang="el-GR"/>
        </a:p>
      </dgm:t>
    </dgm:pt>
    <dgm:pt modelId="{DC37EB54-F322-4397-BED8-888785255EBB}">
      <dgm:prSet phldrT="[Κείμενο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dirty="0" smtClean="0"/>
            <a:t>Ποιοτική μέθοδος</a:t>
          </a:r>
        </a:p>
        <a:p>
          <a:pPr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700" dirty="0"/>
        </a:p>
      </dgm:t>
    </dgm:pt>
    <dgm:pt modelId="{FEA16BC5-BA6D-4860-B1F9-E7BACDC18A07}" type="parTrans" cxnId="{03F7CD7A-E1A3-4196-A11A-CF513533B484}">
      <dgm:prSet/>
      <dgm:spPr/>
      <dgm:t>
        <a:bodyPr/>
        <a:lstStyle/>
        <a:p>
          <a:endParaRPr lang="el-GR"/>
        </a:p>
      </dgm:t>
    </dgm:pt>
    <dgm:pt modelId="{05C94047-F43C-4089-B293-88677EBF0F6F}" type="sibTrans" cxnId="{03F7CD7A-E1A3-4196-A11A-CF513533B484}">
      <dgm:prSet/>
      <dgm:spPr/>
      <dgm:t>
        <a:bodyPr/>
        <a:lstStyle/>
        <a:p>
          <a:endParaRPr lang="el-GR"/>
        </a:p>
      </dgm:t>
    </dgm:pt>
    <dgm:pt modelId="{77A0E72D-EFFB-4C21-9C84-2FCD39298E30}" type="pres">
      <dgm:prSet presAssocID="{E42A7102-9AB5-49B6-8360-B595FB8A196B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1FD6BE6-644B-4AB4-B9AC-67AC2BD07DA2}" type="pres">
      <dgm:prSet presAssocID="{17643C45-0FD4-4DA5-8BD7-F6ED374DCE4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132C76E-388B-4AA1-88D3-10AA886282C1}" type="pres">
      <dgm:prSet presAssocID="{17643C45-0FD4-4DA5-8BD7-F6ED374DCE46}" presName="gear1srcNode" presStyleLbl="node1" presStyleIdx="0" presStyleCnt="3"/>
      <dgm:spPr/>
      <dgm:t>
        <a:bodyPr/>
        <a:lstStyle/>
        <a:p>
          <a:endParaRPr lang="el-GR"/>
        </a:p>
      </dgm:t>
    </dgm:pt>
    <dgm:pt modelId="{55377FE9-FFCB-4330-BB0F-D2530A47C386}" type="pres">
      <dgm:prSet presAssocID="{17643C45-0FD4-4DA5-8BD7-F6ED374DCE46}" presName="gear1dstNode" presStyleLbl="node1" presStyleIdx="0" presStyleCnt="3"/>
      <dgm:spPr/>
      <dgm:t>
        <a:bodyPr/>
        <a:lstStyle/>
        <a:p>
          <a:endParaRPr lang="el-GR"/>
        </a:p>
      </dgm:t>
    </dgm:pt>
    <dgm:pt modelId="{A14DC0F1-56AB-4CE1-A00C-5420FB252D7B}" type="pres">
      <dgm:prSet presAssocID="{3D8BC4A5-BC83-4B30-A947-0CA68677B79F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D4A3658-63CD-45AC-8393-4D29A5D0F273}" type="pres">
      <dgm:prSet presAssocID="{3D8BC4A5-BC83-4B30-A947-0CA68677B79F}" presName="gear2srcNode" presStyleLbl="node1" presStyleIdx="1" presStyleCnt="3"/>
      <dgm:spPr/>
      <dgm:t>
        <a:bodyPr/>
        <a:lstStyle/>
        <a:p>
          <a:endParaRPr lang="el-GR"/>
        </a:p>
      </dgm:t>
    </dgm:pt>
    <dgm:pt modelId="{0ADAB6BA-FE75-4CCC-A529-FA95B3AC0970}" type="pres">
      <dgm:prSet presAssocID="{3D8BC4A5-BC83-4B30-A947-0CA68677B79F}" presName="gear2dstNode" presStyleLbl="node1" presStyleIdx="1" presStyleCnt="3"/>
      <dgm:spPr/>
      <dgm:t>
        <a:bodyPr/>
        <a:lstStyle/>
        <a:p>
          <a:endParaRPr lang="el-GR"/>
        </a:p>
      </dgm:t>
    </dgm:pt>
    <dgm:pt modelId="{F6C585A6-4428-40C0-966C-477E9330033F}" type="pres">
      <dgm:prSet presAssocID="{DC37EB54-F322-4397-BED8-888785255EBB}" presName="gear3" presStyleLbl="node1" presStyleIdx="2" presStyleCnt="3"/>
      <dgm:spPr/>
      <dgm:t>
        <a:bodyPr/>
        <a:lstStyle/>
        <a:p>
          <a:endParaRPr lang="el-GR"/>
        </a:p>
      </dgm:t>
    </dgm:pt>
    <dgm:pt modelId="{AF6BCD20-3017-4A93-99D6-36B9966A0621}" type="pres">
      <dgm:prSet presAssocID="{DC37EB54-F322-4397-BED8-888785255EB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BAB3A7F-F288-427F-A3F3-CCDDC540C34A}" type="pres">
      <dgm:prSet presAssocID="{DC37EB54-F322-4397-BED8-888785255EBB}" presName="gear3srcNode" presStyleLbl="node1" presStyleIdx="2" presStyleCnt="3"/>
      <dgm:spPr/>
      <dgm:t>
        <a:bodyPr/>
        <a:lstStyle/>
        <a:p>
          <a:endParaRPr lang="el-GR"/>
        </a:p>
      </dgm:t>
    </dgm:pt>
    <dgm:pt modelId="{2DE7AA7B-6D7E-4D3D-8D86-E28596251EA8}" type="pres">
      <dgm:prSet presAssocID="{DC37EB54-F322-4397-BED8-888785255EBB}" presName="gear3dstNode" presStyleLbl="node1" presStyleIdx="2" presStyleCnt="3"/>
      <dgm:spPr/>
      <dgm:t>
        <a:bodyPr/>
        <a:lstStyle/>
        <a:p>
          <a:endParaRPr lang="el-GR"/>
        </a:p>
      </dgm:t>
    </dgm:pt>
    <dgm:pt modelId="{2424BCDF-2A5D-489B-8EB6-F71CA957CE33}" type="pres">
      <dgm:prSet presAssocID="{71772BA6-711E-4C77-8879-0787618599FE}" presName="connector1" presStyleLbl="sibTrans2D1" presStyleIdx="0" presStyleCnt="3"/>
      <dgm:spPr/>
      <dgm:t>
        <a:bodyPr/>
        <a:lstStyle/>
        <a:p>
          <a:endParaRPr lang="el-GR"/>
        </a:p>
      </dgm:t>
    </dgm:pt>
    <dgm:pt modelId="{D85291FB-2153-48A4-9B1B-FABD50823E7F}" type="pres">
      <dgm:prSet presAssocID="{69349D3C-DD1A-4A88-8263-D7D6F97893E7}" presName="connector2" presStyleLbl="sibTrans2D1" presStyleIdx="1" presStyleCnt="3"/>
      <dgm:spPr/>
      <dgm:t>
        <a:bodyPr/>
        <a:lstStyle/>
        <a:p>
          <a:endParaRPr lang="el-GR"/>
        </a:p>
      </dgm:t>
    </dgm:pt>
    <dgm:pt modelId="{182D1377-FA4E-4310-9F82-ECE77A01B479}" type="pres">
      <dgm:prSet presAssocID="{05C94047-F43C-4089-B293-88677EBF0F6F}" presName="connector3" presStyleLbl="sibTrans2D1" presStyleIdx="2" presStyleCnt="3"/>
      <dgm:spPr/>
      <dgm:t>
        <a:bodyPr/>
        <a:lstStyle/>
        <a:p>
          <a:endParaRPr lang="el-GR"/>
        </a:p>
      </dgm:t>
    </dgm:pt>
  </dgm:ptLst>
  <dgm:cxnLst>
    <dgm:cxn modelId="{13E89857-E2B7-4F8B-B1B4-52404304329D}" srcId="{E42A7102-9AB5-49B6-8360-B595FB8A196B}" destId="{17643C45-0FD4-4DA5-8BD7-F6ED374DCE46}" srcOrd="0" destOrd="0" parTransId="{239D0FF2-8D59-40FE-B74C-0D531647F249}" sibTransId="{71772BA6-711E-4C77-8879-0787618599FE}"/>
    <dgm:cxn modelId="{1FD26A8B-60CC-413E-A8E8-B665FA9D8D1A}" type="presOf" srcId="{E42A7102-9AB5-49B6-8360-B595FB8A196B}" destId="{77A0E72D-EFFB-4C21-9C84-2FCD39298E30}" srcOrd="0" destOrd="0" presId="urn:microsoft.com/office/officeart/2005/8/layout/gear1"/>
    <dgm:cxn modelId="{C8E8872F-9977-468B-99B9-968A7857D715}" type="presOf" srcId="{17643C45-0FD4-4DA5-8BD7-F6ED374DCE46}" destId="{55377FE9-FFCB-4330-BB0F-D2530A47C386}" srcOrd="2" destOrd="0" presId="urn:microsoft.com/office/officeart/2005/8/layout/gear1"/>
    <dgm:cxn modelId="{07697AEE-15F7-4196-A94E-1BB2754775C2}" type="presOf" srcId="{17643C45-0FD4-4DA5-8BD7-F6ED374DCE46}" destId="{A132C76E-388B-4AA1-88D3-10AA886282C1}" srcOrd="1" destOrd="0" presId="urn:microsoft.com/office/officeart/2005/8/layout/gear1"/>
    <dgm:cxn modelId="{95BF0AD0-7488-4D7E-B17F-662BB1D39885}" type="presOf" srcId="{17643C45-0FD4-4DA5-8BD7-F6ED374DCE46}" destId="{31FD6BE6-644B-4AB4-B9AC-67AC2BD07DA2}" srcOrd="0" destOrd="0" presId="urn:microsoft.com/office/officeart/2005/8/layout/gear1"/>
    <dgm:cxn modelId="{F800660E-3C5F-4F43-82B5-FE1A2E1BD2BC}" type="presOf" srcId="{DC37EB54-F322-4397-BED8-888785255EBB}" destId="{2DE7AA7B-6D7E-4D3D-8D86-E28596251EA8}" srcOrd="3" destOrd="0" presId="urn:microsoft.com/office/officeart/2005/8/layout/gear1"/>
    <dgm:cxn modelId="{5558A420-93D8-4BF4-91A8-992677648106}" type="presOf" srcId="{05C94047-F43C-4089-B293-88677EBF0F6F}" destId="{182D1377-FA4E-4310-9F82-ECE77A01B479}" srcOrd="0" destOrd="0" presId="urn:microsoft.com/office/officeart/2005/8/layout/gear1"/>
    <dgm:cxn modelId="{E4D421A2-5D53-4065-83F5-ADF756551EDA}" type="presOf" srcId="{3D8BC4A5-BC83-4B30-A947-0CA68677B79F}" destId="{A14DC0F1-56AB-4CE1-A00C-5420FB252D7B}" srcOrd="0" destOrd="0" presId="urn:microsoft.com/office/officeart/2005/8/layout/gear1"/>
    <dgm:cxn modelId="{05344C32-8A40-4A1D-8007-08DC7E447350}" type="presOf" srcId="{DC37EB54-F322-4397-BED8-888785255EBB}" destId="{F6C585A6-4428-40C0-966C-477E9330033F}" srcOrd="0" destOrd="0" presId="urn:microsoft.com/office/officeart/2005/8/layout/gear1"/>
    <dgm:cxn modelId="{2DE28402-DDBE-4BB5-BEFD-4EDF031693ED}" type="presOf" srcId="{3D8BC4A5-BC83-4B30-A947-0CA68677B79F}" destId="{0ADAB6BA-FE75-4CCC-A529-FA95B3AC0970}" srcOrd="2" destOrd="0" presId="urn:microsoft.com/office/officeart/2005/8/layout/gear1"/>
    <dgm:cxn modelId="{8E170050-C7BA-4378-9875-092445929D7A}" type="presOf" srcId="{3D8BC4A5-BC83-4B30-A947-0CA68677B79F}" destId="{ED4A3658-63CD-45AC-8393-4D29A5D0F273}" srcOrd="1" destOrd="0" presId="urn:microsoft.com/office/officeart/2005/8/layout/gear1"/>
    <dgm:cxn modelId="{9C2A02CE-1549-427F-9D6E-A4B6C7F51849}" type="presOf" srcId="{69349D3C-DD1A-4A88-8263-D7D6F97893E7}" destId="{D85291FB-2153-48A4-9B1B-FABD50823E7F}" srcOrd="0" destOrd="0" presId="urn:microsoft.com/office/officeart/2005/8/layout/gear1"/>
    <dgm:cxn modelId="{41AD3DC1-19AE-454E-BA8D-8732C5AD87DF}" type="presOf" srcId="{71772BA6-711E-4C77-8879-0787618599FE}" destId="{2424BCDF-2A5D-489B-8EB6-F71CA957CE33}" srcOrd="0" destOrd="0" presId="urn:microsoft.com/office/officeart/2005/8/layout/gear1"/>
    <dgm:cxn modelId="{03F7CD7A-E1A3-4196-A11A-CF513533B484}" srcId="{E42A7102-9AB5-49B6-8360-B595FB8A196B}" destId="{DC37EB54-F322-4397-BED8-888785255EBB}" srcOrd="2" destOrd="0" parTransId="{FEA16BC5-BA6D-4860-B1F9-E7BACDC18A07}" sibTransId="{05C94047-F43C-4089-B293-88677EBF0F6F}"/>
    <dgm:cxn modelId="{9E0CA319-F5C0-4531-9273-AB4E926AA29B}" srcId="{E42A7102-9AB5-49B6-8360-B595FB8A196B}" destId="{3D8BC4A5-BC83-4B30-A947-0CA68677B79F}" srcOrd="1" destOrd="0" parTransId="{0C7D408A-D152-4639-A66C-4523B2DA55C2}" sibTransId="{69349D3C-DD1A-4A88-8263-D7D6F97893E7}"/>
    <dgm:cxn modelId="{3ABC995F-CCFF-4708-A4F4-B773C854A7CD}" type="presOf" srcId="{DC37EB54-F322-4397-BED8-888785255EBB}" destId="{AF6BCD20-3017-4A93-99D6-36B9966A0621}" srcOrd="1" destOrd="0" presId="urn:microsoft.com/office/officeart/2005/8/layout/gear1"/>
    <dgm:cxn modelId="{4A09ED76-B46F-48EE-80C9-2F99D2F26E15}" type="presOf" srcId="{DC37EB54-F322-4397-BED8-888785255EBB}" destId="{5BAB3A7F-F288-427F-A3F3-CCDDC540C34A}" srcOrd="2" destOrd="0" presId="urn:microsoft.com/office/officeart/2005/8/layout/gear1"/>
    <dgm:cxn modelId="{5F0C755F-1D09-403F-8076-8097D8FB2377}" type="presParOf" srcId="{77A0E72D-EFFB-4C21-9C84-2FCD39298E30}" destId="{31FD6BE6-644B-4AB4-B9AC-67AC2BD07DA2}" srcOrd="0" destOrd="0" presId="urn:microsoft.com/office/officeart/2005/8/layout/gear1"/>
    <dgm:cxn modelId="{63E61E6A-B8CC-4864-BF85-69A2B7045921}" type="presParOf" srcId="{77A0E72D-EFFB-4C21-9C84-2FCD39298E30}" destId="{A132C76E-388B-4AA1-88D3-10AA886282C1}" srcOrd="1" destOrd="0" presId="urn:microsoft.com/office/officeart/2005/8/layout/gear1"/>
    <dgm:cxn modelId="{B533A3EA-5D2C-4041-9530-C50C8F3912D4}" type="presParOf" srcId="{77A0E72D-EFFB-4C21-9C84-2FCD39298E30}" destId="{55377FE9-FFCB-4330-BB0F-D2530A47C386}" srcOrd="2" destOrd="0" presId="urn:microsoft.com/office/officeart/2005/8/layout/gear1"/>
    <dgm:cxn modelId="{ADC19C7E-B758-4119-B9E7-681EDAD39AB7}" type="presParOf" srcId="{77A0E72D-EFFB-4C21-9C84-2FCD39298E30}" destId="{A14DC0F1-56AB-4CE1-A00C-5420FB252D7B}" srcOrd="3" destOrd="0" presId="urn:microsoft.com/office/officeart/2005/8/layout/gear1"/>
    <dgm:cxn modelId="{D0C3FF7A-C0F4-4D7F-B1E0-C9ED5D086533}" type="presParOf" srcId="{77A0E72D-EFFB-4C21-9C84-2FCD39298E30}" destId="{ED4A3658-63CD-45AC-8393-4D29A5D0F273}" srcOrd="4" destOrd="0" presId="urn:microsoft.com/office/officeart/2005/8/layout/gear1"/>
    <dgm:cxn modelId="{3F2E58CD-3CF7-4F2E-8125-FC27954F6FC9}" type="presParOf" srcId="{77A0E72D-EFFB-4C21-9C84-2FCD39298E30}" destId="{0ADAB6BA-FE75-4CCC-A529-FA95B3AC0970}" srcOrd="5" destOrd="0" presId="urn:microsoft.com/office/officeart/2005/8/layout/gear1"/>
    <dgm:cxn modelId="{FDAD8557-E7D0-4ECD-A039-EF0CFD3679F4}" type="presParOf" srcId="{77A0E72D-EFFB-4C21-9C84-2FCD39298E30}" destId="{F6C585A6-4428-40C0-966C-477E9330033F}" srcOrd="6" destOrd="0" presId="urn:microsoft.com/office/officeart/2005/8/layout/gear1"/>
    <dgm:cxn modelId="{AE92D4BB-78D1-4C81-8023-0184BCF44778}" type="presParOf" srcId="{77A0E72D-EFFB-4C21-9C84-2FCD39298E30}" destId="{AF6BCD20-3017-4A93-99D6-36B9966A0621}" srcOrd="7" destOrd="0" presId="urn:microsoft.com/office/officeart/2005/8/layout/gear1"/>
    <dgm:cxn modelId="{710BBF04-05BE-4EC7-9493-81A8F5E3E7EA}" type="presParOf" srcId="{77A0E72D-EFFB-4C21-9C84-2FCD39298E30}" destId="{5BAB3A7F-F288-427F-A3F3-CCDDC540C34A}" srcOrd="8" destOrd="0" presId="urn:microsoft.com/office/officeart/2005/8/layout/gear1"/>
    <dgm:cxn modelId="{950EDB40-E483-4E84-81A0-8FF0B8E38C46}" type="presParOf" srcId="{77A0E72D-EFFB-4C21-9C84-2FCD39298E30}" destId="{2DE7AA7B-6D7E-4D3D-8D86-E28596251EA8}" srcOrd="9" destOrd="0" presId="urn:microsoft.com/office/officeart/2005/8/layout/gear1"/>
    <dgm:cxn modelId="{FBDD758E-4A54-46B7-82E8-C8FE25670200}" type="presParOf" srcId="{77A0E72D-EFFB-4C21-9C84-2FCD39298E30}" destId="{2424BCDF-2A5D-489B-8EB6-F71CA957CE33}" srcOrd="10" destOrd="0" presId="urn:microsoft.com/office/officeart/2005/8/layout/gear1"/>
    <dgm:cxn modelId="{2CCAADFD-A3F3-4728-ACB3-9E4BAFEA7E78}" type="presParOf" srcId="{77A0E72D-EFFB-4C21-9C84-2FCD39298E30}" destId="{D85291FB-2153-48A4-9B1B-FABD50823E7F}" srcOrd="11" destOrd="0" presId="urn:microsoft.com/office/officeart/2005/8/layout/gear1"/>
    <dgm:cxn modelId="{8F8D8716-F6E3-401D-A038-E22233593235}" type="presParOf" srcId="{77A0E72D-EFFB-4C21-9C84-2FCD39298E30}" destId="{182D1377-FA4E-4310-9F82-ECE77A01B47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69682A-1E3F-4025-8099-A45F8E174DB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4C6D44C-92FF-4CF1-B6CF-FD8AB7D0B7B5}">
      <dgm:prSet phldrT="[Κείμενο]" custT="1"/>
      <dgm:spPr/>
      <dgm:t>
        <a:bodyPr/>
        <a:lstStyle/>
        <a:p>
          <a:r>
            <a:rPr lang="el-GR" sz="2200" b="1" dirty="0" smtClean="0"/>
            <a:t>Καθοδηγεί τον εκπαιδευόμενο στη μελέτη του.</a:t>
          </a:r>
          <a:endParaRPr lang="el-GR" sz="2200" b="1" dirty="0"/>
        </a:p>
      </dgm:t>
    </dgm:pt>
    <dgm:pt modelId="{D82F1962-A28F-4332-AE17-A32692389014}" type="parTrans" cxnId="{869A9821-F5EB-4038-8C4E-04BFE13DE371}">
      <dgm:prSet/>
      <dgm:spPr/>
      <dgm:t>
        <a:bodyPr/>
        <a:lstStyle/>
        <a:p>
          <a:endParaRPr lang="el-GR"/>
        </a:p>
      </dgm:t>
    </dgm:pt>
    <dgm:pt modelId="{EF1C7411-5A50-4C53-801D-1342134C5045}" type="sibTrans" cxnId="{869A9821-F5EB-4038-8C4E-04BFE13DE371}">
      <dgm:prSet/>
      <dgm:spPr/>
      <dgm:t>
        <a:bodyPr/>
        <a:lstStyle/>
        <a:p>
          <a:endParaRPr lang="el-GR"/>
        </a:p>
      </dgm:t>
    </dgm:pt>
    <dgm:pt modelId="{5D62D2EC-04CC-4D41-B9AF-F2F146AA1D50}">
      <dgm:prSet phldrT="[Κείμενο]" custT="1"/>
      <dgm:spPr/>
      <dgm:t>
        <a:bodyPr/>
        <a:lstStyle/>
        <a:p>
          <a:r>
            <a:rPr lang="el-GR" sz="1800" dirty="0" smtClean="0"/>
            <a:t>Παρέχονται συμβουλές για το πώς να μελετηθεί το ΕΥ.</a:t>
          </a:r>
          <a:endParaRPr lang="el-GR" sz="1800" dirty="0"/>
        </a:p>
      </dgm:t>
    </dgm:pt>
    <dgm:pt modelId="{4A2D29BA-EFBC-447B-B146-90614AA30233}" type="parTrans" cxnId="{72996C5C-8CE4-490E-BDFB-6247F66EDA27}">
      <dgm:prSet/>
      <dgm:spPr/>
      <dgm:t>
        <a:bodyPr/>
        <a:lstStyle/>
        <a:p>
          <a:endParaRPr lang="el-GR"/>
        </a:p>
      </dgm:t>
    </dgm:pt>
    <dgm:pt modelId="{1AA38C1C-52E0-46FB-A0E4-509447641F33}" type="sibTrans" cxnId="{72996C5C-8CE4-490E-BDFB-6247F66EDA27}">
      <dgm:prSet/>
      <dgm:spPr/>
      <dgm:t>
        <a:bodyPr/>
        <a:lstStyle/>
        <a:p>
          <a:endParaRPr lang="el-GR"/>
        </a:p>
      </dgm:t>
    </dgm:pt>
    <dgm:pt modelId="{EEBB2C8D-9ABE-46C3-AFBA-9F8A02A81E7D}">
      <dgm:prSet phldrT="[Κείμενο]" custT="1"/>
      <dgm:spPr/>
      <dgm:t>
        <a:bodyPr/>
        <a:lstStyle/>
        <a:p>
          <a:r>
            <a:rPr lang="el-GR" sz="1800" dirty="0" smtClean="0"/>
            <a:t>Το ύφος γραφής του ΕΥ είναι φιλικό.</a:t>
          </a:r>
          <a:endParaRPr lang="el-GR" sz="1800" dirty="0"/>
        </a:p>
      </dgm:t>
    </dgm:pt>
    <dgm:pt modelId="{AFECDEF2-3571-4BBF-8EC1-160A4D93875D}" type="parTrans" cxnId="{05614F92-0684-4589-B6ED-BFBFC2DBBB01}">
      <dgm:prSet/>
      <dgm:spPr/>
      <dgm:t>
        <a:bodyPr/>
        <a:lstStyle/>
        <a:p>
          <a:endParaRPr lang="el-GR"/>
        </a:p>
      </dgm:t>
    </dgm:pt>
    <dgm:pt modelId="{D61EF41E-403F-459B-A579-D8691C9D6BB9}" type="sibTrans" cxnId="{05614F92-0684-4589-B6ED-BFBFC2DBBB01}">
      <dgm:prSet/>
      <dgm:spPr/>
      <dgm:t>
        <a:bodyPr/>
        <a:lstStyle/>
        <a:p>
          <a:endParaRPr lang="el-GR"/>
        </a:p>
      </dgm:t>
    </dgm:pt>
    <dgm:pt modelId="{D6E2AF74-9E11-401C-AD2E-1D320BAEB845}">
      <dgm:prSet phldrT="[Κείμενο]" custT="1"/>
      <dgm:spPr/>
      <dgm:t>
        <a:bodyPr/>
        <a:lstStyle/>
        <a:p>
          <a:r>
            <a:rPr lang="el-GR" sz="2200" b="1" dirty="0" smtClean="0"/>
            <a:t>Είναι κατανοητό - επεξηγεί δύσκολα σημεία και έννοιες.</a:t>
          </a:r>
          <a:endParaRPr lang="el-GR" sz="2200" dirty="0"/>
        </a:p>
      </dgm:t>
    </dgm:pt>
    <dgm:pt modelId="{FBC905DB-DA86-4512-923E-82BF96BA4AE5}" type="parTrans" cxnId="{8BD6BD1F-89B1-4440-A145-A8D386DAFE0D}">
      <dgm:prSet/>
      <dgm:spPr/>
      <dgm:t>
        <a:bodyPr/>
        <a:lstStyle/>
        <a:p>
          <a:endParaRPr lang="el-GR"/>
        </a:p>
      </dgm:t>
    </dgm:pt>
    <dgm:pt modelId="{0EE209E9-2A2B-44D3-A027-298BA1269666}" type="sibTrans" cxnId="{8BD6BD1F-89B1-4440-A145-A8D386DAFE0D}">
      <dgm:prSet/>
      <dgm:spPr/>
      <dgm:t>
        <a:bodyPr/>
        <a:lstStyle/>
        <a:p>
          <a:endParaRPr lang="el-GR"/>
        </a:p>
      </dgm:t>
    </dgm:pt>
    <dgm:pt modelId="{A9BC277C-6AFA-445F-BDBC-53B9983879FE}">
      <dgm:prSet phldrT="[Κείμενο]" custT="1"/>
      <dgm:spPr/>
      <dgm:t>
        <a:bodyPr/>
        <a:lstStyle/>
        <a:p>
          <a:r>
            <a:rPr lang="el-GR" sz="1800" dirty="0" smtClean="0"/>
            <a:t>Οι τίτλοι και οι υπότιτλοι που υπάρχουν είναι αρκετά επεξηγηματικοί.</a:t>
          </a:r>
          <a:endParaRPr lang="el-GR" sz="1800" dirty="0"/>
        </a:p>
      </dgm:t>
    </dgm:pt>
    <dgm:pt modelId="{B0AF1C3B-084A-420D-8EAA-93226862A184}" type="parTrans" cxnId="{4CB0E3CD-B509-49C9-AEEA-56319DAD363E}">
      <dgm:prSet/>
      <dgm:spPr/>
      <dgm:t>
        <a:bodyPr/>
        <a:lstStyle/>
        <a:p>
          <a:endParaRPr lang="el-GR"/>
        </a:p>
      </dgm:t>
    </dgm:pt>
    <dgm:pt modelId="{78B7F432-8708-4479-91EE-65FF2435DD07}" type="sibTrans" cxnId="{4CB0E3CD-B509-49C9-AEEA-56319DAD363E}">
      <dgm:prSet/>
      <dgm:spPr/>
      <dgm:t>
        <a:bodyPr/>
        <a:lstStyle/>
        <a:p>
          <a:endParaRPr lang="el-GR"/>
        </a:p>
      </dgm:t>
    </dgm:pt>
    <dgm:pt modelId="{FA86F1E6-5C9E-443D-89B1-6CE5ECF8C682}">
      <dgm:prSet phldrT="[Κείμενο]" custT="1"/>
      <dgm:spPr/>
      <dgm:t>
        <a:bodyPr/>
        <a:lstStyle/>
        <a:p>
          <a:pPr algn="ctr"/>
          <a:r>
            <a:rPr lang="el-GR" sz="1900" b="1" dirty="0" smtClean="0"/>
            <a:t>Προάγει τη σημαντική για τη μάθηση αλληλεπίδραση του εκπαιδευόμενου με το ΕΥ.</a:t>
          </a:r>
          <a:br>
            <a:rPr lang="el-GR" sz="1900" b="1" dirty="0" smtClean="0"/>
          </a:br>
          <a:endParaRPr lang="el-GR" sz="1900" b="1" dirty="0"/>
        </a:p>
      </dgm:t>
    </dgm:pt>
    <dgm:pt modelId="{7A587EBA-D148-4F60-B072-EAEF6F909768}" type="sibTrans" cxnId="{0A497A3A-BB18-4D49-854C-13A7C3B76A1B}">
      <dgm:prSet/>
      <dgm:spPr/>
      <dgm:t>
        <a:bodyPr/>
        <a:lstStyle/>
        <a:p>
          <a:endParaRPr lang="el-GR"/>
        </a:p>
      </dgm:t>
    </dgm:pt>
    <dgm:pt modelId="{6064FCEA-E45E-4B77-8AFC-EED8CD61698B}" type="parTrans" cxnId="{0A497A3A-BB18-4D49-854C-13A7C3B76A1B}">
      <dgm:prSet/>
      <dgm:spPr/>
      <dgm:t>
        <a:bodyPr/>
        <a:lstStyle/>
        <a:p>
          <a:endParaRPr lang="el-GR"/>
        </a:p>
      </dgm:t>
    </dgm:pt>
    <dgm:pt modelId="{CBA8B0F0-7321-4FFB-9D3C-000A96309B4F}">
      <dgm:prSet custT="1"/>
      <dgm:spPr/>
      <dgm:t>
        <a:bodyPr/>
        <a:lstStyle/>
        <a:p>
          <a:r>
            <a:rPr lang="el-GR" sz="1800" dirty="0" smtClean="0"/>
            <a:t>Διατυπώνεται σαφώς ο σκοπός της κάθε διδακτικής ενότητας.</a:t>
          </a:r>
          <a:endParaRPr lang="el-GR" sz="1800" dirty="0"/>
        </a:p>
      </dgm:t>
    </dgm:pt>
    <dgm:pt modelId="{2DF85B9B-A4BF-4294-B1A0-5BE4513FAF9F}" type="parTrans" cxnId="{1A10CF85-92C3-4681-A74E-7E959230912B}">
      <dgm:prSet/>
      <dgm:spPr/>
      <dgm:t>
        <a:bodyPr/>
        <a:lstStyle/>
        <a:p>
          <a:endParaRPr lang="el-GR"/>
        </a:p>
      </dgm:t>
    </dgm:pt>
    <dgm:pt modelId="{72284934-45D8-42C5-868B-4A5C8AD5739B}" type="sibTrans" cxnId="{1A10CF85-92C3-4681-A74E-7E959230912B}">
      <dgm:prSet/>
      <dgm:spPr/>
      <dgm:t>
        <a:bodyPr/>
        <a:lstStyle/>
        <a:p>
          <a:endParaRPr lang="el-GR"/>
        </a:p>
      </dgm:t>
    </dgm:pt>
    <dgm:pt modelId="{9D86081C-0540-4220-BF38-00A1E889ABF8}">
      <dgm:prSet custT="1"/>
      <dgm:spPr/>
      <dgm:t>
        <a:bodyPr/>
        <a:lstStyle/>
        <a:p>
          <a:r>
            <a:rPr lang="el-GR" sz="1800" dirty="0" smtClean="0"/>
            <a:t>Διατυπώνονται σαφώς τα προσδοκώμενα μαθησιακά αποτελέσματα σε κάθε διδακτική ενότητα.</a:t>
          </a:r>
          <a:endParaRPr lang="el-GR" sz="1800" dirty="0"/>
        </a:p>
      </dgm:t>
    </dgm:pt>
    <dgm:pt modelId="{C095CC4E-7496-4ADB-8E11-6FF560211604}" type="parTrans" cxnId="{AF104297-D024-4499-BF0B-23E86248CE79}">
      <dgm:prSet/>
      <dgm:spPr/>
      <dgm:t>
        <a:bodyPr/>
        <a:lstStyle/>
        <a:p>
          <a:endParaRPr lang="el-GR"/>
        </a:p>
      </dgm:t>
    </dgm:pt>
    <dgm:pt modelId="{1C38E156-934C-40B6-A613-902239191CFA}" type="sibTrans" cxnId="{AF104297-D024-4499-BF0B-23E86248CE79}">
      <dgm:prSet/>
      <dgm:spPr/>
      <dgm:t>
        <a:bodyPr/>
        <a:lstStyle/>
        <a:p>
          <a:endParaRPr lang="el-GR"/>
        </a:p>
      </dgm:t>
    </dgm:pt>
    <dgm:pt modelId="{7078B087-9960-4BB2-9C5B-26FAAF7FE50F}">
      <dgm:prSet custT="1"/>
      <dgm:spPr/>
      <dgm:t>
        <a:bodyPr/>
        <a:lstStyle/>
        <a:p>
          <a:r>
            <a:rPr lang="el-GR" sz="1800" dirty="0" smtClean="0"/>
            <a:t>Η διατύπωση σε όσα αναφέρονται είναι απλή και κατανοητή.</a:t>
          </a:r>
          <a:endParaRPr lang="el-GR" sz="1800" dirty="0"/>
        </a:p>
      </dgm:t>
    </dgm:pt>
    <dgm:pt modelId="{0809330A-3714-4196-87C5-B9948C71A354}" type="parTrans" cxnId="{2F5D68AD-0F6C-46FD-919C-A296C34BBFE3}">
      <dgm:prSet/>
      <dgm:spPr/>
      <dgm:t>
        <a:bodyPr/>
        <a:lstStyle/>
        <a:p>
          <a:endParaRPr lang="el-GR"/>
        </a:p>
      </dgm:t>
    </dgm:pt>
    <dgm:pt modelId="{217543F9-05AA-47BA-8E85-B8A58B1A1F93}" type="sibTrans" cxnId="{2F5D68AD-0F6C-46FD-919C-A296C34BBFE3}">
      <dgm:prSet/>
      <dgm:spPr/>
      <dgm:t>
        <a:bodyPr/>
        <a:lstStyle/>
        <a:p>
          <a:endParaRPr lang="el-GR"/>
        </a:p>
      </dgm:t>
    </dgm:pt>
    <dgm:pt modelId="{985AA812-A0E8-4BB6-B79B-ACBD44466D02}">
      <dgm:prSet custT="1"/>
      <dgm:spPr/>
      <dgm:t>
        <a:bodyPr/>
        <a:lstStyle/>
        <a:p>
          <a:r>
            <a:rPr lang="el-GR" sz="1800" dirty="0" smtClean="0"/>
            <a:t>Η ύλη όπως παρουσιάζεται είναι χωρισμένη σε μικρά κομμάτια, ώστε να μην είναι κουραστική</a:t>
          </a:r>
          <a:r>
            <a:rPr lang="el-GR" sz="1500" dirty="0" smtClean="0"/>
            <a:t>.</a:t>
          </a:r>
          <a:endParaRPr lang="el-GR" sz="1500" dirty="0"/>
        </a:p>
      </dgm:t>
    </dgm:pt>
    <dgm:pt modelId="{29BAF6DB-9F3F-4F40-A498-FC2E98480B39}" type="parTrans" cxnId="{9B1EF6BE-346A-4540-A2C4-D9158558ED65}">
      <dgm:prSet/>
      <dgm:spPr/>
      <dgm:t>
        <a:bodyPr/>
        <a:lstStyle/>
        <a:p>
          <a:endParaRPr lang="el-GR"/>
        </a:p>
      </dgm:t>
    </dgm:pt>
    <dgm:pt modelId="{FE97B3A4-BB62-4429-8BD7-26F97F636501}" type="sibTrans" cxnId="{9B1EF6BE-346A-4540-A2C4-D9158558ED65}">
      <dgm:prSet/>
      <dgm:spPr/>
      <dgm:t>
        <a:bodyPr/>
        <a:lstStyle/>
        <a:p>
          <a:endParaRPr lang="el-GR"/>
        </a:p>
      </dgm:t>
    </dgm:pt>
    <dgm:pt modelId="{E22B83CC-0F2E-4261-8831-8E93B6041F18}">
      <dgm:prSet custT="1"/>
      <dgm:spPr/>
      <dgm:t>
        <a:bodyPr/>
        <a:lstStyle/>
        <a:p>
          <a:r>
            <a:rPr lang="el-GR" sz="1800" dirty="0" smtClean="0"/>
            <a:t>Η γλώσσα γραφής είναι απλή και κατανοητή.</a:t>
          </a:r>
          <a:endParaRPr lang="el-GR" sz="1800" dirty="0"/>
        </a:p>
      </dgm:t>
    </dgm:pt>
    <dgm:pt modelId="{7FDF5512-7AE6-47D1-AD21-F849176F8093}" type="parTrans" cxnId="{10B9D2B0-D525-427D-9B7F-35D62F69B912}">
      <dgm:prSet/>
      <dgm:spPr/>
      <dgm:t>
        <a:bodyPr/>
        <a:lstStyle/>
        <a:p>
          <a:endParaRPr lang="el-GR"/>
        </a:p>
      </dgm:t>
    </dgm:pt>
    <dgm:pt modelId="{E6FA57DB-1E2A-4EC2-8798-E87BAB3AB4C6}" type="sibTrans" cxnId="{10B9D2B0-D525-427D-9B7F-35D62F69B912}">
      <dgm:prSet/>
      <dgm:spPr/>
      <dgm:t>
        <a:bodyPr/>
        <a:lstStyle/>
        <a:p>
          <a:endParaRPr lang="el-GR"/>
        </a:p>
      </dgm:t>
    </dgm:pt>
    <dgm:pt modelId="{4BCD2ACD-6DEE-470F-8951-B218DFA5BC70}">
      <dgm:prSet custT="1"/>
      <dgm:spPr/>
      <dgm:t>
        <a:bodyPr/>
        <a:lstStyle/>
        <a:p>
          <a:r>
            <a:rPr lang="el-GR" sz="1800" dirty="0" smtClean="0"/>
            <a:t>Υπάρχουν επεξηγηματικά σχόλια σε κρίσιμα σημεία.</a:t>
          </a:r>
          <a:endParaRPr lang="el-GR" sz="1800" dirty="0"/>
        </a:p>
      </dgm:t>
    </dgm:pt>
    <dgm:pt modelId="{FD178A1B-7D3B-412F-B97E-9A36E39297EE}" type="parTrans" cxnId="{AADB9C82-CD44-48A3-B2E5-EE54C3CBAF4F}">
      <dgm:prSet/>
      <dgm:spPr/>
      <dgm:t>
        <a:bodyPr/>
        <a:lstStyle/>
        <a:p>
          <a:endParaRPr lang="el-GR"/>
        </a:p>
      </dgm:t>
    </dgm:pt>
    <dgm:pt modelId="{FEF0F458-F03E-4FB1-85F3-03EF331A7544}" type="sibTrans" cxnId="{AADB9C82-CD44-48A3-B2E5-EE54C3CBAF4F}">
      <dgm:prSet/>
      <dgm:spPr/>
      <dgm:t>
        <a:bodyPr/>
        <a:lstStyle/>
        <a:p>
          <a:endParaRPr lang="el-GR"/>
        </a:p>
      </dgm:t>
    </dgm:pt>
    <dgm:pt modelId="{69932AA8-BD1F-4BB4-B933-6004AFD43B56}">
      <dgm:prSet custT="1"/>
      <dgm:spPr/>
      <dgm:t>
        <a:bodyPr/>
        <a:lstStyle/>
        <a:p>
          <a:r>
            <a:rPr lang="el-GR" sz="1800" dirty="0" smtClean="0"/>
            <a:t>Υπάρχουν πλαίσια ή έντονη γραφή ώστε να τονίζονται σημαντικές έννοιες.</a:t>
          </a:r>
          <a:endParaRPr lang="el-GR" sz="1800" dirty="0"/>
        </a:p>
      </dgm:t>
    </dgm:pt>
    <dgm:pt modelId="{2724F8DC-0883-4E56-88B5-D7E703178C72}" type="parTrans" cxnId="{EEE02235-767C-4054-9823-0EAA3D630F32}">
      <dgm:prSet/>
      <dgm:spPr/>
      <dgm:t>
        <a:bodyPr/>
        <a:lstStyle/>
        <a:p>
          <a:endParaRPr lang="el-GR"/>
        </a:p>
      </dgm:t>
    </dgm:pt>
    <dgm:pt modelId="{24137F8E-EE4A-4AE9-8473-0D7BF5897A83}" type="sibTrans" cxnId="{EEE02235-767C-4054-9823-0EAA3D630F32}">
      <dgm:prSet/>
      <dgm:spPr/>
      <dgm:t>
        <a:bodyPr/>
        <a:lstStyle/>
        <a:p>
          <a:endParaRPr lang="el-GR"/>
        </a:p>
      </dgm:t>
    </dgm:pt>
    <dgm:pt modelId="{CF372E40-69E3-483F-9EF9-9875C44258FB}" type="pres">
      <dgm:prSet presAssocID="{C969682A-1E3F-4025-8099-A45F8E174D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7F4054D-A686-444F-B31A-224D76568F2C}" type="pres">
      <dgm:prSet presAssocID="{C4C6D44C-92FF-4CF1-B6CF-FD8AB7D0B7B5}" presName="linNode" presStyleCnt="0"/>
      <dgm:spPr/>
    </dgm:pt>
    <dgm:pt modelId="{FA2250A4-667F-46FB-819E-7547FCF38242}" type="pres">
      <dgm:prSet presAssocID="{C4C6D44C-92FF-4CF1-B6CF-FD8AB7D0B7B5}" presName="parentText" presStyleLbl="node1" presStyleIdx="0" presStyleCnt="3" custScaleX="75072" custLinFactNeighborX="-6009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8ECEBFE-7C72-42CA-B62D-53F06CFC4983}" type="pres">
      <dgm:prSet presAssocID="{C4C6D44C-92FF-4CF1-B6CF-FD8AB7D0B7B5}" presName="descendantText" presStyleLbl="alignAccFollowNode1" presStyleIdx="0" presStyleCnt="3" custScaleX="116922" custScaleY="1305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3288CE2-72F2-423F-8830-FB7AF96FF2DF}" type="pres">
      <dgm:prSet presAssocID="{EF1C7411-5A50-4C53-801D-1342134C5045}" presName="sp" presStyleCnt="0"/>
      <dgm:spPr/>
    </dgm:pt>
    <dgm:pt modelId="{9B86E56D-0C82-4FF2-B11F-739C434C68BC}" type="pres">
      <dgm:prSet presAssocID="{FA86F1E6-5C9E-443D-89B1-6CE5ECF8C682}" presName="linNode" presStyleCnt="0"/>
      <dgm:spPr/>
    </dgm:pt>
    <dgm:pt modelId="{74120967-41A5-42FA-B6F8-47206BCCF286}" type="pres">
      <dgm:prSet presAssocID="{FA86F1E6-5C9E-443D-89B1-6CE5ECF8C682}" presName="parentText" presStyleLbl="node1" presStyleIdx="1" presStyleCnt="3" custScaleX="74501" custScaleY="120028" custLinFactNeighborX="-7" custLinFactNeighborY="-328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BE91C8C-EACC-443D-8525-37A52B452D21}" type="pres">
      <dgm:prSet presAssocID="{FA86F1E6-5C9E-443D-89B1-6CE5ECF8C682}" presName="descendantText" presStyleLbl="alignAccFollowNode1" presStyleIdx="1" presStyleCnt="3" custScaleX="114611" custScaleY="132514" custLinFactNeighborX="1032" custLinFactNeighborY="132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6EDFD0F-3133-4592-8632-F89624CD157A}" type="pres">
      <dgm:prSet presAssocID="{7A587EBA-D148-4F60-B072-EAEF6F909768}" presName="sp" presStyleCnt="0"/>
      <dgm:spPr/>
    </dgm:pt>
    <dgm:pt modelId="{FC7A0095-5D6C-43BA-B7BE-A98AA3F37C1B}" type="pres">
      <dgm:prSet presAssocID="{D6E2AF74-9E11-401C-AD2E-1D320BAEB845}" presName="linNode" presStyleCnt="0"/>
      <dgm:spPr/>
    </dgm:pt>
    <dgm:pt modelId="{B59A591B-F5C4-4C32-9C5B-2EB01F5685DE}" type="pres">
      <dgm:prSet presAssocID="{D6E2AF74-9E11-401C-AD2E-1D320BAEB845}" presName="parentText" presStyleLbl="node1" presStyleIdx="2" presStyleCnt="3" custScaleX="75072" custLinFactNeighborX="-6009" custLinFactNeighborY="3851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EBED5E9-6E65-4B63-AB47-67631B934DE8}" type="pres">
      <dgm:prSet presAssocID="{D6E2AF74-9E11-401C-AD2E-1D320BAEB845}" presName="descendantText" presStyleLbl="alignAccFollowNode1" presStyleIdx="2" presStyleCnt="3" custScaleX="117757" custScaleY="12358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3D074BB-EFE9-42F6-AAEB-3011CF347EA1}" type="presOf" srcId="{E22B83CC-0F2E-4261-8831-8E93B6041F18}" destId="{7EBED5E9-6E65-4B63-AB47-67631B934DE8}" srcOrd="0" destOrd="1" presId="urn:microsoft.com/office/officeart/2005/8/layout/vList5"/>
    <dgm:cxn modelId="{869A9821-F5EB-4038-8C4E-04BFE13DE371}" srcId="{C969682A-1E3F-4025-8099-A45F8E174DBC}" destId="{C4C6D44C-92FF-4CF1-B6CF-FD8AB7D0B7B5}" srcOrd="0" destOrd="0" parTransId="{D82F1962-A28F-4332-AE17-A32692389014}" sibTransId="{EF1C7411-5A50-4C53-801D-1342134C5045}"/>
    <dgm:cxn modelId="{2F5D68AD-0F6C-46FD-919C-A296C34BBFE3}" srcId="{FA86F1E6-5C9E-443D-89B1-6CE5ECF8C682}" destId="{7078B087-9960-4BB2-9C5B-26FAAF7FE50F}" srcOrd="1" destOrd="0" parTransId="{0809330A-3714-4196-87C5-B9948C71A354}" sibTransId="{217543F9-05AA-47BA-8E85-B8A58B1A1F93}"/>
    <dgm:cxn modelId="{1A10CF85-92C3-4681-A74E-7E959230912B}" srcId="{C4C6D44C-92FF-4CF1-B6CF-FD8AB7D0B7B5}" destId="{CBA8B0F0-7321-4FFB-9D3C-000A96309B4F}" srcOrd="1" destOrd="0" parTransId="{2DF85B9B-A4BF-4294-B1A0-5BE4513FAF9F}" sibTransId="{72284934-45D8-42C5-868B-4A5C8AD5739B}"/>
    <dgm:cxn modelId="{72996C5C-8CE4-490E-BDFB-6247F66EDA27}" srcId="{C4C6D44C-92FF-4CF1-B6CF-FD8AB7D0B7B5}" destId="{5D62D2EC-04CC-4D41-B9AF-F2F146AA1D50}" srcOrd="0" destOrd="0" parTransId="{4A2D29BA-EFBC-447B-B146-90614AA30233}" sibTransId="{1AA38C1C-52E0-46FB-A0E4-509447641F33}"/>
    <dgm:cxn modelId="{42F938FC-4F7B-4AFA-B209-186FCD0098EF}" type="presOf" srcId="{EEBB2C8D-9ABE-46C3-AFBA-9F8A02A81E7D}" destId="{EBE91C8C-EACC-443D-8525-37A52B452D21}" srcOrd="0" destOrd="0" presId="urn:microsoft.com/office/officeart/2005/8/layout/vList5"/>
    <dgm:cxn modelId="{BBFE690A-9191-46CB-AC3E-650F1210A4AB}" type="presOf" srcId="{CBA8B0F0-7321-4FFB-9D3C-000A96309B4F}" destId="{C8ECEBFE-7C72-42CA-B62D-53F06CFC4983}" srcOrd="0" destOrd="1" presId="urn:microsoft.com/office/officeart/2005/8/layout/vList5"/>
    <dgm:cxn modelId="{2891907A-22E8-430E-8E9D-0D14A84DD48C}" type="presOf" srcId="{D6E2AF74-9E11-401C-AD2E-1D320BAEB845}" destId="{B59A591B-F5C4-4C32-9C5B-2EB01F5685DE}" srcOrd="0" destOrd="0" presId="urn:microsoft.com/office/officeart/2005/8/layout/vList5"/>
    <dgm:cxn modelId="{EEE02235-767C-4054-9823-0EAA3D630F32}" srcId="{D6E2AF74-9E11-401C-AD2E-1D320BAEB845}" destId="{69932AA8-BD1F-4BB4-B933-6004AFD43B56}" srcOrd="3" destOrd="0" parTransId="{2724F8DC-0883-4E56-88B5-D7E703178C72}" sibTransId="{24137F8E-EE4A-4AE9-8473-0D7BF5897A83}"/>
    <dgm:cxn modelId="{27AED102-74DB-4F7E-B8F2-27F5B6F65F6F}" type="presOf" srcId="{69932AA8-BD1F-4BB4-B933-6004AFD43B56}" destId="{7EBED5E9-6E65-4B63-AB47-67631B934DE8}" srcOrd="0" destOrd="3" presId="urn:microsoft.com/office/officeart/2005/8/layout/vList5"/>
    <dgm:cxn modelId="{5E0AFDC8-62D6-4667-B7EA-5D41FB5EA18C}" type="presOf" srcId="{9D86081C-0540-4220-BF38-00A1E889ABF8}" destId="{C8ECEBFE-7C72-42CA-B62D-53F06CFC4983}" srcOrd="0" destOrd="2" presId="urn:microsoft.com/office/officeart/2005/8/layout/vList5"/>
    <dgm:cxn modelId="{E9531E3B-6C35-4CE8-814A-AC5BC0EFE7CC}" type="presOf" srcId="{C969682A-1E3F-4025-8099-A45F8E174DBC}" destId="{CF372E40-69E3-483F-9EF9-9875C44258FB}" srcOrd="0" destOrd="0" presId="urn:microsoft.com/office/officeart/2005/8/layout/vList5"/>
    <dgm:cxn modelId="{AF104297-D024-4499-BF0B-23E86248CE79}" srcId="{C4C6D44C-92FF-4CF1-B6CF-FD8AB7D0B7B5}" destId="{9D86081C-0540-4220-BF38-00A1E889ABF8}" srcOrd="2" destOrd="0" parTransId="{C095CC4E-7496-4ADB-8E11-6FF560211604}" sibTransId="{1C38E156-934C-40B6-A613-902239191CFA}"/>
    <dgm:cxn modelId="{4CB0E3CD-B509-49C9-AEEA-56319DAD363E}" srcId="{D6E2AF74-9E11-401C-AD2E-1D320BAEB845}" destId="{A9BC277C-6AFA-445F-BDBC-53B9983879FE}" srcOrd="0" destOrd="0" parTransId="{B0AF1C3B-084A-420D-8EAA-93226862A184}" sibTransId="{78B7F432-8708-4479-91EE-65FF2435DD07}"/>
    <dgm:cxn modelId="{298088EE-66E1-4686-B2DF-24B4D72BD52C}" type="presOf" srcId="{C4C6D44C-92FF-4CF1-B6CF-FD8AB7D0B7B5}" destId="{FA2250A4-667F-46FB-819E-7547FCF38242}" srcOrd="0" destOrd="0" presId="urn:microsoft.com/office/officeart/2005/8/layout/vList5"/>
    <dgm:cxn modelId="{E81C52FD-868E-40DF-933C-8EBCF7DB8813}" type="presOf" srcId="{985AA812-A0E8-4BB6-B79B-ACBD44466D02}" destId="{EBE91C8C-EACC-443D-8525-37A52B452D21}" srcOrd="0" destOrd="2" presId="urn:microsoft.com/office/officeart/2005/8/layout/vList5"/>
    <dgm:cxn modelId="{AADB9C82-CD44-48A3-B2E5-EE54C3CBAF4F}" srcId="{D6E2AF74-9E11-401C-AD2E-1D320BAEB845}" destId="{4BCD2ACD-6DEE-470F-8951-B218DFA5BC70}" srcOrd="2" destOrd="0" parTransId="{FD178A1B-7D3B-412F-B97E-9A36E39297EE}" sibTransId="{FEF0F458-F03E-4FB1-85F3-03EF331A7544}"/>
    <dgm:cxn modelId="{89E8BC5E-3453-4C2D-A0DD-482A8A81C795}" type="presOf" srcId="{4BCD2ACD-6DEE-470F-8951-B218DFA5BC70}" destId="{7EBED5E9-6E65-4B63-AB47-67631B934DE8}" srcOrd="0" destOrd="2" presId="urn:microsoft.com/office/officeart/2005/8/layout/vList5"/>
    <dgm:cxn modelId="{7BFAB79F-BB4D-4137-9276-AB54811C9F5D}" type="presOf" srcId="{7078B087-9960-4BB2-9C5B-26FAAF7FE50F}" destId="{EBE91C8C-EACC-443D-8525-37A52B452D21}" srcOrd="0" destOrd="1" presId="urn:microsoft.com/office/officeart/2005/8/layout/vList5"/>
    <dgm:cxn modelId="{10B9D2B0-D525-427D-9B7F-35D62F69B912}" srcId="{D6E2AF74-9E11-401C-AD2E-1D320BAEB845}" destId="{E22B83CC-0F2E-4261-8831-8E93B6041F18}" srcOrd="1" destOrd="0" parTransId="{7FDF5512-7AE6-47D1-AD21-F849176F8093}" sibTransId="{E6FA57DB-1E2A-4EC2-8798-E87BAB3AB4C6}"/>
    <dgm:cxn modelId="{0A497A3A-BB18-4D49-854C-13A7C3B76A1B}" srcId="{C969682A-1E3F-4025-8099-A45F8E174DBC}" destId="{FA86F1E6-5C9E-443D-89B1-6CE5ECF8C682}" srcOrd="1" destOrd="0" parTransId="{6064FCEA-E45E-4B77-8AFC-EED8CD61698B}" sibTransId="{7A587EBA-D148-4F60-B072-EAEF6F909768}"/>
    <dgm:cxn modelId="{05614F92-0684-4589-B6ED-BFBFC2DBBB01}" srcId="{FA86F1E6-5C9E-443D-89B1-6CE5ECF8C682}" destId="{EEBB2C8D-9ABE-46C3-AFBA-9F8A02A81E7D}" srcOrd="0" destOrd="0" parTransId="{AFECDEF2-3571-4BBF-8EC1-160A4D93875D}" sibTransId="{D61EF41E-403F-459B-A579-D8691C9D6BB9}"/>
    <dgm:cxn modelId="{9F0B3958-BA25-4222-B4AA-42744D598993}" type="presOf" srcId="{A9BC277C-6AFA-445F-BDBC-53B9983879FE}" destId="{7EBED5E9-6E65-4B63-AB47-67631B934DE8}" srcOrd="0" destOrd="0" presId="urn:microsoft.com/office/officeart/2005/8/layout/vList5"/>
    <dgm:cxn modelId="{FB03E8D9-5694-4C48-B817-C82104B14E22}" type="presOf" srcId="{FA86F1E6-5C9E-443D-89B1-6CE5ECF8C682}" destId="{74120967-41A5-42FA-B6F8-47206BCCF286}" srcOrd="0" destOrd="0" presId="urn:microsoft.com/office/officeart/2005/8/layout/vList5"/>
    <dgm:cxn modelId="{F9CA3985-70F6-4ABA-8374-4AAEECD8573C}" type="presOf" srcId="{5D62D2EC-04CC-4D41-B9AF-F2F146AA1D50}" destId="{C8ECEBFE-7C72-42CA-B62D-53F06CFC4983}" srcOrd="0" destOrd="0" presId="urn:microsoft.com/office/officeart/2005/8/layout/vList5"/>
    <dgm:cxn modelId="{9B1EF6BE-346A-4540-A2C4-D9158558ED65}" srcId="{FA86F1E6-5C9E-443D-89B1-6CE5ECF8C682}" destId="{985AA812-A0E8-4BB6-B79B-ACBD44466D02}" srcOrd="2" destOrd="0" parTransId="{29BAF6DB-9F3F-4F40-A498-FC2E98480B39}" sibTransId="{FE97B3A4-BB62-4429-8BD7-26F97F636501}"/>
    <dgm:cxn modelId="{8BD6BD1F-89B1-4440-A145-A8D386DAFE0D}" srcId="{C969682A-1E3F-4025-8099-A45F8E174DBC}" destId="{D6E2AF74-9E11-401C-AD2E-1D320BAEB845}" srcOrd="2" destOrd="0" parTransId="{FBC905DB-DA86-4512-923E-82BF96BA4AE5}" sibTransId="{0EE209E9-2A2B-44D3-A027-298BA1269666}"/>
    <dgm:cxn modelId="{D467F71B-D75D-41D7-A374-AB1677476B40}" type="presParOf" srcId="{CF372E40-69E3-483F-9EF9-9875C44258FB}" destId="{77F4054D-A686-444F-B31A-224D76568F2C}" srcOrd="0" destOrd="0" presId="urn:microsoft.com/office/officeart/2005/8/layout/vList5"/>
    <dgm:cxn modelId="{0661214A-3F1D-446F-9166-186BCE689E47}" type="presParOf" srcId="{77F4054D-A686-444F-B31A-224D76568F2C}" destId="{FA2250A4-667F-46FB-819E-7547FCF38242}" srcOrd="0" destOrd="0" presId="urn:microsoft.com/office/officeart/2005/8/layout/vList5"/>
    <dgm:cxn modelId="{C8019593-BD59-474D-BEFE-ED6CFED1D69B}" type="presParOf" srcId="{77F4054D-A686-444F-B31A-224D76568F2C}" destId="{C8ECEBFE-7C72-42CA-B62D-53F06CFC4983}" srcOrd="1" destOrd="0" presId="urn:microsoft.com/office/officeart/2005/8/layout/vList5"/>
    <dgm:cxn modelId="{235DF267-1307-411E-AABD-0698FE355253}" type="presParOf" srcId="{CF372E40-69E3-483F-9EF9-9875C44258FB}" destId="{63288CE2-72F2-423F-8830-FB7AF96FF2DF}" srcOrd="1" destOrd="0" presId="urn:microsoft.com/office/officeart/2005/8/layout/vList5"/>
    <dgm:cxn modelId="{5DC9256E-62E7-4434-91FD-421296B9FC80}" type="presParOf" srcId="{CF372E40-69E3-483F-9EF9-9875C44258FB}" destId="{9B86E56D-0C82-4FF2-B11F-739C434C68BC}" srcOrd="2" destOrd="0" presId="urn:microsoft.com/office/officeart/2005/8/layout/vList5"/>
    <dgm:cxn modelId="{18AC0943-50E5-4A65-8814-9D7AB7986C58}" type="presParOf" srcId="{9B86E56D-0C82-4FF2-B11F-739C434C68BC}" destId="{74120967-41A5-42FA-B6F8-47206BCCF286}" srcOrd="0" destOrd="0" presId="urn:microsoft.com/office/officeart/2005/8/layout/vList5"/>
    <dgm:cxn modelId="{3840F674-8A37-4C4F-85FD-27E5D22A5488}" type="presParOf" srcId="{9B86E56D-0C82-4FF2-B11F-739C434C68BC}" destId="{EBE91C8C-EACC-443D-8525-37A52B452D21}" srcOrd="1" destOrd="0" presId="urn:microsoft.com/office/officeart/2005/8/layout/vList5"/>
    <dgm:cxn modelId="{020A5DCA-94AE-43F1-983D-6B27417EDFEF}" type="presParOf" srcId="{CF372E40-69E3-483F-9EF9-9875C44258FB}" destId="{C6EDFD0F-3133-4592-8632-F89624CD157A}" srcOrd="3" destOrd="0" presId="urn:microsoft.com/office/officeart/2005/8/layout/vList5"/>
    <dgm:cxn modelId="{94C677E3-C02D-48B6-8544-FB756449FC56}" type="presParOf" srcId="{CF372E40-69E3-483F-9EF9-9875C44258FB}" destId="{FC7A0095-5D6C-43BA-B7BE-A98AA3F37C1B}" srcOrd="4" destOrd="0" presId="urn:microsoft.com/office/officeart/2005/8/layout/vList5"/>
    <dgm:cxn modelId="{619BE8DA-74CA-4D27-BD07-C727D8584AB8}" type="presParOf" srcId="{FC7A0095-5D6C-43BA-B7BE-A98AA3F37C1B}" destId="{B59A591B-F5C4-4C32-9C5B-2EB01F5685DE}" srcOrd="0" destOrd="0" presId="urn:microsoft.com/office/officeart/2005/8/layout/vList5"/>
    <dgm:cxn modelId="{4EA90B48-999E-49F0-9F4A-F70E904E2DDA}" type="presParOf" srcId="{FC7A0095-5D6C-43BA-B7BE-A98AA3F37C1B}" destId="{7EBED5E9-6E65-4B63-AB47-67631B934D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F712A2-D4DA-4549-90B6-3640F469C0E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5FEC25C-DAC9-4A92-9F54-222694934019}">
      <dgm:prSet phldrT="[Κείμενο]"/>
      <dgm:spPr/>
      <dgm:t>
        <a:bodyPr/>
        <a:lstStyle/>
        <a:p>
          <a:r>
            <a:rPr lang="el-GR" b="1" dirty="0" smtClean="0"/>
            <a:t>Αξιολογεί και ενημερώνει τον εκπαιδευόμενο για την πρόοδό του.</a:t>
          </a:r>
          <a:endParaRPr lang="el-GR" b="1" dirty="0"/>
        </a:p>
      </dgm:t>
    </dgm:pt>
    <dgm:pt modelId="{687E4653-6DDF-417C-9772-C4CAD326744A}" type="parTrans" cxnId="{6F3A4E34-AEEA-4AB4-850D-EAB3E538F8FE}">
      <dgm:prSet/>
      <dgm:spPr/>
      <dgm:t>
        <a:bodyPr/>
        <a:lstStyle/>
        <a:p>
          <a:endParaRPr lang="el-GR"/>
        </a:p>
      </dgm:t>
    </dgm:pt>
    <dgm:pt modelId="{6616D36D-E1A4-40E9-9082-9FDC105DDF8C}" type="sibTrans" cxnId="{6F3A4E34-AEEA-4AB4-850D-EAB3E538F8FE}">
      <dgm:prSet/>
      <dgm:spPr/>
      <dgm:t>
        <a:bodyPr/>
        <a:lstStyle/>
        <a:p>
          <a:endParaRPr lang="el-GR"/>
        </a:p>
      </dgm:t>
    </dgm:pt>
    <dgm:pt modelId="{0441F05D-3132-4A6F-8206-B6A940018988}">
      <dgm:prSet phldrT="[Κείμενο]" custT="1"/>
      <dgm:spPr/>
      <dgm:t>
        <a:bodyPr/>
        <a:lstStyle/>
        <a:p>
          <a:pPr algn="just"/>
          <a:r>
            <a:rPr lang="el-GR" sz="2000" dirty="0" smtClean="0"/>
            <a:t>Εμπεριέχει διάφορα είδη ασκήσεων και δραστηριοτήτων με στόχο την αυτοαξιολόγηση των εκπαιδευομένων.</a:t>
          </a:r>
          <a:endParaRPr lang="el-GR" sz="2000" dirty="0"/>
        </a:p>
      </dgm:t>
    </dgm:pt>
    <dgm:pt modelId="{18A3AFF4-9915-43C3-A3A8-52BECA05D11F}" type="parTrans" cxnId="{08FDB090-20B6-4DA8-8259-7487430C94CA}">
      <dgm:prSet/>
      <dgm:spPr/>
      <dgm:t>
        <a:bodyPr/>
        <a:lstStyle/>
        <a:p>
          <a:endParaRPr lang="el-GR"/>
        </a:p>
      </dgm:t>
    </dgm:pt>
    <dgm:pt modelId="{CA11D233-A496-4C92-9779-AF6DD46F5092}" type="sibTrans" cxnId="{08FDB090-20B6-4DA8-8259-7487430C94CA}">
      <dgm:prSet/>
      <dgm:spPr/>
      <dgm:t>
        <a:bodyPr/>
        <a:lstStyle/>
        <a:p>
          <a:endParaRPr lang="el-GR"/>
        </a:p>
      </dgm:t>
    </dgm:pt>
    <dgm:pt modelId="{A6D00C29-9361-423C-867E-24192750A7B2}">
      <dgm:prSet phldrT="[Κείμενο]" custT="1"/>
      <dgm:spPr/>
      <dgm:t>
        <a:bodyPr/>
        <a:lstStyle/>
        <a:p>
          <a:pPr algn="just"/>
          <a:r>
            <a:rPr lang="el-GR" sz="2000" dirty="0" smtClean="0"/>
            <a:t>Ήταν κατατοπιστικό το χρονοδιάγραμμα που περιλαμβάνεται στο εισαγωγικό βίντεο του ΕΥ</a:t>
          </a:r>
          <a:endParaRPr lang="el-GR" sz="2000" dirty="0"/>
        </a:p>
      </dgm:t>
    </dgm:pt>
    <dgm:pt modelId="{6AB3165C-8C20-4E2B-83CD-96C9024021F8}" type="parTrans" cxnId="{1F2E891E-0D7B-4C3E-A970-2A9FA3A0FF67}">
      <dgm:prSet/>
      <dgm:spPr/>
      <dgm:t>
        <a:bodyPr/>
        <a:lstStyle/>
        <a:p>
          <a:endParaRPr lang="el-GR"/>
        </a:p>
      </dgm:t>
    </dgm:pt>
    <dgm:pt modelId="{116A9718-D579-49E6-9F1E-C367F8FF5692}" type="sibTrans" cxnId="{1F2E891E-0D7B-4C3E-A970-2A9FA3A0FF67}">
      <dgm:prSet/>
      <dgm:spPr/>
      <dgm:t>
        <a:bodyPr/>
        <a:lstStyle/>
        <a:p>
          <a:endParaRPr lang="el-GR"/>
        </a:p>
      </dgm:t>
    </dgm:pt>
    <dgm:pt modelId="{D01BB0A3-EAC1-44BD-A629-04C69955B016}">
      <dgm:prSet phldrT="[Κείμενο]" custT="1"/>
      <dgm:spPr/>
      <dgm:t>
        <a:bodyPr/>
        <a:lstStyle/>
        <a:p>
          <a:pPr algn="just"/>
          <a:r>
            <a:rPr lang="el-GR" sz="2000" dirty="0" smtClean="0"/>
            <a:t>Οι απαντήσεις στις δραστηριότητες και τις ασκήσεις αυτοαξιολόγησης ενθαρρύνουν τον εκπαιδευόμενο που κάνει λάθη να μην εγκαταλείψει τη μελέτη του</a:t>
          </a:r>
          <a:endParaRPr lang="el-GR" sz="2000" dirty="0"/>
        </a:p>
      </dgm:t>
    </dgm:pt>
    <dgm:pt modelId="{99EEC808-9992-465A-8E20-341982C07653}" type="sibTrans" cxnId="{0EC46624-5342-406B-8AB0-3219F73B37D3}">
      <dgm:prSet/>
      <dgm:spPr/>
      <dgm:t>
        <a:bodyPr/>
        <a:lstStyle/>
        <a:p>
          <a:endParaRPr lang="el-GR"/>
        </a:p>
      </dgm:t>
    </dgm:pt>
    <dgm:pt modelId="{D8DE6796-0D87-4038-A613-5EDD64D024EF}" type="parTrans" cxnId="{0EC46624-5342-406B-8AB0-3219F73B37D3}">
      <dgm:prSet/>
      <dgm:spPr/>
      <dgm:t>
        <a:bodyPr/>
        <a:lstStyle/>
        <a:p>
          <a:endParaRPr lang="el-GR"/>
        </a:p>
      </dgm:t>
    </dgm:pt>
    <dgm:pt modelId="{0EADB888-8906-4DC9-827D-49333CE4BF12}">
      <dgm:prSet phldrT="[Κείμενο]"/>
      <dgm:spPr/>
      <dgm:t>
        <a:bodyPr/>
        <a:lstStyle/>
        <a:p>
          <a:r>
            <a:rPr lang="el-GR" b="1" dirty="0" smtClean="0"/>
            <a:t>Εμψυχώνει και ενθαρρύνει τον εκπαιδευόμενο να συνεχίσει.</a:t>
          </a:r>
          <a:endParaRPr lang="el-GR" b="1" dirty="0"/>
        </a:p>
      </dgm:t>
    </dgm:pt>
    <dgm:pt modelId="{9A7C0B51-354D-4D1E-8E64-39E699D8A127}" type="sibTrans" cxnId="{E9C23643-7681-47AF-BFCE-884FCC9DE3F2}">
      <dgm:prSet/>
      <dgm:spPr/>
      <dgm:t>
        <a:bodyPr/>
        <a:lstStyle/>
        <a:p>
          <a:endParaRPr lang="el-GR"/>
        </a:p>
      </dgm:t>
    </dgm:pt>
    <dgm:pt modelId="{8E583D40-6EF2-4B39-BDB2-A4F3CA7F9821}" type="parTrans" cxnId="{E9C23643-7681-47AF-BFCE-884FCC9DE3F2}">
      <dgm:prSet/>
      <dgm:spPr/>
      <dgm:t>
        <a:bodyPr/>
        <a:lstStyle/>
        <a:p>
          <a:endParaRPr lang="el-GR"/>
        </a:p>
      </dgm:t>
    </dgm:pt>
    <dgm:pt modelId="{6E025006-6F6C-4F0B-9CFD-96DB2315F512}">
      <dgm:prSet phldrT="[Κείμενο]" custT="1"/>
      <dgm:spPr/>
      <dgm:t>
        <a:bodyPr/>
        <a:lstStyle/>
        <a:p>
          <a:r>
            <a:rPr lang="el-GR" sz="2000" b="1" dirty="0" smtClean="0"/>
            <a:t>Επιτρέπει στον εκπαιδευόμενο να επιλέγει ελεύθερα τον τόπο, τον χρόνο και το ρυθμό μελέτης του.</a:t>
          </a:r>
          <a:endParaRPr lang="el-GR" sz="2000" b="1" dirty="0"/>
        </a:p>
      </dgm:t>
    </dgm:pt>
    <dgm:pt modelId="{415BBB74-96D2-4DCE-BF4C-91DF6BA83D87}" type="sibTrans" cxnId="{56145853-EFF7-4A69-8A8A-A61E377CCFC1}">
      <dgm:prSet/>
      <dgm:spPr/>
      <dgm:t>
        <a:bodyPr/>
        <a:lstStyle/>
        <a:p>
          <a:endParaRPr lang="el-GR"/>
        </a:p>
      </dgm:t>
    </dgm:pt>
    <dgm:pt modelId="{F6778A46-22DD-43BE-96D4-57CFC24CD1D2}" type="parTrans" cxnId="{56145853-EFF7-4A69-8A8A-A61E377CCFC1}">
      <dgm:prSet/>
      <dgm:spPr/>
      <dgm:t>
        <a:bodyPr/>
        <a:lstStyle/>
        <a:p>
          <a:endParaRPr lang="el-GR"/>
        </a:p>
      </dgm:t>
    </dgm:pt>
    <dgm:pt modelId="{093F0BBC-FC65-4EAF-8B4F-A4658938AA38}">
      <dgm:prSet custT="1"/>
      <dgm:spPr/>
      <dgm:t>
        <a:bodyPr/>
        <a:lstStyle/>
        <a:p>
          <a:pPr algn="just"/>
          <a:r>
            <a:rPr lang="el-GR" sz="2000" dirty="0" smtClean="0"/>
            <a:t>Οι δραστηριότητες συνοδεύονται από προτεινόμενες σωστές απαντήσεις.</a:t>
          </a:r>
          <a:endParaRPr lang="el-GR" sz="2000" dirty="0"/>
        </a:p>
      </dgm:t>
    </dgm:pt>
    <dgm:pt modelId="{63F46D2D-2CDB-4D55-9306-CCA9901D08EF}" type="parTrans" cxnId="{52449FAA-82A4-42AD-A21B-3C8DBEF69EE9}">
      <dgm:prSet/>
      <dgm:spPr/>
      <dgm:t>
        <a:bodyPr/>
        <a:lstStyle/>
        <a:p>
          <a:endParaRPr lang="el-GR"/>
        </a:p>
      </dgm:t>
    </dgm:pt>
    <dgm:pt modelId="{919CD538-D587-4B20-AFA0-DBE4CC43079F}" type="sibTrans" cxnId="{52449FAA-82A4-42AD-A21B-3C8DBEF69EE9}">
      <dgm:prSet/>
      <dgm:spPr/>
      <dgm:t>
        <a:bodyPr/>
        <a:lstStyle/>
        <a:p>
          <a:endParaRPr lang="el-GR"/>
        </a:p>
      </dgm:t>
    </dgm:pt>
    <dgm:pt modelId="{B1841498-9384-4049-B73F-E6BCFA706631}">
      <dgm:prSet custT="1"/>
      <dgm:spPr/>
      <dgm:t>
        <a:bodyPr/>
        <a:lstStyle/>
        <a:p>
          <a:pPr algn="just"/>
          <a:r>
            <a:rPr lang="el-GR" sz="2000" dirty="0" smtClean="0"/>
            <a:t>Δεν επιβάλλεται στον εκπαιδευόμενο να βρίσκεται σε συγκεκριμένο χώρο για να μελετήσει το ΕΥ</a:t>
          </a:r>
          <a:endParaRPr lang="el-GR" sz="2000" dirty="0"/>
        </a:p>
      </dgm:t>
    </dgm:pt>
    <dgm:pt modelId="{8576CE02-1638-4157-ABDD-05C2591E3380}" type="parTrans" cxnId="{6557D24D-1FE1-4B8E-A328-605FB513D451}">
      <dgm:prSet/>
      <dgm:spPr/>
      <dgm:t>
        <a:bodyPr/>
        <a:lstStyle/>
        <a:p>
          <a:endParaRPr lang="el-GR"/>
        </a:p>
      </dgm:t>
    </dgm:pt>
    <dgm:pt modelId="{239AF0D7-7D90-4635-A27A-C13B661EADA6}" type="sibTrans" cxnId="{6557D24D-1FE1-4B8E-A328-605FB513D451}">
      <dgm:prSet/>
      <dgm:spPr/>
      <dgm:t>
        <a:bodyPr/>
        <a:lstStyle/>
        <a:p>
          <a:endParaRPr lang="el-GR"/>
        </a:p>
      </dgm:t>
    </dgm:pt>
    <dgm:pt modelId="{BE1E7ECC-F8CC-426F-B409-A2E1C116A0F2}">
      <dgm:prSet custT="1"/>
      <dgm:spPr/>
      <dgm:t>
        <a:bodyPr/>
        <a:lstStyle/>
        <a:p>
          <a:pPr algn="just"/>
          <a:r>
            <a:rPr lang="el-GR" sz="2000" dirty="0" smtClean="0"/>
            <a:t>Προσαρμόζεται στο κάθε στιλ και ρυθμό μάθησης των εκπαιδευομένων.</a:t>
          </a:r>
          <a:endParaRPr lang="el-GR" sz="2000" dirty="0"/>
        </a:p>
      </dgm:t>
    </dgm:pt>
    <dgm:pt modelId="{88582206-B7DF-40A9-93CF-B8249359550B}" type="parTrans" cxnId="{AFE8A42F-B78C-482F-9E39-836B8537C989}">
      <dgm:prSet/>
      <dgm:spPr/>
      <dgm:t>
        <a:bodyPr/>
        <a:lstStyle/>
        <a:p>
          <a:endParaRPr lang="el-GR"/>
        </a:p>
      </dgm:t>
    </dgm:pt>
    <dgm:pt modelId="{712237AE-B2A5-43F1-BB79-ED92EF112D08}" type="sibTrans" cxnId="{AFE8A42F-B78C-482F-9E39-836B8537C989}">
      <dgm:prSet/>
      <dgm:spPr/>
      <dgm:t>
        <a:bodyPr/>
        <a:lstStyle/>
        <a:p>
          <a:endParaRPr lang="el-GR"/>
        </a:p>
      </dgm:t>
    </dgm:pt>
    <dgm:pt modelId="{A36474BD-BB95-49D9-BEC1-F1DDF64D279D}" type="pres">
      <dgm:prSet presAssocID="{CBF712A2-D4DA-4549-90B6-3640F469C0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3DE63CB-5F2B-47EE-8620-C5F0B51B5FB9}" type="pres">
      <dgm:prSet presAssocID="{25FEC25C-DAC9-4A92-9F54-222694934019}" presName="linNode" presStyleCnt="0"/>
      <dgm:spPr/>
    </dgm:pt>
    <dgm:pt modelId="{4FE01149-093C-4D43-A018-151F6A82103E}" type="pres">
      <dgm:prSet presAssocID="{25FEC25C-DAC9-4A92-9F54-222694934019}" presName="parentText" presStyleLbl="node1" presStyleIdx="0" presStyleCnt="3" custScaleX="68153" custLinFactNeighborX="-517" custLinFactNeighborY="-387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DC3D7C5-B285-49C9-96D9-27B31CEFAAD2}" type="pres">
      <dgm:prSet presAssocID="{25FEC25C-DAC9-4A92-9F54-222694934019}" presName="descendantText" presStyleLbl="alignAccFollowNode1" presStyleIdx="0" presStyleCnt="3" custScaleX="117815" custScaleY="11235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DA11DBB-4B60-4685-A478-1A7BA8B50317}" type="pres">
      <dgm:prSet presAssocID="{6616D36D-E1A4-40E9-9082-9FDC105DDF8C}" presName="sp" presStyleCnt="0"/>
      <dgm:spPr/>
    </dgm:pt>
    <dgm:pt modelId="{674CB614-CD22-4BE9-803E-31FA369A3B1B}" type="pres">
      <dgm:prSet presAssocID="{0EADB888-8906-4DC9-827D-49333CE4BF12}" presName="linNode" presStyleCnt="0"/>
      <dgm:spPr/>
    </dgm:pt>
    <dgm:pt modelId="{C23A9939-2C69-470F-AC0F-3BCF6D62CEC3}" type="pres">
      <dgm:prSet presAssocID="{0EADB888-8906-4DC9-827D-49333CE4BF12}" presName="parentText" presStyleLbl="node1" presStyleIdx="1" presStyleCnt="3" custScaleX="69851" custLinFactNeighborX="-6469" custLinFactNeighborY="3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C76E48E-52E8-461B-90DF-7DF991AF37DF}" type="pres">
      <dgm:prSet presAssocID="{0EADB888-8906-4DC9-827D-49333CE4BF12}" presName="descendantText" presStyleLbl="alignAccFollowNode1" presStyleIdx="1" presStyleCnt="3" custScaleX="122785" custScaleY="113996" custLinFactNeighborX="2654" custLinFactNeighborY="69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2EA2FBB-5BCC-4A21-8775-C35D3E69D8D2}" type="pres">
      <dgm:prSet presAssocID="{9A7C0B51-354D-4D1E-8E64-39E699D8A127}" presName="sp" presStyleCnt="0"/>
      <dgm:spPr/>
    </dgm:pt>
    <dgm:pt modelId="{314B7AB3-54E6-4D63-83F0-65B1131F704B}" type="pres">
      <dgm:prSet presAssocID="{6E025006-6F6C-4F0B-9CFD-96DB2315F512}" presName="linNode" presStyleCnt="0"/>
      <dgm:spPr/>
    </dgm:pt>
    <dgm:pt modelId="{D4B582CA-9ED8-4D9F-B92A-221A7281EFA2}" type="pres">
      <dgm:prSet presAssocID="{6E025006-6F6C-4F0B-9CFD-96DB2315F512}" presName="parentText" presStyleLbl="node1" presStyleIdx="2" presStyleCnt="3" custScaleX="71691" custLinFactNeighborX="-5474" custLinFactNeighborY="22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28F46D1-2D7F-4422-9E63-4A457A1E1410}" type="pres">
      <dgm:prSet presAssocID="{6E025006-6F6C-4F0B-9CFD-96DB2315F512}" presName="descendantText" presStyleLbl="alignAccFollowNode1" presStyleIdx="2" presStyleCnt="3" custScaleX="119814" custScaleY="12486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084B5D0-7565-4945-A298-2DB8E476BB94}" type="presOf" srcId="{0EADB888-8906-4DC9-827D-49333CE4BF12}" destId="{C23A9939-2C69-470F-AC0F-3BCF6D62CEC3}" srcOrd="0" destOrd="0" presId="urn:microsoft.com/office/officeart/2005/8/layout/vList5"/>
    <dgm:cxn modelId="{F13075D0-2FB8-4699-89B7-748A4BB199C8}" type="presOf" srcId="{D01BB0A3-EAC1-44BD-A629-04C69955B016}" destId="{8C76E48E-52E8-461B-90DF-7DF991AF37DF}" srcOrd="0" destOrd="0" presId="urn:microsoft.com/office/officeart/2005/8/layout/vList5"/>
    <dgm:cxn modelId="{08FDB090-20B6-4DA8-8259-7487430C94CA}" srcId="{25FEC25C-DAC9-4A92-9F54-222694934019}" destId="{0441F05D-3132-4A6F-8206-B6A940018988}" srcOrd="0" destOrd="0" parTransId="{18A3AFF4-9915-43C3-A3A8-52BECA05D11F}" sibTransId="{CA11D233-A496-4C92-9779-AF6DD46F5092}"/>
    <dgm:cxn modelId="{76F46E47-4C5A-4460-AE00-1BC4E626C9B8}" type="presOf" srcId="{6E025006-6F6C-4F0B-9CFD-96DB2315F512}" destId="{D4B582CA-9ED8-4D9F-B92A-221A7281EFA2}" srcOrd="0" destOrd="0" presId="urn:microsoft.com/office/officeart/2005/8/layout/vList5"/>
    <dgm:cxn modelId="{6557D24D-1FE1-4B8E-A328-605FB513D451}" srcId="{6E025006-6F6C-4F0B-9CFD-96DB2315F512}" destId="{B1841498-9384-4049-B73F-E6BCFA706631}" srcOrd="1" destOrd="0" parTransId="{8576CE02-1638-4157-ABDD-05C2591E3380}" sibTransId="{239AF0D7-7D90-4635-A27A-C13B661EADA6}"/>
    <dgm:cxn modelId="{6F3A4E34-AEEA-4AB4-850D-EAB3E538F8FE}" srcId="{CBF712A2-D4DA-4549-90B6-3640F469C0E8}" destId="{25FEC25C-DAC9-4A92-9F54-222694934019}" srcOrd="0" destOrd="0" parTransId="{687E4653-6DDF-417C-9772-C4CAD326744A}" sibTransId="{6616D36D-E1A4-40E9-9082-9FDC105DDF8C}"/>
    <dgm:cxn modelId="{D8EB0885-4A04-46FD-8F00-EB2BB2B6A3D8}" type="presOf" srcId="{CBF712A2-D4DA-4549-90B6-3640F469C0E8}" destId="{A36474BD-BB95-49D9-BEC1-F1DDF64D279D}" srcOrd="0" destOrd="0" presId="urn:microsoft.com/office/officeart/2005/8/layout/vList5"/>
    <dgm:cxn modelId="{560DC087-192A-4D14-BF77-260E000EDC81}" type="presOf" srcId="{093F0BBC-FC65-4EAF-8B4F-A4658938AA38}" destId="{7DC3D7C5-B285-49C9-96D9-27B31CEFAAD2}" srcOrd="0" destOrd="1" presId="urn:microsoft.com/office/officeart/2005/8/layout/vList5"/>
    <dgm:cxn modelId="{AFE8A42F-B78C-482F-9E39-836B8537C989}" srcId="{6E025006-6F6C-4F0B-9CFD-96DB2315F512}" destId="{BE1E7ECC-F8CC-426F-B409-A2E1C116A0F2}" srcOrd="2" destOrd="0" parTransId="{88582206-B7DF-40A9-93CF-B8249359550B}" sibTransId="{712237AE-B2A5-43F1-BB79-ED92EF112D08}"/>
    <dgm:cxn modelId="{52449FAA-82A4-42AD-A21B-3C8DBEF69EE9}" srcId="{25FEC25C-DAC9-4A92-9F54-222694934019}" destId="{093F0BBC-FC65-4EAF-8B4F-A4658938AA38}" srcOrd="1" destOrd="0" parTransId="{63F46D2D-2CDB-4D55-9306-CCA9901D08EF}" sibTransId="{919CD538-D587-4B20-AFA0-DBE4CC43079F}"/>
    <dgm:cxn modelId="{56145853-EFF7-4A69-8A8A-A61E377CCFC1}" srcId="{CBF712A2-D4DA-4549-90B6-3640F469C0E8}" destId="{6E025006-6F6C-4F0B-9CFD-96DB2315F512}" srcOrd="2" destOrd="0" parTransId="{F6778A46-22DD-43BE-96D4-57CFC24CD1D2}" sibTransId="{415BBB74-96D2-4DCE-BF4C-91DF6BA83D87}"/>
    <dgm:cxn modelId="{0EC46624-5342-406B-8AB0-3219F73B37D3}" srcId="{0EADB888-8906-4DC9-827D-49333CE4BF12}" destId="{D01BB0A3-EAC1-44BD-A629-04C69955B016}" srcOrd="0" destOrd="0" parTransId="{D8DE6796-0D87-4038-A613-5EDD64D024EF}" sibTransId="{99EEC808-9992-465A-8E20-341982C07653}"/>
    <dgm:cxn modelId="{EBDD022A-4A56-48CD-9A1D-D647CB680477}" type="presOf" srcId="{25FEC25C-DAC9-4A92-9F54-222694934019}" destId="{4FE01149-093C-4D43-A018-151F6A82103E}" srcOrd="0" destOrd="0" presId="urn:microsoft.com/office/officeart/2005/8/layout/vList5"/>
    <dgm:cxn modelId="{21E97AD2-7A1A-4098-9D5C-4BC6A0EB1123}" type="presOf" srcId="{BE1E7ECC-F8CC-426F-B409-A2E1C116A0F2}" destId="{E28F46D1-2D7F-4422-9E63-4A457A1E1410}" srcOrd="0" destOrd="2" presId="urn:microsoft.com/office/officeart/2005/8/layout/vList5"/>
    <dgm:cxn modelId="{E9C23643-7681-47AF-BFCE-884FCC9DE3F2}" srcId="{CBF712A2-D4DA-4549-90B6-3640F469C0E8}" destId="{0EADB888-8906-4DC9-827D-49333CE4BF12}" srcOrd="1" destOrd="0" parTransId="{8E583D40-6EF2-4B39-BDB2-A4F3CA7F9821}" sibTransId="{9A7C0B51-354D-4D1E-8E64-39E699D8A127}"/>
    <dgm:cxn modelId="{C5011CF3-B917-44B9-838D-68B3882CE260}" type="presOf" srcId="{0441F05D-3132-4A6F-8206-B6A940018988}" destId="{7DC3D7C5-B285-49C9-96D9-27B31CEFAAD2}" srcOrd="0" destOrd="0" presId="urn:microsoft.com/office/officeart/2005/8/layout/vList5"/>
    <dgm:cxn modelId="{8AD4B762-6738-403E-9C53-A46EEC2DB061}" type="presOf" srcId="{B1841498-9384-4049-B73F-E6BCFA706631}" destId="{E28F46D1-2D7F-4422-9E63-4A457A1E1410}" srcOrd="0" destOrd="1" presId="urn:microsoft.com/office/officeart/2005/8/layout/vList5"/>
    <dgm:cxn modelId="{1F2E891E-0D7B-4C3E-A970-2A9FA3A0FF67}" srcId="{6E025006-6F6C-4F0B-9CFD-96DB2315F512}" destId="{A6D00C29-9361-423C-867E-24192750A7B2}" srcOrd="0" destOrd="0" parTransId="{6AB3165C-8C20-4E2B-83CD-96C9024021F8}" sibTransId="{116A9718-D579-49E6-9F1E-C367F8FF5692}"/>
    <dgm:cxn modelId="{9B23199C-F45F-4AA7-B166-6DDC8FD90603}" type="presOf" srcId="{A6D00C29-9361-423C-867E-24192750A7B2}" destId="{E28F46D1-2D7F-4422-9E63-4A457A1E1410}" srcOrd="0" destOrd="0" presId="urn:microsoft.com/office/officeart/2005/8/layout/vList5"/>
    <dgm:cxn modelId="{E7F43973-1B44-44AA-98E3-C4F11D0B93F0}" type="presParOf" srcId="{A36474BD-BB95-49D9-BEC1-F1DDF64D279D}" destId="{23DE63CB-5F2B-47EE-8620-C5F0B51B5FB9}" srcOrd="0" destOrd="0" presId="urn:microsoft.com/office/officeart/2005/8/layout/vList5"/>
    <dgm:cxn modelId="{9362DB4F-1D25-4876-881E-2FBC49B250AC}" type="presParOf" srcId="{23DE63CB-5F2B-47EE-8620-C5F0B51B5FB9}" destId="{4FE01149-093C-4D43-A018-151F6A82103E}" srcOrd="0" destOrd="0" presId="urn:microsoft.com/office/officeart/2005/8/layout/vList5"/>
    <dgm:cxn modelId="{76FCEC16-5F89-480C-BB01-8FCE4EE563DF}" type="presParOf" srcId="{23DE63CB-5F2B-47EE-8620-C5F0B51B5FB9}" destId="{7DC3D7C5-B285-49C9-96D9-27B31CEFAAD2}" srcOrd="1" destOrd="0" presId="urn:microsoft.com/office/officeart/2005/8/layout/vList5"/>
    <dgm:cxn modelId="{2E934B9C-FD52-4A9D-81B6-F0B64519800B}" type="presParOf" srcId="{A36474BD-BB95-49D9-BEC1-F1DDF64D279D}" destId="{9DA11DBB-4B60-4685-A478-1A7BA8B50317}" srcOrd="1" destOrd="0" presId="urn:microsoft.com/office/officeart/2005/8/layout/vList5"/>
    <dgm:cxn modelId="{27FAEA5C-D14C-4107-A7FB-97EC7E058F82}" type="presParOf" srcId="{A36474BD-BB95-49D9-BEC1-F1DDF64D279D}" destId="{674CB614-CD22-4BE9-803E-31FA369A3B1B}" srcOrd="2" destOrd="0" presId="urn:microsoft.com/office/officeart/2005/8/layout/vList5"/>
    <dgm:cxn modelId="{D47A40D1-64D1-4972-9F6F-F816C8510C48}" type="presParOf" srcId="{674CB614-CD22-4BE9-803E-31FA369A3B1B}" destId="{C23A9939-2C69-470F-AC0F-3BCF6D62CEC3}" srcOrd="0" destOrd="0" presId="urn:microsoft.com/office/officeart/2005/8/layout/vList5"/>
    <dgm:cxn modelId="{033AFC03-E744-46D9-8867-01E0B1B9D42A}" type="presParOf" srcId="{674CB614-CD22-4BE9-803E-31FA369A3B1B}" destId="{8C76E48E-52E8-461B-90DF-7DF991AF37DF}" srcOrd="1" destOrd="0" presId="urn:microsoft.com/office/officeart/2005/8/layout/vList5"/>
    <dgm:cxn modelId="{B0A53A49-EC90-45C2-BDF4-B4A2923B22F0}" type="presParOf" srcId="{A36474BD-BB95-49D9-BEC1-F1DDF64D279D}" destId="{92EA2FBB-5BCC-4A21-8775-C35D3E69D8D2}" srcOrd="3" destOrd="0" presId="urn:microsoft.com/office/officeart/2005/8/layout/vList5"/>
    <dgm:cxn modelId="{B0BFD2D0-A4EE-4C0B-8D77-BD45CAEDD01A}" type="presParOf" srcId="{A36474BD-BB95-49D9-BEC1-F1DDF64D279D}" destId="{314B7AB3-54E6-4D63-83F0-65B1131F704B}" srcOrd="4" destOrd="0" presId="urn:microsoft.com/office/officeart/2005/8/layout/vList5"/>
    <dgm:cxn modelId="{A778F5BB-C381-49C3-BEBA-36764BD4A1EE}" type="presParOf" srcId="{314B7AB3-54E6-4D63-83F0-65B1131F704B}" destId="{D4B582CA-9ED8-4D9F-B92A-221A7281EFA2}" srcOrd="0" destOrd="0" presId="urn:microsoft.com/office/officeart/2005/8/layout/vList5"/>
    <dgm:cxn modelId="{8F60FA23-7C21-4994-8F03-47F1AE024F8D}" type="presParOf" srcId="{314B7AB3-54E6-4D63-83F0-65B1131F704B}" destId="{E28F46D1-2D7F-4422-9E63-4A457A1E14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C75BD2-7A54-44EE-8AA0-713596AF807C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l-GR"/>
        </a:p>
      </dgm:t>
    </dgm:pt>
    <dgm:pt modelId="{CDD25343-FD60-486C-86F5-25974697C793}">
      <dgm:prSet phldrT="[Κείμενο]" custT="1"/>
      <dgm:spPr/>
      <dgm:t>
        <a:bodyPr/>
        <a:lstStyle/>
        <a:p>
          <a:r>
            <a:rPr lang="el-GR" sz="2200" b="1" dirty="0" smtClean="0"/>
            <a:t>Αισθητική Περιβάλλοντος, αναγνωσιμότητα, ελκυστικότητα γραφικών</a:t>
          </a:r>
          <a:endParaRPr lang="el-GR" sz="2200" b="1" dirty="0"/>
        </a:p>
      </dgm:t>
    </dgm:pt>
    <dgm:pt modelId="{675C63C4-CFC8-4D33-9ACA-3CCA19A67FAA}" type="parTrans" cxnId="{AA9DD6E8-9A99-4A76-8FC0-387031943A05}">
      <dgm:prSet/>
      <dgm:spPr/>
      <dgm:t>
        <a:bodyPr/>
        <a:lstStyle/>
        <a:p>
          <a:endParaRPr lang="el-GR"/>
        </a:p>
      </dgm:t>
    </dgm:pt>
    <dgm:pt modelId="{5EDFB2C4-71CC-42E2-8295-834C461AA048}" type="sibTrans" cxnId="{AA9DD6E8-9A99-4A76-8FC0-387031943A05}">
      <dgm:prSet/>
      <dgm:spPr/>
      <dgm:t>
        <a:bodyPr/>
        <a:lstStyle/>
        <a:p>
          <a:endParaRPr lang="el-GR"/>
        </a:p>
      </dgm:t>
    </dgm:pt>
    <dgm:pt modelId="{9B38E344-0055-42E7-8DB3-E171FBE05909}">
      <dgm:prSet phldrT="[Κείμενο]"/>
      <dgm:spPr/>
      <dgm:t>
        <a:bodyPr/>
        <a:lstStyle/>
        <a:p>
          <a:r>
            <a:rPr lang="el-GR" dirty="0" smtClean="0"/>
            <a:t>Οι χρωματικές συνθέσεις του ΕΥ είναι καλές.</a:t>
          </a:r>
          <a:endParaRPr lang="el-GR" dirty="0"/>
        </a:p>
      </dgm:t>
    </dgm:pt>
    <dgm:pt modelId="{6BBB81A6-D8E8-4F84-8A2D-C02D6EA3DD77}" type="parTrans" cxnId="{C1F82C5D-B540-47FF-8462-164EEB8FB2DD}">
      <dgm:prSet/>
      <dgm:spPr/>
      <dgm:t>
        <a:bodyPr/>
        <a:lstStyle/>
        <a:p>
          <a:endParaRPr lang="el-GR"/>
        </a:p>
      </dgm:t>
    </dgm:pt>
    <dgm:pt modelId="{BE45D9AC-AE26-4882-B66B-7BE3EA8E108A}" type="sibTrans" cxnId="{C1F82C5D-B540-47FF-8462-164EEB8FB2DD}">
      <dgm:prSet/>
      <dgm:spPr/>
      <dgm:t>
        <a:bodyPr/>
        <a:lstStyle/>
        <a:p>
          <a:endParaRPr lang="el-GR"/>
        </a:p>
      </dgm:t>
    </dgm:pt>
    <dgm:pt modelId="{5C924902-021D-4F6E-B9F7-90ABBAE224BD}">
      <dgm:prSet phldrT="[Κείμενο]"/>
      <dgm:spPr/>
      <dgm:t>
        <a:bodyPr/>
        <a:lstStyle/>
        <a:p>
          <a:r>
            <a:rPr lang="el-GR" dirty="0" smtClean="0"/>
            <a:t>Τα κείμενα του ΕΥ είναι ευανάγνωστα.</a:t>
          </a:r>
          <a:endParaRPr lang="el-GR" dirty="0"/>
        </a:p>
      </dgm:t>
    </dgm:pt>
    <dgm:pt modelId="{4BBA6271-388C-4616-8A94-7534154C5F77}" type="parTrans" cxnId="{9C6B279B-604F-4B07-B69B-DBE02C7E12CB}">
      <dgm:prSet/>
      <dgm:spPr/>
      <dgm:t>
        <a:bodyPr/>
        <a:lstStyle/>
        <a:p>
          <a:endParaRPr lang="el-GR"/>
        </a:p>
      </dgm:t>
    </dgm:pt>
    <dgm:pt modelId="{A9006DB2-2CCD-4539-820E-6A0878E99D7E}" type="sibTrans" cxnId="{9C6B279B-604F-4B07-B69B-DBE02C7E12CB}">
      <dgm:prSet/>
      <dgm:spPr/>
      <dgm:t>
        <a:bodyPr/>
        <a:lstStyle/>
        <a:p>
          <a:endParaRPr lang="el-GR"/>
        </a:p>
      </dgm:t>
    </dgm:pt>
    <dgm:pt modelId="{28DCDD13-40A6-4BD7-8FFD-C770188D53A9}">
      <dgm:prSet phldrT="[Κείμενο]" custT="1"/>
      <dgm:spPr/>
      <dgm:t>
        <a:bodyPr/>
        <a:lstStyle/>
        <a:p>
          <a:r>
            <a:rPr lang="el-GR" sz="2200" b="1" dirty="0" smtClean="0"/>
            <a:t>Ευκολία στη Χρήση</a:t>
          </a:r>
          <a:endParaRPr lang="el-GR" sz="2200" b="1" dirty="0"/>
        </a:p>
      </dgm:t>
    </dgm:pt>
    <dgm:pt modelId="{7C7656A2-6DB3-4191-B47A-923A7276E4E3}" type="parTrans" cxnId="{F71826B8-3E06-4B41-9288-E2D2400AF4DE}">
      <dgm:prSet/>
      <dgm:spPr/>
      <dgm:t>
        <a:bodyPr/>
        <a:lstStyle/>
        <a:p>
          <a:endParaRPr lang="el-GR"/>
        </a:p>
      </dgm:t>
    </dgm:pt>
    <dgm:pt modelId="{57BC868E-5CF0-477F-9023-889F56D0DA76}" type="sibTrans" cxnId="{F71826B8-3E06-4B41-9288-E2D2400AF4DE}">
      <dgm:prSet/>
      <dgm:spPr/>
      <dgm:t>
        <a:bodyPr/>
        <a:lstStyle/>
        <a:p>
          <a:endParaRPr lang="el-GR"/>
        </a:p>
      </dgm:t>
    </dgm:pt>
    <dgm:pt modelId="{0B4330B8-796C-4914-8D4A-3EE01681F739}">
      <dgm:prSet phldrT="[Κείμενο]"/>
      <dgm:spPr/>
      <dgm:t>
        <a:bodyPr/>
        <a:lstStyle/>
        <a:p>
          <a:r>
            <a:rPr lang="el-GR" dirty="0" smtClean="0"/>
            <a:t>Τα κουμπιά και εικονίδια του Ε.Υ. είναι σταθερά και εύκολα αναγνωρίσιμα.</a:t>
          </a:r>
          <a:endParaRPr lang="el-GR" dirty="0"/>
        </a:p>
      </dgm:t>
    </dgm:pt>
    <dgm:pt modelId="{6D551858-72B2-45A5-AEC9-0B47FB5D39DB}" type="parTrans" cxnId="{120BBEE3-8919-4343-9FF7-8DCE0ACB65BA}">
      <dgm:prSet/>
      <dgm:spPr/>
      <dgm:t>
        <a:bodyPr/>
        <a:lstStyle/>
        <a:p>
          <a:endParaRPr lang="el-GR"/>
        </a:p>
      </dgm:t>
    </dgm:pt>
    <dgm:pt modelId="{A832A99A-F71A-44FD-A12B-7DA9DEF68192}" type="sibTrans" cxnId="{120BBEE3-8919-4343-9FF7-8DCE0ACB65BA}">
      <dgm:prSet/>
      <dgm:spPr/>
      <dgm:t>
        <a:bodyPr/>
        <a:lstStyle/>
        <a:p>
          <a:endParaRPr lang="el-GR"/>
        </a:p>
      </dgm:t>
    </dgm:pt>
    <dgm:pt modelId="{EEAE1438-9832-42BB-8511-4C502EE7FA77}">
      <dgm:prSet phldrT="[Κείμενο]"/>
      <dgm:spPr/>
      <dgm:t>
        <a:bodyPr/>
        <a:lstStyle/>
        <a:p>
          <a:r>
            <a:rPr lang="el-GR" dirty="0" smtClean="0"/>
            <a:t>Οι </a:t>
          </a:r>
          <a:r>
            <a:rPr lang="el-GR" dirty="0" err="1" smtClean="0"/>
            <a:t>υπερσύνδεσμοι</a:t>
          </a:r>
          <a:r>
            <a:rPr lang="el-GR" dirty="0" smtClean="0"/>
            <a:t> του εκπαιδευτικού υλικού οδηγούν στο αναμενόμενο περιεχόμενο.</a:t>
          </a:r>
          <a:endParaRPr lang="el-GR" dirty="0"/>
        </a:p>
      </dgm:t>
    </dgm:pt>
    <dgm:pt modelId="{72A08449-6BF5-41DB-8134-F6EBA8D3146F}" type="parTrans" cxnId="{92B1FEFA-38D6-4D30-BE48-235773CDC050}">
      <dgm:prSet/>
      <dgm:spPr/>
      <dgm:t>
        <a:bodyPr/>
        <a:lstStyle/>
        <a:p>
          <a:endParaRPr lang="el-GR"/>
        </a:p>
      </dgm:t>
    </dgm:pt>
    <dgm:pt modelId="{AE3C4610-6F38-4958-92C7-7B011B9F4AAF}" type="sibTrans" cxnId="{92B1FEFA-38D6-4D30-BE48-235773CDC050}">
      <dgm:prSet/>
      <dgm:spPr/>
      <dgm:t>
        <a:bodyPr/>
        <a:lstStyle/>
        <a:p>
          <a:endParaRPr lang="el-GR"/>
        </a:p>
      </dgm:t>
    </dgm:pt>
    <dgm:pt modelId="{CCF578C8-A015-4D98-BC45-CE5CCDBED06B}">
      <dgm:prSet/>
      <dgm:spPr/>
      <dgm:t>
        <a:bodyPr/>
        <a:lstStyle/>
        <a:p>
          <a:r>
            <a:rPr lang="el-GR" smtClean="0"/>
            <a:t>Τα κείμενα είναι απαλλαγμένα από λάθη σύνταξης, ορθογραφίας, γραμματικής, στίξης.</a:t>
          </a:r>
          <a:endParaRPr lang="el-GR" dirty="0"/>
        </a:p>
      </dgm:t>
    </dgm:pt>
    <dgm:pt modelId="{5AA0AD1B-7691-4FCF-91F3-238525245189}" type="parTrans" cxnId="{DBE6D92B-9E09-4ED5-AF24-6427029E7CA0}">
      <dgm:prSet/>
      <dgm:spPr/>
      <dgm:t>
        <a:bodyPr/>
        <a:lstStyle/>
        <a:p>
          <a:endParaRPr lang="el-GR"/>
        </a:p>
      </dgm:t>
    </dgm:pt>
    <dgm:pt modelId="{1581039E-5E4D-445D-94AE-C8B37E90F729}" type="sibTrans" cxnId="{DBE6D92B-9E09-4ED5-AF24-6427029E7CA0}">
      <dgm:prSet/>
      <dgm:spPr/>
      <dgm:t>
        <a:bodyPr/>
        <a:lstStyle/>
        <a:p>
          <a:endParaRPr lang="el-GR"/>
        </a:p>
      </dgm:t>
    </dgm:pt>
    <dgm:pt modelId="{90642E31-08DA-4CAB-92FF-620E01812AAC}">
      <dgm:prSet/>
      <dgm:spPr/>
      <dgm:t>
        <a:bodyPr/>
        <a:lstStyle/>
        <a:p>
          <a:r>
            <a:rPr lang="el-GR" dirty="0" smtClean="0"/>
            <a:t>Η ποιότητα των πολυμέσων (βίντεο, εικόνες, ήχος) είναι καλή.</a:t>
          </a:r>
          <a:endParaRPr lang="el-GR" dirty="0"/>
        </a:p>
      </dgm:t>
    </dgm:pt>
    <dgm:pt modelId="{15EE3895-AA5C-4F0C-BFE8-22748E141963}" type="parTrans" cxnId="{D9EE98A7-E6C7-46B2-83F7-D4C807D59713}">
      <dgm:prSet/>
      <dgm:spPr/>
      <dgm:t>
        <a:bodyPr/>
        <a:lstStyle/>
        <a:p>
          <a:endParaRPr lang="el-GR"/>
        </a:p>
      </dgm:t>
    </dgm:pt>
    <dgm:pt modelId="{BA5D00F7-D51E-4934-B5D8-128BEC878433}" type="sibTrans" cxnId="{D9EE98A7-E6C7-46B2-83F7-D4C807D59713}">
      <dgm:prSet/>
      <dgm:spPr/>
      <dgm:t>
        <a:bodyPr/>
        <a:lstStyle/>
        <a:p>
          <a:endParaRPr lang="el-GR"/>
        </a:p>
      </dgm:t>
    </dgm:pt>
    <dgm:pt modelId="{6D594742-3EDB-4E52-AFE1-A707ADF746B5}">
      <dgm:prSet/>
      <dgm:spPr/>
      <dgm:t>
        <a:bodyPr/>
        <a:lstStyle/>
        <a:p>
          <a:r>
            <a:rPr lang="el-GR" dirty="0" smtClean="0"/>
            <a:t>Η πλοήγηση στο ΕΥ είναι εύκολη.</a:t>
          </a:r>
          <a:endParaRPr lang="el-GR" dirty="0"/>
        </a:p>
      </dgm:t>
    </dgm:pt>
    <dgm:pt modelId="{48DEB73F-5EED-4716-8019-F055BBB5540C}" type="parTrans" cxnId="{5E03CAB3-6EA3-42B3-B8F2-6AB64225862E}">
      <dgm:prSet/>
      <dgm:spPr/>
      <dgm:t>
        <a:bodyPr/>
        <a:lstStyle/>
        <a:p>
          <a:endParaRPr lang="el-GR"/>
        </a:p>
      </dgm:t>
    </dgm:pt>
    <dgm:pt modelId="{4889C57C-7A45-43C9-92A7-1B479758D537}" type="sibTrans" cxnId="{5E03CAB3-6EA3-42B3-B8F2-6AB64225862E}">
      <dgm:prSet/>
      <dgm:spPr/>
      <dgm:t>
        <a:bodyPr/>
        <a:lstStyle/>
        <a:p>
          <a:endParaRPr lang="el-GR"/>
        </a:p>
      </dgm:t>
    </dgm:pt>
    <dgm:pt modelId="{A85403DE-4A2D-4676-A95B-5A0E5C37A00C}" type="pres">
      <dgm:prSet presAssocID="{68C75BD2-7A54-44EE-8AA0-713596AF80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ADB7DF55-71A6-4E91-A9A9-33343853F8D6}" type="pres">
      <dgm:prSet presAssocID="{CDD25343-FD60-486C-86F5-25974697C793}" presName="linNode" presStyleCnt="0"/>
      <dgm:spPr/>
      <dgm:t>
        <a:bodyPr/>
        <a:lstStyle/>
        <a:p>
          <a:endParaRPr lang="el-GR"/>
        </a:p>
      </dgm:t>
    </dgm:pt>
    <dgm:pt modelId="{A7D1BAD1-EE73-4240-B4F2-713D070987D5}" type="pres">
      <dgm:prSet presAssocID="{CDD25343-FD60-486C-86F5-25974697C793}" presName="parentText" presStyleLbl="node1" presStyleIdx="0" presStyleCnt="2" custScaleX="6867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B9909E8-9D0D-412A-B894-A3F51929DAEF}" type="pres">
      <dgm:prSet presAssocID="{CDD25343-FD60-486C-86F5-25974697C793}" presName="descendantText" presStyleLbl="alignAccFollowNode1" presStyleIdx="0" presStyleCnt="2" custScaleX="117581" custScaleY="12525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ECD5576-301C-49A1-991B-60674AC0A60B}" type="pres">
      <dgm:prSet presAssocID="{5EDFB2C4-71CC-42E2-8295-834C461AA048}" presName="sp" presStyleCnt="0"/>
      <dgm:spPr/>
      <dgm:t>
        <a:bodyPr/>
        <a:lstStyle/>
        <a:p>
          <a:endParaRPr lang="el-GR"/>
        </a:p>
      </dgm:t>
    </dgm:pt>
    <dgm:pt modelId="{B2F07B4E-5CE4-468B-BDCB-5978CD77013D}" type="pres">
      <dgm:prSet presAssocID="{28DCDD13-40A6-4BD7-8FFD-C770188D53A9}" presName="linNode" presStyleCnt="0"/>
      <dgm:spPr/>
      <dgm:t>
        <a:bodyPr/>
        <a:lstStyle/>
        <a:p>
          <a:endParaRPr lang="el-GR"/>
        </a:p>
      </dgm:t>
    </dgm:pt>
    <dgm:pt modelId="{19362AB3-FDCB-4665-9652-C367E39FC9A3}" type="pres">
      <dgm:prSet presAssocID="{28DCDD13-40A6-4BD7-8FFD-C770188D53A9}" presName="parentText" presStyleLbl="node1" presStyleIdx="1" presStyleCnt="2" custScaleX="68249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DC235D-BFBE-4254-ADB2-F82291DA179F}" type="pres">
      <dgm:prSet presAssocID="{28DCDD13-40A6-4BD7-8FFD-C770188D53A9}" presName="descendantText" presStyleLbl="alignAccFollowNode1" presStyleIdx="1" presStyleCnt="2" custScaleX="117749" custScaleY="125064" custLinFactNeighborX="3669" custLinFactNeighborY="-321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679B9B8-9C3E-4B60-8604-A0D7277C0317}" type="presOf" srcId="{0B4330B8-796C-4914-8D4A-3EE01681F739}" destId="{83DC235D-BFBE-4254-ADB2-F82291DA179F}" srcOrd="0" destOrd="0" presId="urn:microsoft.com/office/officeart/2005/8/layout/vList5"/>
    <dgm:cxn modelId="{120BBEE3-8919-4343-9FF7-8DCE0ACB65BA}" srcId="{28DCDD13-40A6-4BD7-8FFD-C770188D53A9}" destId="{0B4330B8-796C-4914-8D4A-3EE01681F739}" srcOrd="0" destOrd="0" parTransId="{6D551858-72B2-45A5-AEC9-0B47FB5D39DB}" sibTransId="{A832A99A-F71A-44FD-A12B-7DA9DEF68192}"/>
    <dgm:cxn modelId="{62D1FE76-DE9B-4A6F-A91A-30200BE86E93}" type="presOf" srcId="{6D594742-3EDB-4E52-AFE1-A707ADF746B5}" destId="{83DC235D-BFBE-4254-ADB2-F82291DA179F}" srcOrd="0" destOrd="2" presId="urn:microsoft.com/office/officeart/2005/8/layout/vList5"/>
    <dgm:cxn modelId="{68482979-40FB-4156-8B0D-2C028BB8D2D5}" type="presOf" srcId="{CDD25343-FD60-486C-86F5-25974697C793}" destId="{A7D1BAD1-EE73-4240-B4F2-713D070987D5}" srcOrd="0" destOrd="0" presId="urn:microsoft.com/office/officeart/2005/8/layout/vList5"/>
    <dgm:cxn modelId="{2A637004-B82E-4248-8C58-CD07FB96B9BE}" type="presOf" srcId="{5C924902-021D-4F6E-B9F7-90ABBAE224BD}" destId="{FB9909E8-9D0D-412A-B894-A3F51929DAEF}" srcOrd="0" destOrd="1" presId="urn:microsoft.com/office/officeart/2005/8/layout/vList5"/>
    <dgm:cxn modelId="{C1F82C5D-B540-47FF-8462-164EEB8FB2DD}" srcId="{CDD25343-FD60-486C-86F5-25974697C793}" destId="{9B38E344-0055-42E7-8DB3-E171FBE05909}" srcOrd="0" destOrd="0" parTransId="{6BBB81A6-D8E8-4F84-8A2D-C02D6EA3DD77}" sibTransId="{BE45D9AC-AE26-4882-B66B-7BE3EA8E108A}"/>
    <dgm:cxn modelId="{92B1FEFA-38D6-4D30-BE48-235773CDC050}" srcId="{28DCDD13-40A6-4BD7-8FFD-C770188D53A9}" destId="{EEAE1438-9832-42BB-8511-4C502EE7FA77}" srcOrd="1" destOrd="0" parTransId="{72A08449-6BF5-41DB-8134-F6EBA8D3146F}" sibTransId="{AE3C4610-6F38-4958-92C7-7B011B9F4AAF}"/>
    <dgm:cxn modelId="{6807DADE-CF92-45B4-AC76-EAA1D4EAC3B8}" type="presOf" srcId="{EEAE1438-9832-42BB-8511-4C502EE7FA77}" destId="{83DC235D-BFBE-4254-ADB2-F82291DA179F}" srcOrd="0" destOrd="1" presId="urn:microsoft.com/office/officeart/2005/8/layout/vList5"/>
    <dgm:cxn modelId="{AA9DD6E8-9A99-4A76-8FC0-387031943A05}" srcId="{68C75BD2-7A54-44EE-8AA0-713596AF807C}" destId="{CDD25343-FD60-486C-86F5-25974697C793}" srcOrd="0" destOrd="0" parTransId="{675C63C4-CFC8-4D33-9ACA-3CCA19A67FAA}" sibTransId="{5EDFB2C4-71CC-42E2-8295-834C461AA048}"/>
    <dgm:cxn modelId="{93C2427A-B269-4FA8-B352-F8DEE789147A}" type="presOf" srcId="{CCF578C8-A015-4D98-BC45-CE5CCDBED06B}" destId="{FB9909E8-9D0D-412A-B894-A3F51929DAEF}" srcOrd="0" destOrd="2" presId="urn:microsoft.com/office/officeart/2005/8/layout/vList5"/>
    <dgm:cxn modelId="{DBE6D92B-9E09-4ED5-AF24-6427029E7CA0}" srcId="{CDD25343-FD60-486C-86F5-25974697C793}" destId="{CCF578C8-A015-4D98-BC45-CE5CCDBED06B}" srcOrd="2" destOrd="0" parTransId="{5AA0AD1B-7691-4FCF-91F3-238525245189}" sibTransId="{1581039E-5E4D-445D-94AE-C8B37E90F729}"/>
    <dgm:cxn modelId="{5E03CAB3-6EA3-42B3-B8F2-6AB64225862E}" srcId="{28DCDD13-40A6-4BD7-8FFD-C770188D53A9}" destId="{6D594742-3EDB-4E52-AFE1-A707ADF746B5}" srcOrd="2" destOrd="0" parTransId="{48DEB73F-5EED-4716-8019-F055BBB5540C}" sibTransId="{4889C57C-7A45-43C9-92A7-1B479758D537}"/>
    <dgm:cxn modelId="{D9EE98A7-E6C7-46B2-83F7-D4C807D59713}" srcId="{CDD25343-FD60-486C-86F5-25974697C793}" destId="{90642E31-08DA-4CAB-92FF-620E01812AAC}" srcOrd="3" destOrd="0" parTransId="{15EE3895-AA5C-4F0C-BFE8-22748E141963}" sibTransId="{BA5D00F7-D51E-4934-B5D8-128BEC878433}"/>
    <dgm:cxn modelId="{E35C9F4A-21B2-4342-A034-60F63108369E}" type="presOf" srcId="{28DCDD13-40A6-4BD7-8FFD-C770188D53A9}" destId="{19362AB3-FDCB-4665-9652-C367E39FC9A3}" srcOrd="0" destOrd="0" presId="urn:microsoft.com/office/officeart/2005/8/layout/vList5"/>
    <dgm:cxn modelId="{9C6B279B-604F-4B07-B69B-DBE02C7E12CB}" srcId="{CDD25343-FD60-486C-86F5-25974697C793}" destId="{5C924902-021D-4F6E-B9F7-90ABBAE224BD}" srcOrd="1" destOrd="0" parTransId="{4BBA6271-388C-4616-8A94-7534154C5F77}" sibTransId="{A9006DB2-2CCD-4539-820E-6A0878E99D7E}"/>
    <dgm:cxn modelId="{FB7EF80B-51B2-445B-85D3-1E9010A11ADB}" type="presOf" srcId="{68C75BD2-7A54-44EE-8AA0-713596AF807C}" destId="{A85403DE-4A2D-4676-A95B-5A0E5C37A00C}" srcOrd="0" destOrd="0" presId="urn:microsoft.com/office/officeart/2005/8/layout/vList5"/>
    <dgm:cxn modelId="{F71826B8-3E06-4B41-9288-E2D2400AF4DE}" srcId="{68C75BD2-7A54-44EE-8AA0-713596AF807C}" destId="{28DCDD13-40A6-4BD7-8FFD-C770188D53A9}" srcOrd="1" destOrd="0" parTransId="{7C7656A2-6DB3-4191-B47A-923A7276E4E3}" sibTransId="{57BC868E-5CF0-477F-9023-889F56D0DA76}"/>
    <dgm:cxn modelId="{8CE5523F-6F15-45A5-89AF-67FC0B7EDAF5}" type="presOf" srcId="{90642E31-08DA-4CAB-92FF-620E01812AAC}" destId="{FB9909E8-9D0D-412A-B894-A3F51929DAEF}" srcOrd="0" destOrd="3" presId="urn:microsoft.com/office/officeart/2005/8/layout/vList5"/>
    <dgm:cxn modelId="{E04638F5-6B01-4AD9-996A-030BA91CD663}" type="presOf" srcId="{9B38E344-0055-42E7-8DB3-E171FBE05909}" destId="{FB9909E8-9D0D-412A-B894-A3F51929DAEF}" srcOrd="0" destOrd="0" presId="urn:microsoft.com/office/officeart/2005/8/layout/vList5"/>
    <dgm:cxn modelId="{096AFC59-2AB3-498D-B746-1F52EEB3212F}" type="presParOf" srcId="{A85403DE-4A2D-4676-A95B-5A0E5C37A00C}" destId="{ADB7DF55-71A6-4E91-A9A9-33343853F8D6}" srcOrd="0" destOrd="0" presId="urn:microsoft.com/office/officeart/2005/8/layout/vList5"/>
    <dgm:cxn modelId="{82A4FA0F-B743-43CA-90AA-AA9364F57D20}" type="presParOf" srcId="{ADB7DF55-71A6-4E91-A9A9-33343853F8D6}" destId="{A7D1BAD1-EE73-4240-B4F2-713D070987D5}" srcOrd="0" destOrd="0" presId="urn:microsoft.com/office/officeart/2005/8/layout/vList5"/>
    <dgm:cxn modelId="{EAB3D808-3365-460F-AE19-0022E7159B0A}" type="presParOf" srcId="{ADB7DF55-71A6-4E91-A9A9-33343853F8D6}" destId="{FB9909E8-9D0D-412A-B894-A3F51929DAEF}" srcOrd="1" destOrd="0" presId="urn:microsoft.com/office/officeart/2005/8/layout/vList5"/>
    <dgm:cxn modelId="{1C2507E9-F20B-4C8A-A40A-68A7A423D7FB}" type="presParOf" srcId="{A85403DE-4A2D-4676-A95B-5A0E5C37A00C}" destId="{EECD5576-301C-49A1-991B-60674AC0A60B}" srcOrd="1" destOrd="0" presId="urn:microsoft.com/office/officeart/2005/8/layout/vList5"/>
    <dgm:cxn modelId="{8ECA4952-2846-49B4-8B6E-6F1467D10EA8}" type="presParOf" srcId="{A85403DE-4A2D-4676-A95B-5A0E5C37A00C}" destId="{B2F07B4E-5CE4-468B-BDCB-5978CD77013D}" srcOrd="2" destOrd="0" presId="urn:microsoft.com/office/officeart/2005/8/layout/vList5"/>
    <dgm:cxn modelId="{522B6FED-1B75-40D1-BD4D-95A9937B95EE}" type="presParOf" srcId="{B2F07B4E-5CE4-468B-BDCB-5978CD77013D}" destId="{19362AB3-FDCB-4665-9652-C367E39FC9A3}" srcOrd="0" destOrd="0" presId="urn:microsoft.com/office/officeart/2005/8/layout/vList5"/>
    <dgm:cxn modelId="{A361870C-03A7-4080-A0EF-1499FA4DDF22}" type="presParOf" srcId="{B2F07B4E-5CE4-468B-BDCB-5978CD77013D}" destId="{83DC235D-BFBE-4254-ADB2-F82291DA179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0E22E-2670-447F-B55D-A1E1088586D1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l-GR"/>
        </a:p>
      </dgm:t>
    </dgm:pt>
    <dgm:pt modelId="{54D349B1-3D9D-4318-9208-C362A2641093}">
      <dgm:prSet phldrT="[Κείμενο]" custT="1"/>
      <dgm:spPr/>
      <dgm:t>
        <a:bodyPr/>
        <a:lstStyle/>
        <a:p>
          <a:r>
            <a:rPr lang="el-GR" sz="2400" b="1" dirty="0" smtClean="0"/>
            <a:t>Συμβατότητα Περιεχομένου</a:t>
          </a:r>
          <a:endParaRPr lang="el-GR" sz="2400" b="1" dirty="0"/>
        </a:p>
      </dgm:t>
    </dgm:pt>
    <dgm:pt modelId="{C884E15F-205D-4F30-998B-388DC74A7E80}" type="parTrans" cxnId="{CF8A2094-B216-444B-B414-288B2831567D}">
      <dgm:prSet/>
      <dgm:spPr/>
      <dgm:t>
        <a:bodyPr/>
        <a:lstStyle/>
        <a:p>
          <a:endParaRPr lang="el-GR"/>
        </a:p>
      </dgm:t>
    </dgm:pt>
    <dgm:pt modelId="{39136806-F031-431E-B11F-05576528CA0E}" type="sibTrans" cxnId="{CF8A2094-B216-444B-B414-288B2831567D}">
      <dgm:prSet/>
      <dgm:spPr/>
      <dgm:t>
        <a:bodyPr/>
        <a:lstStyle/>
        <a:p>
          <a:endParaRPr lang="el-GR"/>
        </a:p>
      </dgm:t>
    </dgm:pt>
    <dgm:pt modelId="{2B0989F2-BDCF-44D3-A6DD-ABB3E9475415}">
      <dgm:prSet phldrT="[Κείμενο]" custT="1"/>
      <dgm:spPr/>
      <dgm:t>
        <a:bodyPr/>
        <a:lstStyle/>
        <a:p>
          <a:pPr algn="just"/>
          <a:r>
            <a:rPr lang="el-GR" sz="2000" dirty="0" smtClean="0"/>
            <a:t>Το διδακτικό περιεχόμενο του ΕΥ εναρμονίζεται με το πρόγραμμα σπουδών στο πλαίσιο του οποίου χρησιμοποιείται.</a:t>
          </a:r>
          <a:endParaRPr lang="el-GR" sz="2000" dirty="0"/>
        </a:p>
      </dgm:t>
    </dgm:pt>
    <dgm:pt modelId="{B4F34541-0B83-441B-ADCB-97290E3754B0}" type="parTrans" cxnId="{6A841947-D135-461B-9B84-786840FEF611}">
      <dgm:prSet/>
      <dgm:spPr/>
      <dgm:t>
        <a:bodyPr/>
        <a:lstStyle/>
        <a:p>
          <a:endParaRPr lang="el-GR"/>
        </a:p>
      </dgm:t>
    </dgm:pt>
    <dgm:pt modelId="{9E087C47-3329-45F9-B8EE-8C301932091D}" type="sibTrans" cxnId="{6A841947-D135-461B-9B84-786840FEF611}">
      <dgm:prSet/>
      <dgm:spPr/>
      <dgm:t>
        <a:bodyPr/>
        <a:lstStyle/>
        <a:p>
          <a:endParaRPr lang="el-GR"/>
        </a:p>
      </dgm:t>
    </dgm:pt>
    <dgm:pt modelId="{7E017EA8-3071-463C-8722-FDDF9CC196BA}">
      <dgm:prSet phldrT="[Κείμενο]" custT="1"/>
      <dgm:spPr/>
      <dgm:t>
        <a:bodyPr/>
        <a:lstStyle/>
        <a:p>
          <a:pPr algn="just"/>
          <a:r>
            <a:rPr lang="el-GR" sz="2000" dirty="0" smtClean="0"/>
            <a:t>Το ΕΥ ενσωματώνει τη συσχέτιση γνώσεων από διαφορετικές επιστημονικές περιοχές.</a:t>
          </a:r>
          <a:endParaRPr lang="el-GR" sz="2000" dirty="0"/>
        </a:p>
      </dgm:t>
    </dgm:pt>
    <dgm:pt modelId="{6AF72942-734C-44A7-B376-E4F5CFCD0258}" type="parTrans" cxnId="{4B8CAB05-EDAB-4E11-B1AF-5FB4099B76AA}">
      <dgm:prSet/>
      <dgm:spPr/>
      <dgm:t>
        <a:bodyPr/>
        <a:lstStyle/>
        <a:p>
          <a:endParaRPr lang="el-GR"/>
        </a:p>
      </dgm:t>
    </dgm:pt>
    <dgm:pt modelId="{3D326EA1-8786-45BA-BB18-3B0707DA36E6}" type="sibTrans" cxnId="{4B8CAB05-EDAB-4E11-B1AF-5FB4099B76AA}">
      <dgm:prSet/>
      <dgm:spPr/>
      <dgm:t>
        <a:bodyPr/>
        <a:lstStyle/>
        <a:p>
          <a:endParaRPr lang="el-GR"/>
        </a:p>
      </dgm:t>
    </dgm:pt>
    <dgm:pt modelId="{A43BCFAC-9166-4775-9AFA-8A81D2EC3A4C}">
      <dgm:prSet phldrT="[Κείμενο]"/>
      <dgm:spPr/>
      <dgm:t>
        <a:bodyPr/>
        <a:lstStyle/>
        <a:p>
          <a:r>
            <a:rPr lang="el-GR" b="1" dirty="0" smtClean="0"/>
            <a:t>Επιστημονική Τεκμηρίωση</a:t>
          </a:r>
          <a:endParaRPr lang="el-GR" b="1" dirty="0"/>
        </a:p>
      </dgm:t>
    </dgm:pt>
    <dgm:pt modelId="{7150D820-7754-40C2-8F11-A4DB29098FEC}" type="parTrans" cxnId="{BDF285CA-D768-4E4C-A975-E10872C506FF}">
      <dgm:prSet/>
      <dgm:spPr/>
      <dgm:t>
        <a:bodyPr/>
        <a:lstStyle/>
        <a:p>
          <a:endParaRPr lang="el-GR"/>
        </a:p>
      </dgm:t>
    </dgm:pt>
    <dgm:pt modelId="{BD384C47-CA19-453E-B52C-B20C8E862100}" type="sibTrans" cxnId="{BDF285CA-D768-4E4C-A975-E10872C506FF}">
      <dgm:prSet/>
      <dgm:spPr/>
      <dgm:t>
        <a:bodyPr/>
        <a:lstStyle/>
        <a:p>
          <a:endParaRPr lang="el-GR"/>
        </a:p>
      </dgm:t>
    </dgm:pt>
    <dgm:pt modelId="{942E82B3-1292-4A7F-ACA3-8565741CDCBA}">
      <dgm:prSet phldrT="[Κείμενο]" custT="1"/>
      <dgm:spPr/>
      <dgm:t>
        <a:bodyPr/>
        <a:lstStyle/>
        <a:p>
          <a:pPr algn="just"/>
          <a:r>
            <a:rPr lang="el-GR" sz="2000" dirty="0" smtClean="0"/>
            <a:t>Το διδακτικό περιεχόμενο δεν περιέχει ιστορικές ανακρίβειες.</a:t>
          </a:r>
          <a:endParaRPr lang="el-GR" sz="2000" dirty="0"/>
        </a:p>
      </dgm:t>
    </dgm:pt>
    <dgm:pt modelId="{867B578A-4BA9-45E3-9201-42443C7A45D4}" type="parTrans" cxnId="{5FF3CC75-D5DA-4EBD-9719-70AAA1372E08}">
      <dgm:prSet/>
      <dgm:spPr/>
      <dgm:t>
        <a:bodyPr/>
        <a:lstStyle/>
        <a:p>
          <a:endParaRPr lang="el-GR"/>
        </a:p>
      </dgm:t>
    </dgm:pt>
    <dgm:pt modelId="{3319B690-6E50-4967-991E-B2C8DA400CF4}" type="sibTrans" cxnId="{5FF3CC75-D5DA-4EBD-9719-70AAA1372E08}">
      <dgm:prSet/>
      <dgm:spPr/>
      <dgm:t>
        <a:bodyPr/>
        <a:lstStyle/>
        <a:p>
          <a:endParaRPr lang="el-GR"/>
        </a:p>
      </dgm:t>
    </dgm:pt>
    <dgm:pt modelId="{F14429A2-29C4-41DE-9382-3DD352DE72FD}">
      <dgm:prSet custT="1"/>
      <dgm:spPr/>
      <dgm:t>
        <a:bodyPr/>
        <a:lstStyle/>
        <a:p>
          <a:pPr algn="just"/>
          <a:r>
            <a:rPr lang="el-GR" sz="2000" dirty="0" smtClean="0"/>
            <a:t>Το περιεχόμενο του ΕΥ συμπληρώνει και εμπλουτίζει τη διδακτέα ύλη.</a:t>
          </a:r>
          <a:endParaRPr lang="el-GR" sz="2000" dirty="0"/>
        </a:p>
      </dgm:t>
    </dgm:pt>
    <dgm:pt modelId="{555C1BFC-CAFA-4BF1-9ACC-3D51C3EA2B21}" type="parTrans" cxnId="{A06B3A61-742E-45D6-B6BF-918C0848D7A0}">
      <dgm:prSet/>
      <dgm:spPr/>
      <dgm:t>
        <a:bodyPr/>
        <a:lstStyle/>
        <a:p>
          <a:endParaRPr lang="el-GR"/>
        </a:p>
      </dgm:t>
    </dgm:pt>
    <dgm:pt modelId="{CE1DE6D6-0C8E-4909-9A9C-33FB27ADD725}" type="sibTrans" cxnId="{A06B3A61-742E-45D6-B6BF-918C0848D7A0}">
      <dgm:prSet/>
      <dgm:spPr/>
      <dgm:t>
        <a:bodyPr/>
        <a:lstStyle/>
        <a:p>
          <a:endParaRPr lang="el-GR"/>
        </a:p>
      </dgm:t>
    </dgm:pt>
    <dgm:pt modelId="{F71B330D-8246-4EE2-8427-B5EAB8F89B95}">
      <dgm:prSet custT="1"/>
      <dgm:spPr/>
      <dgm:t>
        <a:bodyPr/>
        <a:lstStyle/>
        <a:p>
          <a:pPr algn="just"/>
          <a:r>
            <a:rPr lang="el-GR" sz="2000" dirty="0" smtClean="0"/>
            <a:t>Το διδακτικό περιεχόμενο παρουσιάζεται με εναλλακτικές μορφές.</a:t>
          </a:r>
          <a:endParaRPr lang="el-GR" sz="2000" dirty="0"/>
        </a:p>
      </dgm:t>
    </dgm:pt>
    <dgm:pt modelId="{EA4EA9D7-07F1-454D-A89D-80F60140EC56}" type="parTrans" cxnId="{2DF48D11-637B-4738-BFFA-DDC8B5B7E1A9}">
      <dgm:prSet/>
      <dgm:spPr/>
      <dgm:t>
        <a:bodyPr/>
        <a:lstStyle/>
        <a:p>
          <a:endParaRPr lang="el-GR"/>
        </a:p>
      </dgm:t>
    </dgm:pt>
    <dgm:pt modelId="{27409868-8047-404E-A5DB-7C52BA93B936}" type="sibTrans" cxnId="{2DF48D11-637B-4738-BFFA-DDC8B5B7E1A9}">
      <dgm:prSet/>
      <dgm:spPr/>
      <dgm:t>
        <a:bodyPr/>
        <a:lstStyle/>
        <a:p>
          <a:endParaRPr lang="el-GR"/>
        </a:p>
      </dgm:t>
    </dgm:pt>
    <dgm:pt modelId="{29852390-4695-4629-AE4C-5CD369F5F4F4}">
      <dgm:prSet custT="1"/>
      <dgm:spPr/>
      <dgm:t>
        <a:bodyPr/>
        <a:lstStyle/>
        <a:p>
          <a:pPr algn="just"/>
          <a:r>
            <a:rPr lang="el-GR" sz="2000" dirty="0" smtClean="0"/>
            <a:t>Οι πληροφορίες απεικονίζουν την πραγματικότητα.</a:t>
          </a:r>
          <a:endParaRPr lang="el-GR" sz="2000" dirty="0"/>
        </a:p>
      </dgm:t>
    </dgm:pt>
    <dgm:pt modelId="{F58704FE-37C7-4A4F-A19A-963F454E4C60}" type="parTrans" cxnId="{074A74DA-6236-424E-8B66-F6F6D7A09D39}">
      <dgm:prSet/>
      <dgm:spPr/>
      <dgm:t>
        <a:bodyPr/>
        <a:lstStyle/>
        <a:p>
          <a:endParaRPr lang="el-GR"/>
        </a:p>
      </dgm:t>
    </dgm:pt>
    <dgm:pt modelId="{132423FA-B10D-4538-937D-8960FB25FC60}" type="sibTrans" cxnId="{074A74DA-6236-424E-8B66-F6F6D7A09D39}">
      <dgm:prSet/>
      <dgm:spPr/>
      <dgm:t>
        <a:bodyPr/>
        <a:lstStyle/>
        <a:p>
          <a:endParaRPr lang="el-GR"/>
        </a:p>
      </dgm:t>
    </dgm:pt>
    <dgm:pt modelId="{B304273F-1F8E-4544-8ACF-18DDDB5A0EA7}">
      <dgm:prSet custT="1"/>
      <dgm:spPr/>
      <dgm:t>
        <a:bodyPr/>
        <a:lstStyle/>
        <a:p>
          <a:pPr algn="just"/>
          <a:r>
            <a:rPr lang="el-GR" sz="2000" dirty="0" smtClean="0"/>
            <a:t>Το ΕΥ εμπεριέχει πηγές.</a:t>
          </a:r>
          <a:endParaRPr lang="el-GR" sz="2000" dirty="0"/>
        </a:p>
      </dgm:t>
    </dgm:pt>
    <dgm:pt modelId="{0128FE5B-8747-42E1-9E1A-4C65A2C57E56}" type="parTrans" cxnId="{625899AD-60B4-4E24-9ED6-567BA3117287}">
      <dgm:prSet/>
      <dgm:spPr/>
      <dgm:t>
        <a:bodyPr/>
        <a:lstStyle/>
        <a:p>
          <a:endParaRPr lang="el-GR"/>
        </a:p>
      </dgm:t>
    </dgm:pt>
    <dgm:pt modelId="{F66B5FE3-81A8-408C-A6ED-798D50B3FE75}" type="sibTrans" cxnId="{625899AD-60B4-4E24-9ED6-567BA3117287}">
      <dgm:prSet/>
      <dgm:spPr/>
      <dgm:t>
        <a:bodyPr/>
        <a:lstStyle/>
        <a:p>
          <a:endParaRPr lang="el-GR"/>
        </a:p>
      </dgm:t>
    </dgm:pt>
    <dgm:pt modelId="{5431A690-A2D4-4FEF-B52D-32BCC7A0C4FF}" type="pres">
      <dgm:prSet presAssocID="{D600E22E-2670-447F-B55D-A1E1088586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7E04E7C-9E38-44C1-B1E0-2246C6FB6F68}" type="pres">
      <dgm:prSet presAssocID="{54D349B1-3D9D-4318-9208-C362A2641093}" presName="linNode" presStyleCnt="0"/>
      <dgm:spPr/>
      <dgm:t>
        <a:bodyPr/>
        <a:lstStyle/>
        <a:p>
          <a:endParaRPr lang="el-GR"/>
        </a:p>
      </dgm:t>
    </dgm:pt>
    <dgm:pt modelId="{AAC3E362-005D-4D49-9067-402058F21624}" type="pres">
      <dgm:prSet presAssocID="{54D349B1-3D9D-4318-9208-C362A2641093}" presName="parentText" presStyleLbl="node1" presStyleIdx="0" presStyleCnt="2" custScaleX="83025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4774CBF-5738-4F0C-BD6A-A61DAD4F2F3D}" type="pres">
      <dgm:prSet presAssocID="{54D349B1-3D9D-4318-9208-C362A2641093}" presName="descendantText" presStyleLbl="alignAccFollowNode1" presStyleIdx="0" presStyleCnt="2" custScaleX="180047" custScaleY="151608" custLinFactNeighborX="1966" custLinFactNeighborY="28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6D82695-2F8C-4D6B-9268-BF2D5CCE0C0E}" type="pres">
      <dgm:prSet presAssocID="{39136806-F031-431E-B11F-05576528CA0E}" presName="sp" presStyleCnt="0"/>
      <dgm:spPr/>
      <dgm:t>
        <a:bodyPr/>
        <a:lstStyle/>
        <a:p>
          <a:endParaRPr lang="el-GR"/>
        </a:p>
      </dgm:t>
    </dgm:pt>
    <dgm:pt modelId="{B8427AF5-00A6-4F9D-8651-8A3FBFEA08FB}" type="pres">
      <dgm:prSet presAssocID="{A43BCFAC-9166-4775-9AFA-8A81D2EC3A4C}" presName="linNode" presStyleCnt="0"/>
      <dgm:spPr/>
      <dgm:t>
        <a:bodyPr/>
        <a:lstStyle/>
        <a:p>
          <a:endParaRPr lang="el-GR"/>
        </a:p>
      </dgm:t>
    </dgm:pt>
    <dgm:pt modelId="{9D051945-6FFF-4885-84B8-00FF10C95279}" type="pres">
      <dgm:prSet presAssocID="{A43BCFAC-9166-4775-9AFA-8A81D2EC3A4C}" presName="parentText" presStyleLbl="node1" presStyleIdx="1" presStyleCnt="2" custScaleX="59601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7B07647-B00E-48F2-A20C-91EF723413DE}" type="pres">
      <dgm:prSet presAssocID="{A43BCFAC-9166-4775-9AFA-8A81D2EC3A4C}" presName="descendantText" presStyleLbl="alignAccFollowNode1" presStyleIdx="1" presStyleCnt="2" custScaleX="12851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C2FA35C-3A55-472F-88AB-91DA46C71003}" type="presOf" srcId="{7E017EA8-3071-463C-8722-FDDF9CC196BA}" destId="{64774CBF-5738-4F0C-BD6A-A61DAD4F2F3D}" srcOrd="0" destOrd="2" presId="urn:microsoft.com/office/officeart/2005/8/layout/vList5"/>
    <dgm:cxn modelId="{6A841947-D135-461B-9B84-786840FEF611}" srcId="{54D349B1-3D9D-4318-9208-C362A2641093}" destId="{2B0989F2-BDCF-44D3-A6DD-ABB3E9475415}" srcOrd="0" destOrd="0" parTransId="{B4F34541-0B83-441B-ADCB-97290E3754B0}" sibTransId="{9E087C47-3329-45F9-B8EE-8C301932091D}"/>
    <dgm:cxn modelId="{6C7582BC-2C14-4820-B3E5-45DB9234CDE3}" type="presOf" srcId="{54D349B1-3D9D-4318-9208-C362A2641093}" destId="{AAC3E362-005D-4D49-9067-402058F21624}" srcOrd="0" destOrd="0" presId="urn:microsoft.com/office/officeart/2005/8/layout/vList5"/>
    <dgm:cxn modelId="{5087EABA-BB65-464E-B2A3-875D4E6ADDFC}" type="presOf" srcId="{A43BCFAC-9166-4775-9AFA-8A81D2EC3A4C}" destId="{9D051945-6FFF-4885-84B8-00FF10C95279}" srcOrd="0" destOrd="0" presId="urn:microsoft.com/office/officeart/2005/8/layout/vList5"/>
    <dgm:cxn modelId="{2DF48D11-637B-4738-BFFA-DDC8B5B7E1A9}" srcId="{54D349B1-3D9D-4318-9208-C362A2641093}" destId="{F71B330D-8246-4EE2-8427-B5EAB8F89B95}" srcOrd="3" destOrd="0" parTransId="{EA4EA9D7-07F1-454D-A89D-80F60140EC56}" sibTransId="{27409868-8047-404E-A5DB-7C52BA93B936}"/>
    <dgm:cxn modelId="{5FF3CC75-D5DA-4EBD-9719-70AAA1372E08}" srcId="{A43BCFAC-9166-4775-9AFA-8A81D2EC3A4C}" destId="{942E82B3-1292-4A7F-ACA3-8565741CDCBA}" srcOrd="0" destOrd="0" parTransId="{867B578A-4BA9-45E3-9201-42443C7A45D4}" sibTransId="{3319B690-6E50-4967-991E-B2C8DA400CF4}"/>
    <dgm:cxn modelId="{4B8CAB05-EDAB-4E11-B1AF-5FB4099B76AA}" srcId="{54D349B1-3D9D-4318-9208-C362A2641093}" destId="{7E017EA8-3071-463C-8722-FDDF9CC196BA}" srcOrd="2" destOrd="0" parTransId="{6AF72942-734C-44A7-B376-E4F5CFCD0258}" sibTransId="{3D326EA1-8786-45BA-BB18-3B0707DA36E6}"/>
    <dgm:cxn modelId="{074A74DA-6236-424E-8B66-F6F6D7A09D39}" srcId="{A43BCFAC-9166-4775-9AFA-8A81D2EC3A4C}" destId="{29852390-4695-4629-AE4C-5CD369F5F4F4}" srcOrd="1" destOrd="0" parTransId="{F58704FE-37C7-4A4F-A19A-963F454E4C60}" sibTransId="{132423FA-B10D-4538-937D-8960FB25FC60}"/>
    <dgm:cxn modelId="{CF8A2094-B216-444B-B414-288B2831567D}" srcId="{D600E22E-2670-447F-B55D-A1E1088586D1}" destId="{54D349B1-3D9D-4318-9208-C362A2641093}" srcOrd="0" destOrd="0" parTransId="{C884E15F-205D-4F30-998B-388DC74A7E80}" sibTransId="{39136806-F031-431E-B11F-05576528CA0E}"/>
    <dgm:cxn modelId="{CA62DB59-D177-461D-B129-32C23CDEC21E}" type="presOf" srcId="{F71B330D-8246-4EE2-8427-B5EAB8F89B95}" destId="{64774CBF-5738-4F0C-BD6A-A61DAD4F2F3D}" srcOrd="0" destOrd="3" presId="urn:microsoft.com/office/officeart/2005/8/layout/vList5"/>
    <dgm:cxn modelId="{49B14421-380B-4806-932F-4BA5E8F848E2}" type="presOf" srcId="{D600E22E-2670-447F-B55D-A1E1088586D1}" destId="{5431A690-A2D4-4FEF-B52D-32BCC7A0C4FF}" srcOrd="0" destOrd="0" presId="urn:microsoft.com/office/officeart/2005/8/layout/vList5"/>
    <dgm:cxn modelId="{8A94AB66-8EE2-4C6E-8869-27C42E669F2F}" type="presOf" srcId="{29852390-4695-4629-AE4C-5CD369F5F4F4}" destId="{A7B07647-B00E-48F2-A20C-91EF723413DE}" srcOrd="0" destOrd="1" presId="urn:microsoft.com/office/officeart/2005/8/layout/vList5"/>
    <dgm:cxn modelId="{80E29999-A48A-48E5-8ECA-F73D995D83A2}" type="presOf" srcId="{942E82B3-1292-4A7F-ACA3-8565741CDCBA}" destId="{A7B07647-B00E-48F2-A20C-91EF723413DE}" srcOrd="0" destOrd="0" presId="urn:microsoft.com/office/officeart/2005/8/layout/vList5"/>
    <dgm:cxn modelId="{A06B3A61-742E-45D6-B6BF-918C0848D7A0}" srcId="{54D349B1-3D9D-4318-9208-C362A2641093}" destId="{F14429A2-29C4-41DE-9382-3DD352DE72FD}" srcOrd="1" destOrd="0" parTransId="{555C1BFC-CAFA-4BF1-9ACC-3D51C3EA2B21}" sibTransId="{CE1DE6D6-0C8E-4909-9A9C-33FB27ADD725}"/>
    <dgm:cxn modelId="{BDF285CA-D768-4E4C-A975-E10872C506FF}" srcId="{D600E22E-2670-447F-B55D-A1E1088586D1}" destId="{A43BCFAC-9166-4775-9AFA-8A81D2EC3A4C}" srcOrd="1" destOrd="0" parTransId="{7150D820-7754-40C2-8F11-A4DB29098FEC}" sibTransId="{BD384C47-CA19-453E-B52C-B20C8E862100}"/>
    <dgm:cxn modelId="{625899AD-60B4-4E24-9ED6-567BA3117287}" srcId="{A43BCFAC-9166-4775-9AFA-8A81D2EC3A4C}" destId="{B304273F-1F8E-4544-8ACF-18DDDB5A0EA7}" srcOrd="2" destOrd="0" parTransId="{0128FE5B-8747-42E1-9E1A-4C65A2C57E56}" sibTransId="{F66B5FE3-81A8-408C-A6ED-798D50B3FE75}"/>
    <dgm:cxn modelId="{D4199F66-FC6F-4534-9A84-6AD5CD0FE8D5}" type="presOf" srcId="{2B0989F2-BDCF-44D3-A6DD-ABB3E9475415}" destId="{64774CBF-5738-4F0C-BD6A-A61DAD4F2F3D}" srcOrd="0" destOrd="0" presId="urn:microsoft.com/office/officeart/2005/8/layout/vList5"/>
    <dgm:cxn modelId="{8D43FE73-93FB-47AD-BC39-082B33CEA072}" type="presOf" srcId="{B304273F-1F8E-4544-8ACF-18DDDB5A0EA7}" destId="{A7B07647-B00E-48F2-A20C-91EF723413DE}" srcOrd="0" destOrd="2" presId="urn:microsoft.com/office/officeart/2005/8/layout/vList5"/>
    <dgm:cxn modelId="{6721F9F2-A740-4E35-BE9F-294C65F772CE}" type="presOf" srcId="{F14429A2-29C4-41DE-9382-3DD352DE72FD}" destId="{64774CBF-5738-4F0C-BD6A-A61DAD4F2F3D}" srcOrd="0" destOrd="1" presId="urn:microsoft.com/office/officeart/2005/8/layout/vList5"/>
    <dgm:cxn modelId="{BDEFE1D8-68B0-428E-B399-F9EDC46A23CE}" type="presParOf" srcId="{5431A690-A2D4-4FEF-B52D-32BCC7A0C4FF}" destId="{07E04E7C-9E38-44C1-B1E0-2246C6FB6F68}" srcOrd="0" destOrd="0" presId="urn:microsoft.com/office/officeart/2005/8/layout/vList5"/>
    <dgm:cxn modelId="{9B80AB2D-992D-4674-90F4-4E3B4E28BF6D}" type="presParOf" srcId="{07E04E7C-9E38-44C1-B1E0-2246C6FB6F68}" destId="{AAC3E362-005D-4D49-9067-402058F21624}" srcOrd="0" destOrd="0" presId="urn:microsoft.com/office/officeart/2005/8/layout/vList5"/>
    <dgm:cxn modelId="{3EBE6919-355C-4551-876E-EE07C5790A42}" type="presParOf" srcId="{07E04E7C-9E38-44C1-B1E0-2246C6FB6F68}" destId="{64774CBF-5738-4F0C-BD6A-A61DAD4F2F3D}" srcOrd="1" destOrd="0" presId="urn:microsoft.com/office/officeart/2005/8/layout/vList5"/>
    <dgm:cxn modelId="{8AEC1D8B-76E9-4CF9-BAA5-9CB70C4905DE}" type="presParOf" srcId="{5431A690-A2D4-4FEF-B52D-32BCC7A0C4FF}" destId="{06D82695-2F8C-4D6B-9268-BF2D5CCE0C0E}" srcOrd="1" destOrd="0" presId="urn:microsoft.com/office/officeart/2005/8/layout/vList5"/>
    <dgm:cxn modelId="{40D21AAE-A535-4900-8938-F069FD354170}" type="presParOf" srcId="{5431A690-A2D4-4FEF-B52D-32BCC7A0C4FF}" destId="{B8427AF5-00A6-4F9D-8651-8A3FBFEA08FB}" srcOrd="2" destOrd="0" presId="urn:microsoft.com/office/officeart/2005/8/layout/vList5"/>
    <dgm:cxn modelId="{802DC3C7-3F20-4D79-BCB2-A71605655ACA}" type="presParOf" srcId="{B8427AF5-00A6-4F9D-8651-8A3FBFEA08FB}" destId="{9D051945-6FFF-4885-84B8-00FF10C95279}" srcOrd="0" destOrd="0" presId="urn:microsoft.com/office/officeart/2005/8/layout/vList5"/>
    <dgm:cxn modelId="{A9BE0EC6-EC34-46F9-8EF2-6AAC86C2D5AF}" type="presParOf" srcId="{B8427AF5-00A6-4F9D-8651-8A3FBFEA08FB}" destId="{A7B07647-B00E-48F2-A20C-91EF723413D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B7EFE3-88B0-4D33-AF4A-3E4C1F6BC1F0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l-GR"/>
        </a:p>
      </dgm:t>
    </dgm:pt>
    <dgm:pt modelId="{91E3410B-78F2-4E68-842D-26082CCB04B3}">
      <dgm:prSet phldrT="[Κείμενο]" custT="1"/>
      <dgm:spPr/>
      <dgm:t>
        <a:bodyPr/>
        <a:lstStyle/>
        <a:p>
          <a:r>
            <a:rPr lang="el-GR" sz="2500" b="1" dirty="0" smtClean="0"/>
            <a:t>Ενημέρωση Περιεχομένου</a:t>
          </a:r>
          <a:endParaRPr lang="el-GR" sz="2500" b="1" dirty="0"/>
        </a:p>
      </dgm:t>
    </dgm:pt>
    <dgm:pt modelId="{FF3ED457-9908-4100-96E1-92E56E29C138}" type="parTrans" cxnId="{248F2456-1CB9-4FD1-8F93-1BF65AA2175D}">
      <dgm:prSet/>
      <dgm:spPr/>
      <dgm:t>
        <a:bodyPr/>
        <a:lstStyle/>
        <a:p>
          <a:endParaRPr lang="el-GR"/>
        </a:p>
      </dgm:t>
    </dgm:pt>
    <dgm:pt modelId="{C43C722E-4CA1-4E3F-B313-CBEBC964701B}" type="sibTrans" cxnId="{248F2456-1CB9-4FD1-8F93-1BF65AA2175D}">
      <dgm:prSet/>
      <dgm:spPr/>
      <dgm:t>
        <a:bodyPr/>
        <a:lstStyle/>
        <a:p>
          <a:endParaRPr lang="el-GR"/>
        </a:p>
      </dgm:t>
    </dgm:pt>
    <dgm:pt modelId="{87D59904-B448-4800-B8D8-F2EEB2A0259E}">
      <dgm:prSet phldrT="[Κείμενο]" custT="1"/>
      <dgm:spPr/>
      <dgm:t>
        <a:bodyPr/>
        <a:lstStyle/>
        <a:p>
          <a:r>
            <a:rPr lang="el-GR" sz="2200" dirty="0" smtClean="0"/>
            <a:t>Το ΕΥ παρέχει τη δυνατότητα για περαιτέρω μελέτη.</a:t>
          </a:r>
          <a:endParaRPr lang="el-GR" sz="2200" dirty="0"/>
        </a:p>
      </dgm:t>
    </dgm:pt>
    <dgm:pt modelId="{4A82BD84-83AB-4CE4-BAE6-79A2A2C62A02}" type="parTrans" cxnId="{23D8DE7A-999D-4DA8-8F57-3E8B5117C04E}">
      <dgm:prSet/>
      <dgm:spPr/>
      <dgm:t>
        <a:bodyPr/>
        <a:lstStyle/>
        <a:p>
          <a:endParaRPr lang="el-GR"/>
        </a:p>
      </dgm:t>
    </dgm:pt>
    <dgm:pt modelId="{79F93A74-F355-4F88-8768-4B14D36F617B}" type="sibTrans" cxnId="{23D8DE7A-999D-4DA8-8F57-3E8B5117C04E}">
      <dgm:prSet/>
      <dgm:spPr/>
      <dgm:t>
        <a:bodyPr/>
        <a:lstStyle/>
        <a:p>
          <a:endParaRPr lang="el-GR"/>
        </a:p>
      </dgm:t>
    </dgm:pt>
    <dgm:pt modelId="{6AEFFEBE-9EDE-4D96-B303-DFDEE00CC700}">
      <dgm:prSet custT="1"/>
      <dgm:spPr/>
      <dgm:t>
        <a:bodyPr/>
        <a:lstStyle/>
        <a:p>
          <a:r>
            <a:rPr lang="el-GR" sz="2200" dirty="0" smtClean="0"/>
            <a:t>Το ΕΥ εμπεριέχει βιβλιογραφικές αναφορές.</a:t>
          </a:r>
          <a:endParaRPr lang="el-GR" sz="2200" dirty="0"/>
        </a:p>
      </dgm:t>
    </dgm:pt>
    <dgm:pt modelId="{16E18235-B44A-4680-990A-924789E4CF16}" type="parTrans" cxnId="{5AF07A2F-0049-4FF0-BE20-71C27B87B367}">
      <dgm:prSet/>
      <dgm:spPr/>
      <dgm:t>
        <a:bodyPr/>
        <a:lstStyle/>
        <a:p>
          <a:endParaRPr lang="el-GR"/>
        </a:p>
      </dgm:t>
    </dgm:pt>
    <dgm:pt modelId="{CF32E57D-3974-46C6-BBC7-F6B6A6A54795}" type="sibTrans" cxnId="{5AF07A2F-0049-4FF0-BE20-71C27B87B367}">
      <dgm:prSet/>
      <dgm:spPr/>
      <dgm:t>
        <a:bodyPr/>
        <a:lstStyle/>
        <a:p>
          <a:endParaRPr lang="el-GR"/>
        </a:p>
      </dgm:t>
    </dgm:pt>
    <dgm:pt modelId="{A96FE167-1BB4-4A9D-8AC6-A8D22A06BF96}" type="pres">
      <dgm:prSet presAssocID="{53B7EFE3-88B0-4D33-AF4A-3E4C1F6BC1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856A8FF-E55A-4BA0-8C4A-29B483272C62}" type="pres">
      <dgm:prSet presAssocID="{91E3410B-78F2-4E68-842D-26082CCB04B3}" presName="linNode" presStyleCnt="0"/>
      <dgm:spPr/>
      <dgm:t>
        <a:bodyPr/>
        <a:lstStyle/>
        <a:p>
          <a:endParaRPr lang="el-GR"/>
        </a:p>
      </dgm:t>
    </dgm:pt>
    <dgm:pt modelId="{104F749F-7FC5-49D5-8E50-8A504C7F6A25}" type="pres">
      <dgm:prSet presAssocID="{91E3410B-78F2-4E68-842D-26082CCB04B3}" presName="parentText" presStyleLbl="node1" presStyleIdx="0" presStyleCnt="1" custScaleX="63536" custLinFactNeighborX="-6690" custLinFactNeighborY="26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0296B11-E4DE-4C8A-B9EC-C3E9BE14D1E3}" type="pres">
      <dgm:prSet presAssocID="{91E3410B-78F2-4E68-842D-26082CCB04B3}" presName="descendantText" presStyleLbl="alignAccFollowNode1" presStyleIdx="0" presStyleCnt="1" custScaleX="118262" custLinFactNeighborX="-1134" custLinFactNeighborY="-171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3D8DE7A-999D-4DA8-8F57-3E8B5117C04E}" srcId="{91E3410B-78F2-4E68-842D-26082CCB04B3}" destId="{87D59904-B448-4800-B8D8-F2EEB2A0259E}" srcOrd="0" destOrd="0" parTransId="{4A82BD84-83AB-4CE4-BAE6-79A2A2C62A02}" sibTransId="{79F93A74-F355-4F88-8768-4B14D36F617B}"/>
    <dgm:cxn modelId="{E5B6DDD3-BEE5-496D-B43E-12D64CD88AB7}" type="presOf" srcId="{6AEFFEBE-9EDE-4D96-B303-DFDEE00CC700}" destId="{70296B11-E4DE-4C8A-B9EC-C3E9BE14D1E3}" srcOrd="0" destOrd="1" presId="urn:microsoft.com/office/officeart/2005/8/layout/vList5"/>
    <dgm:cxn modelId="{6EAC05F8-6870-4ACB-A71D-5EB3618994E3}" type="presOf" srcId="{87D59904-B448-4800-B8D8-F2EEB2A0259E}" destId="{70296B11-E4DE-4C8A-B9EC-C3E9BE14D1E3}" srcOrd="0" destOrd="0" presId="urn:microsoft.com/office/officeart/2005/8/layout/vList5"/>
    <dgm:cxn modelId="{B35764FB-DF64-4057-A8C8-F65835B6591C}" type="presOf" srcId="{53B7EFE3-88B0-4D33-AF4A-3E4C1F6BC1F0}" destId="{A96FE167-1BB4-4A9D-8AC6-A8D22A06BF96}" srcOrd="0" destOrd="0" presId="urn:microsoft.com/office/officeart/2005/8/layout/vList5"/>
    <dgm:cxn modelId="{046B28E3-0184-43E8-9242-6F178216D9ED}" type="presOf" srcId="{91E3410B-78F2-4E68-842D-26082CCB04B3}" destId="{104F749F-7FC5-49D5-8E50-8A504C7F6A25}" srcOrd="0" destOrd="0" presId="urn:microsoft.com/office/officeart/2005/8/layout/vList5"/>
    <dgm:cxn modelId="{248F2456-1CB9-4FD1-8F93-1BF65AA2175D}" srcId="{53B7EFE3-88B0-4D33-AF4A-3E4C1F6BC1F0}" destId="{91E3410B-78F2-4E68-842D-26082CCB04B3}" srcOrd="0" destOrd="0" parTransId="{FF3ED457-9908-4100-96E1-92E56E29C138}" sibTransId="{C43C722E-4CA1-4E3F-B313-CBEBC964701B}"/>
    <dgm:cxn modelId="{5AF07A2F-0049-4FF0-BE20-71C27B87B367}" srcId="{91E3410B-78F2-4E68-842D-26082CCB04B3}" destId="{6AEFFEBE-9EDE-4D96-B303-DFDEE00CC700}" srcOrd="1" destOrd="0" parTransId="{16E18235-B44A-4680-990A-924789E4CF16}" sibTransId="{CF32E57D-3974-46C6-BBC7-F6B6A6A54795}"/>
    <dgm:cxn modelId="{E642124F-222D-474B-B3C3-3041774551C1}" type="presParOf" srcId="{A96FE167-1BB4-4A9D-8AC6-A8D22A06BF96}" destId="{E856A8FF-E55A-4BA0-8C4A-29B483272C62}" srcOrd="0" destOrd="0" presId="urn:microsoft.com/office/officeart/2005/8/layout/vList5"/>
    <dgm:cxn modelId="{FE1411AF-3C0C-4654-83A8-21238194A319}" type="presParOf" srcId="{E856A8FF-E55A-4BA0-8C4A-29B483272C62}" destId="{104F749F-7FC5-49D5-8E50-8A504C7F6A25}" srcOrd="0" destOrd="0" presId="urn:microsoft.com/office/officeart/2005/8/layout/vList5"/>
    <dgm:cxn modelId="{FD26C641-8FB9-4A07-AACC-6D3F9955D6B9}" type="presParOf" srcId="{E856A8FF-E55A-4BA0-8C4A-29B483272C62}" destId="{70296B11-E4DE-4C8A-B9EC-C3E9BE14D1E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A708F-9DAC-4B06-B9F0-7FD507F413C4}">
      <dsp:nvSpPr>
        <dsp:cNvPr id="0" name=""/>
        <dsp:cNvSpPr/>
      </dsp:nvSpPr>
      <dsp:spPr>
        <a:xfrm>
          <a:off x="0" y="10977"/>
          <a:ext cx="7254551" cy="123763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800" kern="1200" dirty="0" smtClean="0"/>
            <a:t>Θεωρητικό πλαίσιο</a:t>
          </a:r>
          <a:endParaRPr lang="el-GR" sz="4800" kern="1200" dirty="0"/>
        </a:p>
      </dsp:txBody>
      <dsp:txXfrm>
        <a:off x="1574673" y="10977"/>
        <a:ext cx="5679877" cy="1237637"/>
      </dsp:txXfrm>
    </dsp:sp>
    <dsp:sp modelId="{F8740A64-1273-4EF6-AECD-0094B166A5F8}">
      <dsp:nvSpPr>
        <dsp:cNvPr id="0" name=""/>
        <dsp:cNvSpPr/>
      </dsp:nvSpPr>
      <dsp:spPr>
        <a:xfrm>
          <a:off x="123763" y="123763"/>
          <a:ext cx="1450910" cy="99010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A6E319-BFD1-458D-9657-6E790AC9DFCD}">
      <dsp:nvSpPr>
        <dsp:cNvPr id="0" name=""/>
        <dsp:cNvSpPr/>
      </dsp:nvSpPr>
      <dsp:spPr>
        <a:xfrm>
          <a:off x="0" y="1361401"/>
          <a:ext cx="7254551" cy="123763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800" kern="1200" dirty="0" smtClean="0"/>
            <a:t>Σχεδιασμός</a:t>
          </a:r>
          <a:r>
            <a:rPr lang="el-GR" sz="6100" kern="1200" dirty="0" smtClean="0"/>
            <a:t> </a:t>
          </a:r>
          <a:r>
            <a:rPr lang="el-GR" sz="4800" kern="1200" dirty="0" smtClean="0"/>
            <a:t>του ΕΥ</a:t>
          </a:r>
          <a:endParaRPr lang="el-GR" sz="4800" kern="1200" dirty="0"/>
        </a:p>
      </dsp:txBody>
      <dsp:txXfrm>
        <a:off x="1574673" y="1361401"/>
        <a:ext cx="5679877" cy="1237637"/>
      </dsp:txXfrm>
    </dsp:sp>
    <dsp:sp modelId="{4BD5B261-1BA7-44D2-A4E7-CDCB4CF33BA8}">
      <dsp:nvSpPr>
        <dsp:cNvPr id="0" name=""/>
        <dsp:cNvSpPr/>
      </dsp:nvSpPr>
      <dsp:spPr>
        <a:xfrm>
          <a:off x="123763" y="1485164"/>
          <a:ext cx="1450910" cy="99010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77BBE7-5EF7-445D-B3C6-18C992282EB2}">
      <dsp:nvSpPr>
        <dsp:cNvPr id="0" name=""/>
        <dsp:cNvSpPr/>
      </dsp:nvSpPr>
      <dsp:spPr>
        <a:xfrm>
          <a:off x="0" y="2722802"/>
          <a:ext cx="7254551" cy="123763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800" kern="1200" dirty="0" smtClean="0"/>
            <a:t>Έρευνα</a:t>
          </a:r>
          <a:endParaRPr lang="el-GR" sz="4800" kern="1200" dirty="0"/>
        </a:p>
      </dsp:txBody>
      <dsp:txXfrm>
        <a:off x="1574673" y="2722802"/>
        <a:ext cx="5679877" cy="1237637"/>
      </dsp:txXfrm>
    </dsp:sp>
    <dsp:sp modelId="{BF081843-3380-40DC-828C-65CC23DA419D}">
      <dsp:nvSpPr>
        <dsp:cNvPr id="0" name=""/>
        <dsp:cNvSpPr/>
      </dsp:nvSpPr>
      <dsp:spPr>
        <a:xfrm>
          <a:off x="123763" y="2846566"/>
          <a:ext cx="1450910" cy="99010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A3D32-7890-458D-92CC-0E3BE1675EFB}">
      <dsp:nvSpPr>
        <dsp:cNvPr id="0" name=""/>
        <dsp:cNvSpPr/>
      </dsp:nvSpPr>
      <dsp:spPr>
        <a:xfrm rot="5400000">
          <a:off x="-234700" y="449867"/>
          <a:ext cx="1564667" cy="109526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000" kern="1200" dirty="0" smtClean="0"/>
            <a:t>1</a:t>
          </a:r>
          <a:r>
            <a:rPr lang="el-GR" sz="3000" kern="1200" baseline="30000" dirty="0" smtClean="0"/>
            <a:t>ο</a:t>
          </a:r>
          <a:r>
            <a:rPr lang="el-GR" sz="3000" kern="1200" dirty="0" smtClean="0"/>
            <a:t> </a:t>
          </a:r>
          <a:endParaRPr lang="el-GR" sz="3000" kern="1200" dirty="0"/>
        </a:p>
      </dsp:txBody>
      <dsp:txXfrm rot="-5400000">
        <a:off x="1" y="762799"/>
        <a:ext cx="1095266" cy="469401"/>
      </dsp:txXfrm>
    </dsp:sp>
    <dsp:sp modelId="{FE5BA11D-C36A-4A08-A959-B7DBD512ABEF}">
      <dsp:nvSpPr>
        <dsp:cNvPr id="0" name=""/>
        <dsp:cNvSpPr/>
      </dsp:nvSpPr>
      <dsp:spPr>
        <a:xfrm rot="5400000">
          <a:off x="5590893" y="-4489322"/>
          <a:ext cx="1434759" cy="10426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200" b="1" kern="1200" dirty="0" smtClean="0"/>
            <a:t>Το ΕΥ πληροί τα κριτήρια της ΕξΑΕ όπως αυτά αναφέρθηκαν προηγουμένως. </a:t>
          </a:r>
          <a:r>
            <a:rPr lang="el-GR" sz="1800" i="1" kern="1200" dirty="0" smtClean="0"/>
            <a:t>Σύμφωνα με: βασικές αρχές </a:t>
          </a:r>
          <a:r>
            <a:rPr lang="en-US" sz="1800" i="1" kern="1200" dirty="0" smtClean="0"/>
            <a:t>Holmberg</a:t>
          </a:r>
          <a:r>
            <a:rPr lang="el-GR" sz="1800" i="1" kern="1200" dirty="0" smtClean="0"/>
            <a:t> (1995),</a:t>
          </a:r>
          <a:r>
            <a:rPr lang="en-US" sz="1800" i="1" kern="1200" dirty="0" smtClean="0"/>
            <a:t> </a:t>
          </a:r>
          <a:r>
            <a:rPr lang="el-GR" sz="1800" i="1" kern="1200" dirty="0" smtClean="0"/>
            <a:t>Σπανακά &amp; Λιοναράκη (2017),Σπαντιδάκη &amp; Αναστασιάδη (2007),τυπολογία των West &amp; Λιοναράκη (2001). </a:t>
          </a:r>
          <a:endParaRPr lang="el-GR" sz="1800" i="1" kern="1200" dirty="0"/>
        </a:p>
      </dsp:txBody>
      <dsp:txXfrm rot="-5400000">
        <a:off x="1095267" y="76343"/>
        <a:ext cx="10355974" cy="1294681"/>
      </dsp:txXfrm>
    </dsp:sp>
    <dsp:sp modelId="{0EC4F569-ABDD-4182-9643-9958E932B521}">
      <dsp:nvSpPr>
        <dsp:cNvPr id="0" name=""/>
        <dsp:cNvSpPr/>
      </dsp:nvSpPr>
      <dsp:spPr>
        <a:xfrm rot="5400000">
          <a:off x="-234700" y="2014258"/>
          <a:ext cx="1564667" cy="109526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000" kern="1200" dirty="0" smtClean="0"/>
            <a:t>2</a:t>
          </a:r>
          <a:r>
            <a:rPr lang="el-GR" sz="3000" kern="1200" baseline="30000" dirty="0" smtClean="0"/>
            <a:t>ο</a:t>
          </a:r>
          <a:r>
            <a:rPr lang="el-GR" sz="3000" kern="1200" dirty="0" smtClean="0"/>
            <a:t> </a:t>
          </a:r>
          <a:endParaRPr lang="el-GR" sz="3000" kern="1200" dirty="0"/>
        </a:p>
      </dsp:txBody>
      <dsp:txXfrm rot="-5400000">
        <a:off x="1" y="2327190"/>
        <a:ext cx="1095266" cy="469401"/>
      </dsp:txXfrm>
    </dsp:sp>
    <dsp:sp modelId="{DD08954E-838E-4A4D-9E9F-F58FF9895962}">
      <dsp:nvSpPr>
        <dsp:cNvPr id="0" name=""/>
        <dsp:cNvSpPr/>
      </dsp:nvSpPr>
      <dsp:spPr>
        <a:xfrm rot="5400000">
          <a:off x="5635409" y="-2883954"/>
          <a:ext cx="1345728" cy="10426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200" b="1" kern="1200" dirty="0" smtClean="0"/>
            <a:t>Το συμπληρωματικό ΕΥ για τη Μάχη της Κρήτης είναι εύχρηστο και αισθητικά καλαίσθητο.                                                                                                                                      </a:t>
          </a:r>
          <a:r>
            <a:rPr lang="el-GR" sz="1800" b="0" kern="1200" dirty="0" smtClean="0"/>
            <a:t>Ενισχύει τα αποτελέσματα των ερευνών </a:t>
          </a:r>
          <a:r>
            <a:rPr lang="el-GR" sz="1800" kern="1200" dirty="0" smtClean="0"/>
            <a:t>των Κατσαντώνη (2017), Σκαράκη (2018), Μαμαλάκη (2018).</a:t>
          </a:r>
          <a:endParaRPr lang="el-GR" sz="1800" kern="1200" dirty="0"/>
        </a:p>
      </dsp:txBody>
      <dsp:txXfrm rot="-5400000">
        <a:off x="1095267" y="1721881"/>
        <a:ext cx="10360320" cy="1214342"/>
      </dsp:txXfrm>
    </dsp:sp>
    <dsp:sp modelId="{F6E59A3A-D6FC-4D1B-A05C-F4497C47A678}">
      <dsp:nvSpPr>
        <dsp:cNvPr id="0" name=""/>
        <dsp:cNvSpPr/>
      </dsp:nvSpPr>
      <dsp:spPr>
        <a:xfrm rot="5400000">
          <a:off x="-234700" y="3755110"/>
          <a:ext cx="1564667" cy="109526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000" kern="1200" dirty="0" smtClean="0"/>
            <a:t>3</a:t>
          </a:r>
          <a:r>
            <a:rPr lang="el-GR" sz="3000" kern="1200" baseline="30000" dirty="0" smtClean="0"/>
            <a:t>ο</a:t>
          </a:r>
          <a:r>
            <a:rPr lang="el-GR" sz="3000" kern="1200" dirty="0" smtClean="0"/>
            <a:t> </a:t>
          </a:r>
          <a:endParaRPr lang="el-GR" sz="3000" kern="1200" dirty="0"/>
        </a:p>
      </dsp:txBody>
      <dsp:txXfrm rot="-5400000">
        <a:off x="1" y="4068042"/>
        <a:ext cx="1095266" cy="469401"/>
      </dsp:txXfrm>
    </dsp:sp>
    <dsp:sp modelId="{2B9B9936-92AD-46EC-A2E5-5C5CAC1A1707}">
      <dsp:nvSpPr>
        <dsp:cNvPr id="0" name=""/>
        <dsp:cNvSpPr/>
      </dsp:nvSpPr>
      <dsp:spPr>
        <a:xfrm rot="5400000">
          <a:off x="5458948" y="-1184079"/>
          <a:ext cx="1698649" cy="10426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just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200" b="1" kern="1200" dirty="0" smtClean="0"/>
            <a:t>Το ΕΥ πληροί τα απαραίτητα κριτήρια διδακτικού περιεχομένου για να χρησιμοποιηθεί ως συμπληρωματικό διδακτικό υλικό στη μαθησιακή διαδικασία.                                                                                                                                                                    </a:t>
          </a:r>
          <a:r>
            <a:rPr lang="el-GR" sz="1800" b="0" kern="1200" dirty="0" smtClean="0"/>
            <a:t>Ενισχύεται  η θέση των Παναγιωτακοπούλου, Πιερρακέα &amp; Πιντέλα (2003). </a:t>
          </a:r>
          <a:endParaRPr lang="el-GR" sz="1800" b="0" kern="1200" dirty="0"/>
        </a:p>
      </dsp:txBody>
      <dsp:txXfrm rot="-5400000">
        <a:off x="1095267" y="3262523"/>
        <a:ext cx="10343092" cy="15328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EE588-ACC0-4CC8-9621-EC47F97AD0A9}">
      <dsp:nvSpPr>
        <dsp:cNvPr id="0" name=""/>
        <dsp:cNvSpPr/>
      </dsp:nvSpPr>
      <dsp:spPr>
        <a:xfrm>
          <a:off x="6660740" y="2952335"/>
          <a:ext cx="5347738" cy="19765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Τεχνική αρτιότητα</a:t>
          </a:r>
          <a:endParaRPr lang="el-G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Λειτουργικότητα </a:t>
          </a:r>
          <a:endParaRPr lang="el-G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Συμβατότητα </a:t>
          </a:r>
          <a:endParaRPr lang="el-GR" sz="2000" kern="1200" dirty="0"/>
        </a:p>
      </dsp:txBody>
      <dsp:txXfrm>
        <a:off x="8308480" y="3489884"/>
        <a:ext cx="3656581" cy="1395558"/>
      </dsp:txXfrm>
    </dsp:sp>
    <dsp:sp modelId="{F6C2215D-1DFA-405C-A6FA-003D947D5B55}">
      <dsp:nvSpPr>
        <dsp:cNvPr id="0" name=""/>
        <dsp:cNvSpPr/>
      </dsp:nvSpPr>
      <dsp:spPr>
        <a:xfrm>
          <a:off x="112482" y="2981130"/>
          <a:ext cx="4873299" cy="19403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Διαθεματικότητα</a:t>
          </a:r>
          <a:endParaRPr lang="el-G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Ιστορικές Πηγές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Κριτική σκέψη</a:t>
          </a:r>
          <a:endParaRPr lang="el-GR" sz="2000" kern="1200" dirty="0"/>
        </a:p>
      </dsp:txBody>
      <dsp:txXfrm>
        <a:off x="155105" y="3508839"/>
        <a:ext cx="3326063" cy="1370012"/>
      </dsp:txXfrm>
    </dsp:sp>
    <dsp:sp modelId="{F5A94C62-56D4-43E6-9D66-7A4D9D01CA93}">
      <dsp:nvSpPr>
        <dsp:cNvPr id="0" name=""/>
        <dsp:cNvSpPr/>
      </dsp:nvSpPr>
      <dsp:spPr>
        <a:xfrm>
          <a:off x="6817450" y="-1"/>
          <a:ext cx="5170146" cy="25150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Διαθεματικότητα</a:t>
          </a:r>
          <a:endParaRPr lang="el-G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Ανακαλυπτική μάθηση</a:t>
          </a:r>
          <a:endParaRPr lang="el-G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Βιωματική προσέγγιση</a:t>
          </a:r>
          <a:endParaRPr lang="el-GR" sz="2000" kern="1200" dirty="0"/>
        </a:p>
      </dsp:txBody>
      <dsp:txXfrm>
        <a:off x="8423741" y="55246"/>
        <a:ext cx="3508608" cy="1775780"/>
      </dsp:txXfrm>
    </dsp:sp>
    <dsp:sp modelId="{0C6D1DBD-DD68-4213-976D-394C3CEA85E2}">
      <dsp:nvSpPr>
        <dsp:cNvPr id="0" name=""/>
        <dsp:cNvSpPr/>
      </dsp:nvSpPr>
      <dsp:spPr>
        <a:xfrm>
          <a:off x="112470" y="-1"/>
          <a:ext cx="5747411" cy="24521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Οι </a:t>
          </a:r>
          <a:r>
            <a:rPr lang="el-GR" sz="1800" kern="1200" dirty="0" smtClean="0">
              <a:solidFill>
                <a:srgbClr val="FF0000"/>
              </a:solidFill>
            </a:rPr>
            <a:t>βασικές αρχές της ΕξΑΕ </a:t>
          </a:r>
          <a:r>
            <a:rPr lang="el-GR" sz="1800" kern="1200" dirty="0" smtClean="0"/>
            <a:t> (</a:t>
          </a:r>
          <a:r>
            <a:rPr lang="en-US" sz="1800" kern="1200" dirty="0" smtClean="0"/>
            <a:t>Holmberg</a:t>
          </a:r>
          <a:r>
            <a:rPr lang="el-GR" sz="1800" kern="1200" dirty="0" smtClean="0"/>
            <a:t>,1995)</a:t>
          </a: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Οι </a:t>
          </a:r>
          <a:r>
            <a:rPr lang="el-GR" sz="1800" kern="1200" dirty="0" smtClean="0">
              <a:solidFill>
                <a:srgbClr val="FF0000"/>
              </a:solidFill>
            </a:rPr>
            <a:t>τρείς δέσμες</a:t>
          </a:r>
          <a:r>
            <a:rPr lang="el-GR" sz="1800" kern="1200" dirty="0" smtClean="0"/>
            <a:t> (Λιοναράκης,2001)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Οι </a:t>
          </a:r>
          <a:r>
            <a:rPr lang="el-GR" sz="1800" kern="1200" dirty="0" smtClean="0">
              <a:solidFill>
                <a:srgbClr val="FF0000"/>
              </a:solidFill>
            </a:rPr>
            <a:t>εφτά βασικές αρχές</a:t>
          </a:r>
          <a:r>
            <a:rPr lang="el-GR" sz="1800" kern="1200" dirty="0" smtClean="0"/>
            <a:t> (Λιοναράκης &amp; Σπανακά, 2017)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Οι </a:t>
          </a:r>
          <a:r>
            <a:rPr lang="el-GR" sz="1800" kern="1200" dirty="0" smtClean="0">
              <a:solidFill>
                <a:srgbClr val="FF0000"/>
              </a:solidFill>
            </a:rPr>
            <a:t>εφτά βασικές αρχές </a:t>
          </a:r>
          <a:r>
            <a:rPr lang="el-GR" sz="1800" kern="1200" dirty="0" smtClean="0"/>
            <a:t>(Σπαντιδάκης &amp; Αναστασιάδης, 2007)</a:t>
          </a:r>
          <a:endParaRPr lang="en-US" sz="18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1100" kern="1200" dirty="0"/>
        </a:p>
      </dsp:txBody>
      <dsp:txXfrm>
        <a:off x="166335" y="53864"/>
        <a:ext cx="3915458" cy="1731350"/>
      </dsp:txXfrm>
    </dsp:sp>
    <dsp:sp modelId="{8FCD23E7-E60C-4B55-A982-D0B1178E0C2E}">
      <dsp:nvSpPr>
        <dsp:cNvPr id="0" name=""/>
        <dsp:cNvSpPr/>
      </dsp:nvSpPr>
      <dsp:spPr>
        <a:xfrm>
          <a:off x="3989749" y="283916"/>
          <a:ext cx="2118792" cy="2189769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Αρχές ΕξΑΕ</a:t>
          </a:r>
          <a:endParaRPr lang="el-GR" sz="2000" b="1" kern="1200" dirty="0"/>
        </a:p>
      </dsp:txBody>
      <dsp:txXfrm>
        <a:off x="4610329" y="925284"/>
        <a:ext cx="1498212" cy="1548401"/>
      </dsp:txXfrm>
    </dsp:sp>
    <dsp:sp modelId="{CE4D0BAA-730B-4507-9DB2-291ED7BFF7BD}">
      <dsp:nvSpPr>
        <dsp:cNvPr id="0" name=""/>
        <dsp:cNvSpPr/>
      </dsp:nvSpPr>
      <dsp:spPr>
        <a:xfrm rot="5400000">
          <a:off x="6232169" y="241855"/>
          <a:ext cx="2162182" cy="2246303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Αρχές </a:t>
          </a:r>
          <a:r>
            <a:rPr lang="el-GR" sz="1800" b="1" kern="1200" dirty="0" smtClean="0"/>
            <a:t>Α/</a:t>
          </a:r>
          <a:r>
            <a:rPr lang="el-GR" sz="1800" b="1" kern="1200" dirty="0" err="1" smtClean="0"/>
            <a:t>βάθμιας</a:t>
          </a:r>
          <a:r>
            <a:rPr lang="el-GR" sz="1800" b="1" kern="1200" dirty="0" smtClean="0"/>
            <a:t> </a:t>
          </a:r>
          <a:r>
            <a:rPr lang="el-GR" sz="1800" b="1" kern="1200" dirty="0" smtClean="0"/>
            <a:t>Εκπαίδευσης</a:t>
          </a:r>
          <a:endParaRPr lang="el-GR" sz="1800" b="1" kern="1200" dirty="0"/>
        </a:p>
      </dsp:txBody>
      <dsp:txXfrm rot="-5400000">
        <a:off x="6190109" y="917204"/>
        <a:ext cx="1588376" cy="1528894"/>
      </dsp:txXfrm>
    </dsp:sp>
    <dsp:sp modelId="{3DE1A3AC-65CB-4F2C-8D7C-1CADCAFC99F2}">
      <dsp:nvSpPr>
        <dsp:cNvPr id="0" name=""/>
        <dsp:cNvSpPr/>
      </dsp:nvSpPr>
      <dsp:spPr>
        <a:xfrm rot="10800000">
          <a:off x="6190109" y="2484285"/>
          <a:ext cx="2275104" cy="2092629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Αρχές Ψηφιακού Λογισμικού</a:t>
          </a:r>
          <a:endParaRPr lang="el-GR" sz="1800" b="1" kern="1200" dirty="0"/>
        </a:p>
      </dsp:txBody>
      <dsp:txXfrm rot="10800000">
        <a:off x="6190109" y="2484285"/>
        <a:ext cx="1608741" cy="1479712"/>
      </dsp:txXfrm>
    </dsp:sp>
    <dsp:sp modelId="{925AD81F-6E05-40B1-A617-3A40E1B893BA}">
      <dsp:nvSpPr>
        <dsp:cNvPr id="0" name=""/>
        <dsp:cNvSpPr/>
      </dsp:nvSpPr>
      <dsp:spPr>
        <a:xfrm rot="16200000">
          <a:off x="4023291" y="2450744"/>
          <a:ext cx="2062090" cy="2129153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Αρχές Τοπικής Ιστορίας</a:t>
          </a:r>
          <a:endParaRPr lang="el-GR" sz="2000" b="1" kern="1200" dirty="0"/>
        </a:p>
      </dsp:txBody>
      <dsp:txXfrm rot="5400000">
        <a:off x="4613374" y="2484275"/>
        <a:ext cx="1505539" cy="1458118"/>
      </dsp:txXfrm>
    </dsp:sp>
    <dsp:sp modelId="{801CE307-1744-4FB2-BAAF-2A0589A70466}">
      <dsp:nvSpPr>
        <dsp:cNvPr id="0" name=""/>
        <dsp:cNvSpPr/>
      </dsp:nvSpPr>
      <dsp:spPr>
        <a:xfrm>
          <a:off x="5835223" y="2058403"/>
          <a:ext cx="722671" cy="628410"/>
        </a:xfrm>
        <a:prstGeom prst="circular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27295-E70C-4F2D-ADDF-1DCA78B48396}">
      <dsp:nvSpPr>
        <dsp:cNvPr id="0" name=""/>
        <dsp:cNvSpPr/>
      </dsp:nvSpPr>
      <dsp:spPr>
        <a:xfrm rot="10800000">
          <a:off x="5835223" y="2200358"/>
          <a:ext cx="722671" cy="628410"/>
        </a:xfrm>
        <a:prstGeom prst="circular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D6BE6-644B-4AB4-B9AC-67AC2BD07DA2}">
      <dsp:nvSpPr>
        <dsp:cNvPr id="0" name=""/>
        <dsp:cNvSpPr/>
      </dsp:nvSpPr>
      <dsp:spPr>
        <a:xfrm>
          <a:off x="3978441" y="2106234"/>
          <a:ext cx="2574286" cy="2574286"/>
        </a:xfrm>
        <a:prstGeom prst="gear9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3200" kern="1200" dirty="0" smtClean="0"/>
            <a:t>Μεικτή Έρευνα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700" kern="1200" dirty="0"/>
        </a:p>
      </dsp:txBody>
      <dsp:txXfrm>
        <a:off x="4495987" y="2709248"/>
        <a:ext cx="1539194" cy="1323236"/>
      </dsp:txXfrm>
    </dsp:sp>
    <dsp:sp modelId="{A14DC0F1-56AB-4CE1-A00C-5420FB252D7B}">
      <dsp:nvSpPr>
        <dsp:cNvPr id="0" name=""/>
        <dsp:cNvSpPr/>
      </dsp:nvSpPr>
      <dsp:spPr>
        <a:xfrm>
          <a:off x="2480675" y="1497766"/>
          <a:ext cx="1872208" cy="1872208"/>
        </a:xfrm>
        <a:prstGeom prst="gear6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700" kern="1200" dirty="0" smtClean="0"/>
            <a:t>Ποσοτική μέθοδος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700" kern="1200" dirty="0"/>
        </a:p>
      </dsp:txBody>
      <dsp:txXfrm>
        <a:off x="2952009" y="1971949"/>
        <a:ext cx="929540" cy="923842"/>
      </dsp:txXfrm>
    </dsp:sp>
    <dsp:sp modelId="{F6C585A6-4428-40C0-966C-477E9330033F}">
      <dsp:nvSpPr>
        <dsp:cNvPr id="0" name=""/>
        <dsp:cNvSpPr/>
      </dsp:nvSpPr>
      <dsp:spPr>
        <a:xfrm rot="20700000">
          <a:off x="3529302" y="206133"/>
          <a:ext cx="1834381" cy="1834381"/>
        </a:xfrm>
        <a:prstGeom prst="gear6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kern="1200" dirty="0" smtClean="0"/>
            <a:t>Ποιοτική μέθοδος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700" kern="1200" dirty="0"/>
        </a:p>
      </dsp:txBody>
      <dsp:txXfrm rot="-20700000">
        <a:off x="3931636" y="608467"/>
        <a:ext cx="1029714" cy="1029714"/>
      </dsp:txXfrm>
    </dsp:sp>
    <dsp:sp modelId="{2424BCDF-2A5D-489B-8EB6-F71CA957CE33}">
      <dsp:nvSpPr>
        <dsp:cNvPr id="0" name=""/>
        <dsp:cNvSpPr/>
      </dsp:nvSpPr>
      <dsp:spPr>
        <a:xfrm>
          <a:off x="3785867" y="1714717"/>
          <a:ext cx="3295086" cy="3295086"/>
        </a:xfrm>
        <a:prstGeom prst="circularArrow">
          <a:avLst>
            <a:gd name="adj1" fmla="val 4687"/>
            <a:gd name="adj2" fmla="val 299029"/>
            <a:gd name="adj3" fmla="val 2526674"/>
            <a:gd name="adj4" fmla="val 15838823"/>
            <a:gd name="adj5" fmla="val 5469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291FB-2153-48A4-9B1B-FABD50823E7F}">
      <dsp:nvSpPr>
        <dsp:cNvPr id="0" name=""/>
        <dsp:cNvSpPr/>
      </dsp:nvSpPr>
      <dsp:spPr>
        <a:xfrm>
          <a:off x="2149110" y="1081430"/>
          <a:ext cx="2394085" cy="239408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shade val="90000"/>
            <a:hueOff val="-344916"/>
            <a:satOff val="1940"/>
            <a:lumOff val="171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D1377-FA4E-4310-9F82-ECE77A01B479}">
      <dsp:nvSpPr>
        <dsp:cNvPr id="0" name=""/>
        <dsp:cNvSpPr/>
      </dsp:nvSpPr>
      <dsp:spPr>
        <a:xfrm>
          <a:off x="3104991" y="-197751"/>
          <a:ext cx="2581306" cy="25813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shade val="90000"/>
            <a:hueOff val="-689831"/>
            <a:satOff val="3880"/>
            <a:lumOff val="342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CEBFE-7C72-42CA-B62D-53F06CFC4983}">
      <dsp:nvSpPr>
        <dsp:cNvPr id="0" name=""/>
        <dsp:cNvSpPr/>
      </dsp:nvSpPr>
      <dsp:spPr>
        <a:xfrm rot="5400000">
          <a:off x="6624951" y="-3548067"/>
          <a:ext cx="1415597" cy="85142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Παρέχονται συμβουλές για το πώς να μελετηθεί το ΕΥ.</a:t>
          </a: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Διατυπώνεται σαφώς ο σκοπός της κάθε διδακτικής ενότητας.</a:t>
          </a: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Διατυπώνονται σαφώς τα προσδοκώμενα μαθησιακά αποτελέσματα σε κάθε διδακτική ενότητα.</a:t>
          </a:r>
          <a:endParaRPr lang="el-GR" sz="1800" kern="1200" dirty="0"/>
        </a:p>
      </dsp:txBody>
      <dsp:txXfrm rot="-5400000">
        <a:off x="3075600" y="70388"/>
        <a:ext cx="8445195" cy="1277389"/>
      </dsp:txXfrm>
    </dsp:sp>
    <dsp:sp modelId="{FA2250A4-667F-46FB-819E-7547FCF38242}">
      <dsp:nvSpPr>
        <dsp:cNvPr id="0" name=""/>
        <dsp:cNvSpPr/>
      </dsp:nvSpPr>
      <dsp:spPr>
        <a:xfrm>
          <a:off x="0" y="29217"/>
          <a:ext cx="3075057" cy="1355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Καθοδηγεί τον εκπαιδευόμενο στη μελέτη του.</a:t>
          </a:r>
          <a:endParaRPr lang="el-GR" sz="2200" b="1" kern="1200" dirty="0"/>
        </a:p>
      </dsp:txBody>
      <dsp:txXfrm>
        <a:off x="66177" y="95394"/>
        <a:ext cx="2942703" cy="1223280"/>
      </dsp:txXfrm>
    </dsp:sp>
    <dsp:sp modelId="{EBE91C8C-EACC-443D-8525-37A52B452D21}">
      <dsp:nvSpPr>
        <dsp:cNvPr id="0" name=""/>
        <dsp:cNvSpPr/>
      </dsp:nvSpPr>
      <dsp:spPr>
        <a:xfrm rot="5400000">
          <a:off x="6631131" y="-1930980"/>
          <a:ext cx="1437124" cy="848718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Το ύφος γραφής του ΕΥ είναι φιλικό.</a:t>
          </a: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Η διατύπωση σε όσα αναφέρονται είναι απλή και κατανοητή.</a:t>
          </a: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Η ύλη όπως παρουσιάζεται είναι χωρισμένη σε μικρά κομμάτια, ώστε να μην είναι κουραστική</a:t>
          </a:r>
          <a:r>
            <a:rPr lang="el-GR" sz="1500" kern="1200" dirty="0" smtClean="0"/>
            <a:t>.</a:t>
          </a:r>
          <a:endParaRPr lang="el-GR" sz="1500" kern="1200" dirty="0"/>
        </a:p>
      </dsp:txBody>
      <dsp:txXfrm rot="-5400000">
        <a:off x="3106100" y="1664206"/>
        <a:ext cx="8417033" cy="1296814"/>
      </dsp:txXfrm>
    </dsp:sp>
    <dsp:sp modelId="{74120967-41A5-42FA-B6F8-47206BCCF286}">
      <dsp:nvSpPr>
        <dsp:cNvPr id="0" name=""/>
        <dsp:cNvSpPr/>
      </dsp:nvSpPr>
      <dsp:spPr>
        <a:xfrm>
          <a:off x="25" y="1440156"/>
          <a:ext cx="3103288" cy="16271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b="1" kern="1200" dirty="0" smtClean="0"/>
            <a:t>Προάγει τη σημαντική για τη μάθηση αλληλεπίδραση του εκπαιδευόμενου με το ΕΥ.</a:t>
          </a:r>
          <a:br>
            <a:rPr lang="el-GR" sz="1900" b="1" kern="1200" dirty="0" smtClean="0"/>
          </a:br>
          <a:endParaRPr lang="el-GR" sz="1900" b="1" kern="1200" dirty="0"/>
        </a:p>
      </dsp:txBody>
      <dsp:txXfrm>
        <a:off x="79455" y="1519586"/>
        <a:ext cx="2944428" cy="1468281"/>
      </dsp:txXfrm>
    </dsp:sp>
    <dsp:sp modelId="{7EBED5E9-6E65-4B63-AB47-67631B934DE8}">
      <dsp:nvSpPr>
        <dsp:cNvPr id="0" name=""/>
        <dsp:cNvSpPr/>
      </dsp:nvSpPr>
      <dsp:spPr>
        <a:xfrm rot="5400000">
          <a:off x="6656400" y="-408818"/>
          <a:ext cx="1340245" cy="85324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Οι τίτλοι και οι υπότιτλοι που υπάρχουν είναι αρκετά επεξηγηματικοί.</a:t>
          </a: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Η γλώσσα γραφής είναι απλή και κατανοητή.</a:t>
          </a: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Υπάρχουν επεξηγηματικά σχόλια σε κρίσιμα σημεία.</a:t>
          </a:r>
          <a:endParaRPr lang="el-G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1800" kern="1200" dirty="0" smtClean="0"/>
            <a:t>Υπάρχουν πλαίσια ή έντονη γραφή ώστε να τονίζονται σημαντικές έννοιες.</a:t>
          </a:r>
          <a:endParaRPr lang="el-GR" sz="1800" kern="1200" dirty="0"/>
        </a:p>
      </dsp:txBody>
      <dsp:txXfrm rot="-5400000">
        <a:off x="3060302" y="3252705"/>
        <a:ext cx="8467017" cy="1209395"/>
      </dsp:txXfrm>
    </dsp:sp>
    <dsp:sp modelId="{B59A591B-F5C4-4C32-9C5B-2EB01F5685DE}">
      <dsp:nvSpPr>
        <dsp:cNvPr id="0" name=""/>
        <dsp:cNvSpPr/>
      </dsp:nvSpPr>
      <dsp:spPr>
        <a:xfrm>
          <a:off x="0" y="3180869"/>
          <a:ext cx="3059758" cy="13556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Είναι κατανοητό - επεξηγεί δύσκολα σημεία και έννοιες.</a:t>
          </a:r>
          <a:endParaRPr lang="el-GR" sz="2200" kern="1200" dirty="0"/>
        </a:p>
      </dsp:txBody>
      <dsp:txXfrm>
        <a:off x="66177" y="3247046"/>
        <a:ext cx="2927404" cy="12232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3D7C5-B285-49C9-96D9-27B31CEFAAD2}">
      <dsp:nvSpPr>
        <dsp:cNvPr id="0" name=""/>
        <dsp:cNvSpPr/>
      </dsp:nvSpPr>
      <dsp:spPr>
        <a:xfrm rot="5400000">
          <a:off x="6527760" y="-3614267"/>
          <a:ext cx="1331474" cy="8714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Εμπεριέχει διάφορα είδη ασκήσεων και δραστηριοτήτων με στόχο την αυτοαξιολόγηση των εκπαιδευομένων.</a:t>
          </a:r>
          <a:endParaRPr lang="el-G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Οι δραστηριότητες συνοδεύονται από προτεινόμενες σωστές απαντήσεις.</a:t>
          </a:r>
          <a:endParaRPr lang="el-GR" sz="2000" kern="1200" dirty="0"/>
        </a:p>
      </dsp:txBody>
      <dsp:txXfrm rot="-5400000">
        <a:off x="2836310" y="142180"/>
        <a:ext cx="8649379" cy="1201480"/>
      </dsp:txXfrm>
    </dsp:sp>
    <dsp:sp modelId="{4FE01149-093C-4D43-A018-151F6A82103E}">
      <dsp:nvSpPr>
        <dsp:cNvPr id="0" name=""/>
        <dsp:cNvSpPr/>
      </dsp:nvSpPr>
      <dsp:spPr>
        <a:xfrm>
          <a:off x="0" y="0"/>
          <a:ext cx="2835588" cy="1481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Αξιολογεί και ενημερώνει τον εκπαιδευόμενο για την πρόοδό του.</a:t>
          </a:r>
          <a:endParaRPr lang="el-GR" sz="2200" b="1" kern="1200" dirty="0"/>
        </a:p>
      </dsp:txBody>
      <dsp:txXfrm>
        <a:off x="72314" y="72314"/>
        <a:ext cx="2690960" cy="1336723"/>
      </dsp:txXfrm>
    </dsp:sp>
    <dsp:sp modelId="{8C76E48E-52E8-461B-90DF-7DF991AF37DF}">
      <dsp:nvSpPr>
        <dsp:cNvPr id="0" name=""/>
        <dsp:cNvSpPr/>
      </dsp:nvSpPr>
      <dsp:spPr>
        <a:xfrm rot="5400000">
          <a:off x="6504893" y="-2070363"/>
          <a:ext cx="1350945" cy="87538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Οι απαντήσεις στις δραστηριότητες και τις ασκήσεις αυτοαξιολόγησης ενθαρρύνουν τον εκπαιδευόμενο που κάνει λάθη να μην εγκαταλείψει τη μελέτη του</a:t>
          </a:r>
          <a:endParaRPr lang="el-GR" sz="2000" kern="1200" dirty="0"/>
        </a:p>
      </dsp:txBody>
      <dsp:txXfrm rot="-5400000">
        <a:off x="2803450" y="1697028"/>
        <a:ext cx="8687884" cy="1219049"/>
      </dsp:txXfrm>
    </dsp:sp>
    <dsp:sp modelId="{C23A9939-2C69-470F-AC0F-3BCF6D62CEC3}">
      <dsp:nvSpPr>
        <dsp:cNvPr id="0" name=""/>
        <dsp:cNvSpPr/>
      </dsp:nvSpPr>
      <dsp:spPr>
        <a:xfrm>
          <a:off x="0" y="1558197"/>
          <a:ext cx="2801225" cy="1481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Εμψυχώνει και ενθαρρύνει τον εκπαιδευόμενο να συνεχίσει.</a:t>
          </a:r>
          <a:endParaRPr lang="el-GR" sz="2200" b="1" kern="1200" dirty="0"/>
        </a:p>
      </dsp:txBody>
      <dsp:txXfrm>
        <a:off x="72314" y="1630511"/>
        <a:ext cx="2656597" cy="1336723"/>
      </dsp:txXfrm>
    </dsp:sp>
    <dsp:sp modelId="{E28F46D1-2D7F-4422-9E63-4A457A1E1410}">
      <dsp:nvSpPr>
        <dsp:cNvPr id="0" name=""/>
        <dsp:cNvSpPr/>
      </dsp:nvSpPr>
      <dsp:spPr>
        <a:xfrm rot="5400000">
          <a:off x="6493744" y="-469176"/>
          <a:ext cx="1479763" cy="86458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Ήταν κατατοπιστικό το χρονοδιάγραμμα που περιλαμβάνεται στο εισαγωγικό βίντεο του ΕΥ</a:t>
          </a:r>
          <a:endParaRPr lang="el-G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Δεν επιβάλλεται στον εκπαιδευόμενο να βρίσκεται σε συγκεκριμένο χώρο για να μελετήσει το ΕΥ</a:t>
          </a:r>
          <a:endParaRPr lang="el-G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Προσαρμόζεται στο κάθε στιλ και ρυθμό μάθησης των εκπαιδευομένων.</a:t>
          </a:r>
          <a:endParaRPr lang="el-GR" sz="2000" kern="1200" dirty="0"/>
        </a:p>
      </dsp:txBody>
      <dsp:txXfrm rot="-5400000">
        <a:off x="2910690" y="3186114"/>
        <a:ext cx="8573636" cy="1335291"/>
      </dsp:txXfrm>
    </dsp:sp>
    <dsp:sp modelId="{D4B582CA-9ED8-4D9F-B92A-221A7281EFA2}">
      <dsp:nvSpPr>
        <dsp:cNvPr id="0" name=""/>
        <dsp:cNvSpPr/>
      </dsp:nvSpPr>
      <dsp:spPr>
        <a:xfrm>
          <a:off x="0" y="3115328"/>
          <a:ext cx="2909969" cy="1481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Επιτρέπει στον εκπαιδευόμενο να επιλέγει ελεύθερα τον τόπο, τον χρόνο και το ρυθμό μελέτης του.</a:t>
          </a:r>
          <a:endParaRPr lang="el-GR" sz="2000" b="1" kern="1200" dirty="0"/>
        </a:p>
      </dsp:txBody>
      <dsp:txXfrm>
        <a:off x="72314" y="3187642"/>
        <a:ext cx="2765341" cy="13367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909E8-9D0D-412A-B894-A3F51929DAEF}">
      <dsp:nvSpPr>
        <dsp:cNvPr id="0" name=""/>
        <dsp:cNvSpPr/>
      </dsp:nvSpPr>
      <dsp:spPr>
        <a:xfrm rot="5400000">
          <a:off x="6127617" y="-3309097"/>
          <a:ext cx="1931878" cy="8553239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100" kern="1200" dirty="0" smtClean="0"/>
            <a:t>Οι χρωματικές συνθέσεις του ΕΥ είναι καλές.</a:t>
          </a:r>
          <a:endParaRPr lang="el-G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100" kern="1200" dirty="0" smtClean="0"/>
            <a:t>Τα κείμενα του ΕΥ είναι ευανάγνωστα.</a:t>
          </a:r>
          <a:endParaRPr lang="el-G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100" kern="1200" smtClean="0"/>
            <a:t>Τα κείμενα είναι απαλλαγμένα από λάθη σύνταξης, ορθογραφίας, γραμματικής, στίξης.</a:t>
          </a:r>
          <a:endParaRPr lang="el-G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100" kern="1200" dirty="0" smtClean="0"/>
            <a:t>Η ποιότητα των πολυμέσων (βίντεο, εικόνες, ήχος) είναι καλή.</a:t>
          </a:r>
          <a:endParaRPr lang="el-GR" sz="2100" kern="1200" dirty="0"/>
        </a:p>
      </dsp:txBody>
      <dsp:txXfrm rot="-5400000">
        <a:off x="2816937" y="95890"/>
        <a:ext cx="8458932" cy="1743264"/>
      </dsp:txXfrm>
    </dsp:sp>
    <dsp:sp modelId="{A7D1BAD1-EE73-4240-B4F2-713D070987D5}">
      <dsp:nvSpPr>
        <dsp:cNvPr id="0" name=""/>
        <dsp:cNvSpPr/>
      </dsp:nvSpPr>
      <dsp:spPr>
        <a:xfrm>
          <a:off x="7087" y="3519"/>
          <a:ext cx="2809849" cy="192800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Αισθητική Περιβάλλοντος, αναγνωσιμότητα, ελκυστικότητα γραφικών</a:t>
          </a:r>
          <a:endParaRPr lang="el-GR" sz="2200" b="1" kern="1200" dirty="0"/>
        </a:p>
      </dsp:txBody>
      <dsp:txXfrm>
        <a:off x="101205" y="97637"/>
        <a:ext cx="2621613" cy="1739771"/>
      </dsp:txXfrm>
    </dsp:sp>
    <dsp:sp modelId="{83DC235D-BFBE-4254-ADB2-F82291DA179F}">
      <dsp:nvSpPr>
        <dsp:cNvPr id="0" name=""/>
        <dsp:cNvSpPr/>
      </dsp:nvSpPr>
      <dsp:spPr>
        <a:xfrm rot="5400000">
          <a:off x="6130036" y="-1338005"/>
          <a:ext cx="1928994" cy="8565460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100" kern="1200" dirty="0" smtClean="0"/>
            <a:t>Τα κουμπιά και εικονίδια του Ε.Υ. είναι σταθερά και εύκολα αναγνωρίσιμα.</a:t>
          </a:r>
          <a:endParaRPr lang="el-G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100" kern="1200" dirty="0" smtClean="0"/>
            <a:t>Οι </a:t>
          </a:r>
          <a:r>
            <a:rPr lang="el-GR" sz="2100" kern="1200" dirty="0" err="1" smtClean="0"/>
            <a:t>υπερσύνδεσμοι</a:t>
          </a:r>
          <a:r>
            <a:rPr lang="el-GR" sz="2100" kern="1200" dirty="0" smtClean="0"/>
            <a:t> του εκπαιδευτικού υλικού οδηγούν στο αναμενόμενο περιεχόμενο.</a:t>
          </a:r>
          <a:endParaRPr lang="el-G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100" kern="1200" dirty="0" smtClean="0"/>
            <a:t>Η πλοήγηση στο ΕΥ είναι εύκολη.</a:t>
          </a:r>
          <a:endParaRPr lang="el-GR" sz="2100" kern="1200" dirty="0"/>
        </a:p>
      </dsp:txBody>
      <dsp:txXfrm rot="-5400000">
        <a:off x="2811803" y="2074394"/>
        <a:ext cx="8471294" cy="1740662"/>
      </dsp:txXfrm>
    </dsp:sp>
    <dsp:sp modelId="{19362AB3-FDCB-4665-9652-C367E39FC9A3}">
      <dsp:nvSpPr>
        <dsp:cNvPr id="0" name=""/>
        <dsp:cNvSpPr/>
      </dsp:nvSpPr>
      <dsp:spPr>
        <a:xfrm>
          <a:off x="7087" y="2030355"/>
          <a:ext cx="2792622" cy="192800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b="1" kern="1200" dirty="0" smtClean="0"/>
            <a:t>Ευκολία στη Χρήση</a:t>
          </a:r>
          <a:endParaRPr lang="el-GR" sz="2200" b="1" kern="1200" dirty="0"/>
        </a:p>
      </dsp:txBody>
      <dsp:txXfrm>
        <a:off x="101205" y="2124473"/>
        <a:ext cx="2604386" cy="17397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74CBF-5738-4F0C-BD6A-A61DAD4F2F3D}">
      <dsp:nvSpPr>
        <dsp:cNvPr id="0" name=""/>
        <dsp:cNvSpPr/>
      </dsp:nvSpPr>
      <dsp:spPr>
        <a:xfrm rot="5400000">
          <a:off x="5672860" y="-3260766"/>
          <a:ext cx="2469747" cy="9083074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Το διδακτικό περιεχόμενο του ΕΥ εναρμονίζεται με το πρόγραμμα σπουδών στο πλαίσιο του οποίου χρησιμοποιείται.</a:t>
          </a:r>
          <a:endParaRPr lang="el-G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Το περιεχόμενο του ΕΥ συμπληρώνει και εμπλουτίζει τη διδακτέα ύλη.</a:t>
          </a:r>
          <a:endParaRPr lang="el-G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Το ΕΥ ενσωματώνει τη συσχέτιση γνώσεων από διαφορετικές επιστημονικές περιοχές.</a:t>
          </a:r>
          <a:endParaRPr lang="el-G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Το διδακτικό περιεχόμενο παρουσιάζεται με εναλλακτικές μορφές.</a:t>
          </a:r>
          <a:endParaRPr lang="el-GR" sz="2000" kern="1200" dirty="0"/>
        </a:p>
      </dsp:txBody>
      <dsp:txXfrm rot="-5400000">
        <a:off x="2366197" y="166460"/>
        <a:ext cx="8962511" cy="2228621"/>
      </dsp:txXfrm>
    </dsp:sp>
    <dsp:sp modelId="{AAC3E362-005D-4D49-9067-402058F21624}">
      <dsp:nvSpPr>
        <dsp:cNvPr id="0" name=""/>
        <dsp:cNvSpPr/>
      </dsp:nvSpPr>
      <dsp:spPr>
        <a:xfrm>
          <a:off x="2360" y="213773"/>
          <a:ext cx="2356016" cy="203629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/>
            <a:t>Συμβατότητα Περιεχομένου</a:t>
          </a:r>
          <a:endParaRPr lang="el-GR" sz="2400" b="1" kern="1200" dirty="0"/>
        </a:p>
      </dsp:txBody>
      <dsp:txXfrm>
        <a:off x="101764" y="313177"/>
        <a:ext cx="2157208" cy="1837485"/>
      </dsp:txXfrm>
    </dsp:sp>
    <dsp:sp modelId="{A7B07647-B00E-48F2-A20C-91EF723413DE}">
      <dsp:nvSpPr>
        <dsp:cNvPr id="0" name=""/>
        <dsp:cNvSpPr/>
      </dsp:nvSpPr>
      <dsp:spPr>
        <a:xfrm rot="5400000">
          <a:off x="6094035" y="-948528"/>
          <a:ext cx="1629034" cy="907671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Το διδακτικό περιεχόμενο δεν περιέχει ιστορικές ανακρίβειες.</a:t>
          </a:r>
          <a:endParaRPr lang="el-G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Οι πληροφορίες απεικονίζουν την πραγματικότητα.</a:t>
          </a:r>
          <a:endParaRPr lang="el-G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Το ΕΥ εμπεριέχει πηγές.</a:t>
          </a:r>
          <a:endParaRPr lang="el-GR" sz="2000" kern="1200" dirty="0"/>
        </a:p>
      </dsp:txBody>
      <dsp:txXfrm rot="-5400000">
        <a:off x="2370194" y="2854836"/>
        <a:ext cx="8997195" cy="1469988"/>
      </dsp:txXfrm>
    </dsp:sp>
    <dsp:sp modelId="{9D051945-6FFF-4885-84B8-00FF10C95279}">
      <dsp:nvSpPr>
        <dsp:cNvPr id="0" name=""/>
        <dsp:cNvSpPr/>
      </dsp:nvSpPr>
      <dsp:spPr>
        <a:xfrm>
          <a:off x="2360" y="2571683"/>
          <a:ext cx="2367833" cy="203629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/>
            <a:t>Επιστημονική Τεκμηρίωση</a:t>
          </a:r>
          <a:endParaRPr lang="el-GR" sz="2400" b="1" kern="1200" dirty="0"/>
        </a:p>
      </dsp:txBody>
      <dsp:txXfrm>
        <a:off x="101764" y="2671087"/>
        <a:ext cx="2169025" cy="18374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96B11-E4DE-4C8A-B9EC-C3E9BE14D1E3}">
      <dsp:nvSpPr>
        <dsp:cNvPr id="0" name=""/>
        <dsp:cNvSpPr/>
      </dsp:nvSpPr>
      <dsp:spPr>
        <a:xfrm rot="5400000">
          <a:off x="5591215" y="-3070941"/>
          <a:ext cx="1327592" cy="775751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200" kern="1200" dirty="0" smtClean="0"/>
            <a:t>Το ΕΥ παρέχει τη δυνατότητα για περαιτέρω μελέτη.</a:t>
          </a:r>
          <a:endParaRPr lang="el-GR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200" kern="1200" dirty="0" smtClean="0"/>
            <a:t>Το ΕΥ εμπεριέχει βιβλιογραφικές αναφορές.</a:t>
          </a:r>
          <a:endParaRPr lang="el-GR" sz="2200" kern="1200" dirty="0"/>
        </a:p>
      </dsp:txBody>
      <dsp:txXfrm rot="-5400000">
        <a:off x="2376255" y="208827"/>
        <a:ext cx="7692704" cy="1197976"/>
      </dsp:txXfrm>
    </dsp:sp>
    <dsp:sp modelId="{104F749F-7FC5-49D5-8E50-8A504C7F6A25}">
      <dsp:nvSpPr>
        <dsp:cNvPr id="0" name=""/>
        <dsp:cNvSpPr/>
      </dsp:nvSpPr>
      <dsp:spPr>
        <a:xfrm>
          <a:off x="0" y="1622"/>
          <a:ext cx="2344334" cy="165949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b="1" kern="1200" dirty="0" smtClean="0"/>
            <a:t>Ενημέρωση Περιεχομένου</a:t>
          </a:r>
          <a:endParaRPr lang="el-GR" sz="2500" b="1" kern="1200" dirty="0"/>
        </a:p>
      </dsp:txBody>
      <dsp:txXfrm>
        <a:off x="81010" y="82632"/>
        <a:ext cx="2182314" cy="14974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0D68337-3F56-4B1C-BAE9-D849F4868156}" type="datetime1">
              <a:rPr lang="el-GR" smtClean="0"/>
              <a:t>6/11/2019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el-GR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084CD1-190F-4FE4-AAA7-24EB7B01C642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el-GR" noProof="0"/>
              <a:t>‹#›</a:t>
            </a:fld>
            <a:endParaRPr lang="el-GR" noProof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1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el-GR" noProof="1" smtClean="0"/>
              <a:t>1</a:t>
            </a:fld>
            <a:endParaRPr lang="el-GR" noProof="1"/>
          </a:p>
        </p:txBody>
      </p:sp>
    </p:spTree>
    <p:extLst>
      <p:ext uri="{BB962C8B-B14F-4D97-AF65-F5344CB8AC3E}">
        <p14:creationId xmlns:p14="http://schemas.microsoft.com/office/powerpoint/2010/main" val="276961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Εικόνα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Ορθογώνιο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15" name="Ορθογώνιο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 rtl="0">
              <a:lnSpc>
                <a:spcPct val="90000"/>
              </a:lnSpc>
              <a:defRPr sz="600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8B74D6-A37A-4123-8BE0-C7252C18843D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  <p:sp useBgFill="1">
        <p:nvSpPr>
          <p:cNvPr id="20" name="Ελεύθερη σχεδίαση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0A9424-0483-4FC9-88CB-238A1141D879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9" name="Ελεύθερη σχεδίαση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8D2154-6E7D-4D23-8551-E6094EF539EB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6C85B0-8C2A-4333-A33D-385389980C8C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Ορθογώνιο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 rtl="0">
              <a:defRPr sz="4800" b="0" cap="none" baseline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1902B8-BA99-478A-9FDF-34038DDBD0A0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  <p:sp>
        <p:nvSpPr>
          <p:cNvPr id="16" name="Ελεύθερη σχεδίαση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06C5F7-C55A-4326-B08B-CC5798C67C66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8D23FF-006A-4418-804F-7E308917E5B4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BC58E-80A2-4BB3-AAEF-8CF18E6D4E6A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11AC7C-9EFD-45B6-82E4-6C5FC6BCB264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Ελεύθερη σχεδίαση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C6722C-13FD-4B3A-8E7D-278E99AF6657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Ελεύθερη σχεδίαση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εικόνας 2" descr="Ένα κενό σύμβολ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 rtl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CEC2BE-8B0C-44FF-B987-0B20C219BDD2}" type="datetime1">
              <a:rPr lang="el-GR" noProof="0" smtClean="0"/>
              <a:t>6/11/2019</a:t>
            </a:fld>
            <a:endParaRPr lang="el-GR" noProof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l-GR" noProof="0"/>
              <a:t>‹#›</a:t>
            </a:fld>
            <a:endParaRPr lang="el-GR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dirty="0"/>
              <a:t>Κάντε κλικ για να επεξεργαστείτε τον τίτλο υποδείγματος</a:t>
            </a:r>
            <a:endParaRPr lang="el-GR" noProof="0" dirty="0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Ορθογώνιο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l-GR" noProof="0"/>
              <a:t>Προσθήκη υποσέλιδου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D15765C-8086-4BC5-B840-11B817CEAE1E}" type="datetime1">
              <a:rPr lang="el-GR" noProof="0" smtClean="0"/>
              <a:t>6/11/2019</a:t>
            </a:fld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el-GR" noProof="0" smtClean="0"/>
              <a:pPr/>
              <a:t>‹#›</a:t>
            </a:fld>
            <a:endParaRPr lang="el-GR" noProof="0"/>
          </a:p>
        </p:txBody>
      </p:sp>
      <p:sp>
        <p:nvSpPr>
          <p:cNvPr id="38" name="Ελεύθερη σχεδίαση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l-G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1TBdzsfP5l-CKgQUv9-TRTRl5TMbS8P8njknuxkcp8x4/edi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413892" y="1052736"/>
            <a:ext cx="9433048" cy="3519264"/>
          </a:xfrm>
        </p:spPr>
        <p:txBody>
          <a:bodyPr rtlCol="0">
            <a:normAutofit/>
          </a:bodyPr>
          <a:lstStyle/>
          <a:p>
            <a:pPr algn="ctr">
              <a:spcAft>
                <a:spcPts val="0"/>
              </a:spcAft>
              <a:tabLst>
                <a:tab pos="2637155" algn="ctr"/>
                <a:tab pos="5274310" algn="r"/>
              </a:tabLst>
            </a:pPr>
            <a:r>
              <a:rPr lang="el-GR" sz="2700" b="1" spc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Σχεδιασμός</a:t>
            </a:r>
            <a:r>
              <a:rPr lang="el-GR" sz="2700" b="1" spc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ανάπτυξη και αποτίμηση συμπληρωματικού εκπαιδευτικού υλικού με τη μεθοδολογία της ΕξΑΕ στην τοπική ιστορία της Στ</a:t>
            </a:r>
            <a:r>
              <a:rPr lang="el-GR" sz="2700" b="1" spc="1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΄ τάξης </a:t>
            </a:r>
            <a:r>
              <a:rPr lang="el-GR" sz="2700" b="1" spc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 θέμα: </a:t>
            </a:r>
            <a:r>
              <a:rPr lang="el-GR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700" b="1" spc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«Μάχη της Κρήτης. Αντίσταση και αντίποινα»</a:t>
            </a:r>
            <a:r>
              <a:rPr lang="el-GR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l-GR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5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l-GR" sz="5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Καπριδάκη Μαρία</a:t>
            </a:r>
            <a:br>
              <a:rPr lang="el-GR" sz="27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l-GR" sz="27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77788" y="5029200"/>
            <a:ext cx="11305257" cy="1640160"/>
          </a:xfrm>
        </p:spPr>
        <p:txBody>
          <a:bodyPr rtlCol="0">
            <a:normAutofit/>
          </a:bodyPr>
          <a:lstStyle/>
          <a:p>
            <a:pPr algn="ctr"/>
            <a:r>
              <a:rPr lang="el-GR" sz="2000" dirty="0"/>
              <a:t>Επιτροπή Κρίσης </a:t>
            </a:r>
            <a:r>
              <a:rPr lang="el-GR" sz="2000" dirty="0" smtClean="0"/>
              <a:t>ΔΕ</a:t>
            </a:r>
          </a:p>
          <a:p>
            <a:pPr algn="ctr"/>
            <a:endParaRPr lang="el-GR" sz="2000" dirty="0"/>
          </a:p>
          <a:p>
            <a:pPr algn="ctr"/>
            <a:r>
              <a:rPr lang="el-GR" dirty="0" smtClean="0"/>
              <a:t>Παπαβασιλείου  Ε.       Αναστασιάδης Π.      Μουζάκης Χ.</a:t>
            </a:r>
          </a:p>
          <a:p>
            <a:pPr algn="ctr"/>
            <a:endParaRPr lang="el-GR" dirty="0"/>
          </a:p>
          <a:p>
            <a:pPr algn="ctr" rtl="0"/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Ρέθυμνο, 2019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05781" y="165229"/>
            <a:ext cx="11377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dirty="0">
                <a:solidFill>
                  <a:prstClr val="black"/>
                </a:solidFill>
                <a:latin typeface="Book Antiqua" panose="02040602050305030304" pitchFamily="18" charset="0"/>
              </a:rPr>
              <a:t>Πρόγραμμα Μεταπτυχιακών Σπουδών: </a:t>
            </a:r>
            <a:endParaRPr lang="en-US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dirty="0">
                <a:solidFill>
                  <a:prstClr val="black"/>
                </a:solidFill>
                <a:latin typeface="Book Antiqua" panose="02040602050305030304" pitchFamily="18" charset="0"/>
              </a:rPr>
              <a:t>«Επιστήμες της Αγωγής - Εξ Αποστάσεως Εκπαίδευση  με την χρήση των ΤΠΕ (e-</a:t>
            </a:r>
            <a:r>
              <a:rPr lang="el-GR" dirty="0" err="1">
                <a:solidFill>
                  <a:prstClr val="black"/>
                </a:solidFill>
                <a:latin typeface="Book Antiqua" panose="02040602050305030304" pitchFamily="18" charset="0"/>
              </a:rPr>
              <a:t>Learning</a:t>
            </a:r>
            <a:r>
              <a:rPr lang="el-GR" dirty="0">
                <a:solidFill>
                  <a:prstClr val="black"/>
                </a:solidFill>
                <a:latin typeface="Book Antiqua" panose="02040602050305030304" pitchFamily="18" charset="0"/>
              </a:rPr>
              <a:t>)»</a:t>
            </a:r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5. Θεωρητικό πλαίσιο (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5/5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93812" y="1916832"/>
            <a:ext cx="10297144" cy="4267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l-GR" sz="3200" b="1" dirty="0" smtClean="0">
                <a:solidFill>
                  <a:schemeClr val="accent4">
                    <a:lumMod val="75000"/>
                  </a:schemeClr>
                </a:solidFill>
              </a:rPr>
              <a:t>Τοπική Ιστορία</a:t>
            </a:r>
            <a:endParaRPr lang="el-GR" sz="32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just"/>
            <a:r>
              <a:rPr lang="el-GR" sz="3000" dirty="0" smtClean="0"/>
              <a:t>Η </a:t>
            </a:r>
            <a:r>
              <a:rPr lang="el-GR" sz="3000" b="1" dirty="0" smtClean="0"/>
              <a:t>τοπική </a:t>
            </a:r>
            <a:r>
              <a:rPr lang="el-GR" sz="3000" b="1" dirty="0"/>
              <a:t>ιστορία </a:t>
            </a:r>
            <a:r>
              <a:rPr lang="el-GR" sz="3000" dirty="0"/>
              <a:t>πραγματεύεται το σύνολο ή μέρος των όψεων της σχολικής ιστορίας, μεταβάλλει την παραδοσιακή εκπαιδευτική διαδικασία και απαιτεί ένα νέο διδακτικό </a:t>
            </a:r>
            <a:r>
              <a:rPr lang="el-GR" sz="3000" dirty="0" smtClean="0"/>
              <a:t>περιβάλλον.</a:t>
            </a:r>
            <a:endParaRPr lang="el-GR" sz="3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el-GR" sz="2600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l-GR" sz="2600" dirty="0" err="1" smtClean="0">
                <a:solidFill>
                  <a:schemeClr val="accent6">
                    <a:lumMod val="75000"/>
                  </a:schemeClr>
                </a:solidFill>
              </a:rPr>
              <a:t>Ρεπούση</a:t>
            </a:r>
            <a:r>
              <a:rPr lang="el-GR" sz="2600" dirty="0" smtClean="0">
                <a:solidFill>
                  <a:schemeClr val="accent6">
                    <a:lumMod val="75000"/>
                  </a:schemeClr>
                </a:solidFill>
              </a:rPr>
              <a:t>, 2000)</a:t>
            </a:r>
            <a:endParaRPr lang="el-GR" sz="2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el-GR" sz="26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l-GR" sz="3000" dirty="0" smtClean="0">
                <a:solidFill>
                  <a:schemeClr val="accent6">
                    <a:lumMod val="75000"/>
                  </a:schemeClr>
                </a:solidFill>
              </a:rPr>
              <a:t>Διδασκαλία ιστορίας  με                      πηγές</a:t>
            </a:r>
          </a:p>
          <a:p>
            <a:pPr marL="0" indent="0" algn="just">
              <a:buNone/>
            </a:pPr>
            <a:r>
              <a:rPr lang="el-GR" sz="3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000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διαθεματικότητα</a:t>
            </a:r>
            <a:endParaRPr lang="el-GR" sz="3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Δεξιό βέλος 3"/>
          <p:cNvSpPr/>
          <p:nvPr/>
        </p:nvSpPr>
        <p:spPr>
          <a:xfrm>
            <a:off x="5012788" y="5202897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Δεξιό βέλος 4"/>
          <p:cNvSpPr/>
          <p:nvPr/>
        </p:nvSpPr>
        <p:spPr>
          <a:xfrm>
            <a:off x="5012788" y="5693464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85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 Το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Εκπαιδευτικό Υλικό (1/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7828" y="1905000"/>
            <a:ext cx="10441160" cy="4267200"/>
          </a:xfrm>
        </p:spPr>
        <p:txBody>
          <a:bodyPr>
            <a:normAutofit/>
          </a:bodyPr>
          <a:lstStyle/>
          <a:p>
            <a:pPr algn="just"/>
            <a:r>
              <a:rPr lang="el-GR" sz="2800" dirty="0" smtClean="0"/>
              <a:t>Το </a:t>
            </a:r>
            <a:r>
              <a:rPr lang="el-GR" sz="2800" dirty="0"/>
              <a:t>ψηφιακό </a:t>
            </a:r>
            <a:r>
              <a:rPr lang="el-GR" sz="2800" dirty="0" smtClean="0"/>
              <a:t>ΕΥ </a:t>
            </a:r>
            <a:r>
              <a:rPr lang="el-GR" sz="2800" dirty="0"/>
              <a:t>«Μάχη της Κρήτης. Αντίσταση και αντίποινα» εντάσσεται στην </a:t>
            </a:r>
            <a:r>
              <a:rPr lang="el-GR" sz="2800" dirty="0" smtClean="0"/>
              <a:t>ιστορία της </a:t>
            </a:r>
            <a:r>
              <a:rPr lang="el-GR" sz="2800" dirty="0" err="1"/>
              <a:t>Στ</a:t>
            </a:r>
            <a:r>
              <a:rPr lang="el-GR" sz="2800" dirty="0"/>
              <a:t>΄ </a:t>
            </a:r>
            <a:r>
              <a:rPr lang="el-GR" sz="2800" dirty="0" smtClean="0"/>
              <a:t>τάξης.</a:t>
            </a:r>
          </a:p>
          <a:p>
            <a:pPr algn="just"/>
            <a:r>
              <a:rPr lang="el-GR" sz="2800" dirty="0" smtClean="0"/>
              <a:t>Σχεδιάστηκε για να χρησιμοποιηθεί ως: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800" dirty="0" smtClean="0"/>
              <a:t> Συμπληρωματικό ΕΥ στην τάξη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800" dirty="0" smtClean="0"/>
              <a:t>Αυτοδύναμο ΕΥ της ΕξΑΕ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800" dirty="0" smtClean="0"/>
              <a:t>Επετειακό υλικό </a:t>
            </a:r>
          </a:p>
          <a:p>
            <a:pPr marL="0" indent="0" algn="just">
              <a:buNone/>
            </a:pPr>
            <a:r>
              <a:rPr lang="el-GR" sz="2800" dirty="0" smtClean="0"/>
              <a:t> 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8903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6. Το Εκπαιδευτικό Υλικό (2/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Σκοπός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800" dirty="0" smtClean="0"/>
              <a:t>Σκοπός του ΕΥ είναι να παρουσιάσει τα γεγονότα που σχετίζονται με τη Μάχη της Κρήτης.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2800" dirty="0" smtClean="0"/>
              <a:t>Να φέρει σε επαφή μαθητές και εκπαιδευτικούς με τις αρχές της Εξ Αποστάσεως Εκπαίδευσης.</a:t>
            </a:r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6390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Το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Εκπαιδευτικό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Υλικό (3/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7788" y="2852936"/>
            <a:ext cx="6588223" cy="3672408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l-GR" sz="2800" dirty="0" smtClean="0"/>
              <a:t>Τα </a:t>
            </a:r>
            <a:r>
              <a:rPr lang="el-GR" sz="2800" dirty="0"/>
              <a:t>γεγονότα πριν τη Μάχη της Κρήτης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sz="2800" dirty="0"/>
              <a:t>Η Μάχη της Κρήτης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sz="2800" dirty="0"/>
              <a:t>Η Γερμανική κατοχή στην Κρήτη</a:t>
            </a:r>
          </a:p>
          <a:p>
            <a:pPr marL="514350" lvl="0" indent="-514350">
              <a:buFont typeface="+mj-lt"/>
              <a:buAutoNum type="arabicPeriod"/>
            </a:pPr>
            <a:r>
              <a:rPr lang="el-GR" sz="2800" dirty="0"/>
              <a:t>Αντίσταση και αντίποινα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/>
              <a:t>Ολοκαυτώματα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358108" y="1916832"/>
            <a:ext cx="49685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000" b="1" dirty="0">
                <a:solidFill>
                  <a:schemeClr val="accent4">
                    <a:lumMod val="75000"/>
                  </a:schemeClr>
                </a:solidFill>
              </a:rPr>
              <a:t>Περιεχόμενα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r="5240"/>
          <a:stretch/>
        </p:blipFill>
        <p:spPr>
          <a:xfrm>
            <a:off x="7606580" y="3053383"/>
            <a:ext cx="3960440" cy="28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5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 Το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Εκπαιδευτικό Υλικό (4/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488270"/>
              </p:ext>
            </p:extLst>
          </p:nvPr>
        </p:nvGraphicFramePr>
        <p:xfrm>
          <a:off x="81745" y="1772816"/>
          <a:ext cx="1202533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33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6. Το Εκπαιδευτικό Υλικό (5/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49796" y="1955798"/>
            <a:ext cx="5472608" cy="4641553"/>
          </a:xfrm>
          <a:ln w="1905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Παιδαγωγικό πλαίσιο</a:t>
            </a:r>
            <a:endParaRPr lang="en-US" sz="3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l-GR" b="1" dirty="0" smtClean="0"/>
              <a:t>Κοινωνικός Εποικοδομισμός </a:t>
            </a:r>
            <a:r>
              <a:rPr lang="el-GR" dirty="0"/>
              <a:t>(Social constructivism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r>
              <a:rPr lang="el-GR" dirty="0"/>
              <a:t>Μ</a:t>
            </a:r>
            <a:r>
              <a:rPr lang="el-GR" dirty="0" smtClean="0"/>
              <a:t>άθηση μέσα από: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Δραστηριότητες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Αλληλεπίδραση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Δ</a:t>
            </a:r>
            <a:r>
              <a:rPr lang="el-GR" dirty="0" smtClean="0"/>
              <a:t>ιάλογο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Συνεργασία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err="1" smtClean="0"/>
              <a:t>Αναστοχασμό</a:t>
            </a:r>
            <a:endParaRPr lang="el-G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Αυτοαξιολόγηση      (</a:t>
            </a:r>
            <a:r>
              <a:rPr lang="el-GR" dirty="0" err="1"/>
              <a:t>Τζιμογιάννης</a:t>
            </a:r>
            <a:r>
              <a:rPr lang="el-GR" dirty="0"/>
              <a:t>, 2017).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6382444" y="1921933"/>
            <a:ext cx="4824536" cy="4675418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Τεχνολογικό πλαίσιο</a:t>
            </a:r>
          </a:p>
          <a:p>
            <a:r>
              <a:rPr lang="el-GR" dirty="0" smtClean="0"/>
              <a:t>Εργαλείο </a:t>
            </a:r>
            <a:r>
              <a:rPr lang="en-US" dirty="0" smtClean="0"/>
              <a:t>H5P</a:t>
            </a:r>
          </a:p>
          <a:p>
            <a:endParaRPr lang="en-US" dirty="0"/>
          </a:p>
          <a:p>
            <a:r>
              <a:rPr lang="el-GR" dirty="0" smtClean="0"/>
              <a:t>Λογισμικό </a:t>
            </a:r>
            <a:r>
              <a:rPr lang="en-US" dirty="0" err="1" smtClean="0"/>
              <a:t>Wordpress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Πλατφόρμα </a:t>
            </a:r>
            <a:r>
              <a:rPr lang="en-US" dirty="0" smtClean="0"/>
              <a:t>Chamilo</a:t>
            </a:r>
            <a:endParaRPr lang="el-GR" dirty="0" smtClean="0"/>
          </a:p>
          <a:p>
            <a:pPr marL="0" indent="0">
              <a:buFont typeface="Arial" pitchFamily="34" charset="0"/>
              <a:buNone/>
            </a:pP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296" y="2391288"/>
            <a:ext cx="792088" cy="61104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820" y="3415352"/>
            <a:ext cx="756084" cy="68230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51" b="15612"/>
          <a:stretch/>
        </p:blipFill>
        <p:spPr>
          <a:xfrm>
            <a:off x="9766820" y="4426911"/>
            <a:ext cx="1187625" cy="14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6. Το Εκπαιδευτικό Υλικό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dirty="0"/>
          </a:p>
        </p:txBody>
      </p:sp>
      <p:pic>
        <p:nvPicPr>
          <p:cNvPr id="4" name="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9956" y="2132856"/>
            <a:ext cx="8042596" cy="4267200"/>
          </a:xfrm>
        </p:spPr>
      </p:pic>
    </p:spTree>
    <p:extLst>
      <p:ext uri="{BB962C8B-B14F-4D97-AF65-F5344CB8AC3E}">
        <p14:creationId xmlns:p14="http://schemas.microsoft.com/office/powerpoint/2010/main" val="26015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7. Μεθοδολογία Έρευνας (1/4)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806380" y="2060848"/>
            <a:ext cx="6048672" cy="4052664"/>
          </a:xfrm>
          <a:noFill/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Δείγμα </a:t>
            </a:r>
            <a:r>
              <a:rPr lang="el-GR" sz="2800" b="1" dirty="0">
                <a:solidFill>
                  <a:schemeClr val="accent4">
                    <a:lumMod val="75000"/>
                  </a:schemeClr>
                </a:solidFill>
              </a:rPr>
              <a:t>της έρευνας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600" dirty="0"/>
              <a:t>20 εκπαιδευτικοί πρωτοβάθμιας εκπαίδευσης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600" dirty="0"/>
              <a:t>30% άνδρες και 70% γυναίκες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600" dirty="0"/>
              <a:t>Η</a:t>
            </a:r>
            <a:r>
              <a:rPr lang="el-GR" sz="2600" dirty="0" smtClean="0"/>
              <a:t>λικιακή ομάδα από </a:t>
            </a:r>
            <a:r>
              <a:rPr lang="el-GR" sz="2600" dirty="0"/>
              <a:t>22 έως 51+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600" dirty="0" smtClean="0"/>
              <a:t>15</a:t>
            </a:r>
            <a:r>
              <a:rPr lang="el-GR" sz="2600" dirty="0"/>
              <a:t>% </a:t>
            </a:r>
            <a:r>
              <a:rPr lang="el-GR" sz="2600" dirty="0" smtClean="0"/>
              <a:t>αναπληρωτές &amp; 85</a:t>
            </a:r>
            <a:r>
              <a:rPr lang="el-GR" sz="2600" dirty="0"/>
              <a:t>% μόνιμοι εκπαιδευτικοί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600" dirty="0"/>
              <a:t>Χρόνια προϋπηρεσίας από 0 έως 21+</a:t>
            </a:r>
          </a:p>
          <a:p>
            <a:pPr marL="0" indent="0">
              <a:buNone/>
            </a:pPr>
            <a:endParaRPr lang="el-GR" sz="2600" dirty="0" smtClean="0"/>
          </a:p>
          <a:p>
            <a:pPr marL="0" indent="0" algn="ctr">
              <a:buNone/>
            </a:pPr>
            <a:endParaRPr lang="el-GR" dirty="0"/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477788" y="2060848"/>
            <a:ext cx="4716015" cy="40604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Υλοποίηση Έρευνας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dirty="0" smtClean="0"/>
              <a:t>Νομός Χανίων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dirty="0" smtClean="0"/>
              <a:t>Μάιος – Ιούνιος 2019</a:t>
            </a:r>
          </a:p>
          <a:p>
            <a:pPr marL="0" indent="0">
              <a:buFont typeface="Arial" pitchFamily="34" charset="0"/>
              <a:buNone/>
            </a:pPr>
            <a:endParaRPr lang="el-GR" dirty="0" smtClean="0"/>
          </a:p>
          <a:p>
            <a:pPr marL="0" indent="0" algn="ctr">
              <a:buFont typeface="Arial" pitchFamily="34" charset="0"/>
              <a:buNone/>
            </a:pPr>
            <a:endParaRPr lang="el-GR" dirty="0"/>
          </a:p>
        </p:txBody>
      </p:sp>
      <p:pic>
        <p:nvPicPr>
          <p:cNvPr id="4098" name="Picture 2" descr="Σχετική εικόνα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" t="3555" r="6760" b="5976"/>
          <a:stretch/>
        </p:blipFill>
        <p:spPr bwMode="auto">
          <a:xfrm>
            <a:off x="9694812" y="42001"/>
            <a:ext cx="138666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7. Μεθοδολογία Έρευνας (2/4)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134650"/>
              </p:ext>
            </p:extLst>
          </p:nvPr>
        </p:nvGraphicFramePr>
        <p:xfrm>
          <a:off x="1522413" y="1905000"/>
          <a:ext cx="91440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3941639861"/>
              </p:ext>
            </p:extLst>
          </p:nvPr>
        </p:nvGraphicFramePr>
        <p:xfrm>
          <a:off x="1845940" y="1988840"/>
          <a:ext cx="8424935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017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7. Μεθοδολογία Έρευνας (3/4)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61764" y="1988840"/>
            <a:ext cx="5652119" cy="4267200"/>
          </a:xfrm>
          <a:noFill/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Εργαλείο Έρευνας</a:t>
            </a:r>
          </a:p>
          <a:p>
            <a:pPr algn="just"/>
            <a:r>
              <a:rPr lang="el-GR" sz="26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Τελικό ερωτηματολόγιο</a:t>
            </a:r>
            <a:r>
              <a:rPr lang="el-GR" sz="26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l-GR" sz="2600" dirty="0" smtClean="0"/>
              <a:t>αποτίμησης και καθολικής αξιολόγησης του ΕΥ</a:t>
            </a:r>
          </a:p>
          <a:p>
            <a:pPr algn="just"/>
            <a:r>
              <a:rPr lang="el-GR" sz="2600" dirty="0" smtClean="0"/>
              <a:t>Διαμοιρασμός με </a:t>
            </a:r>
            <a:r>
              <a:rPr lang="en-US" sz="2600" dirty="0" smtClean="0"/>
              <a:t>GoogleDrive</a:t>
            </a:r>
            <a:endParaRPr lang="el-GR" sz="2600" dirty="0" smtClean="0"/>
          </a:p>
          <a:p>
            <a:pPr algn="just"/>
            <a:r>
              <a:rPr lang="el-GR" sz="2600" dirty="0" smtClean="0"/>
              <a:t>6 ερωτήσεις δημογραφικών στοιχείων και βαθμού εξοικείωσης με ΤΠΕ</a:t>
            </a:r>
            <a:endParaRPr lang="en-US" sz="2600" dirty="0" smtClean="0"/>
          </a:p>
          <a:p>
            <a:pPr algn="just"/>
            <a:r>
              <a:rPr lang="el-GR" sz="2600" dirty="0" smtClean="0"/>
              <a:t>34 ερωτήσεις κλειστού τύπου (5βάθμια κλίμακα</a:t>
            </a:r>
            <a:r>
              <a:rPr lang="en-US" sz="2600" dirty="0" smtClean="0"/>
              <a:t> </a:t>
            </a:r>
            <a:r>
              <a:rPr lang="el-GR" sz="2600" dirty="0" err="1" smtClean="0"/>
              <a:t>Λίκερτ</a:t>
            </a:r>
            <a:r>
              <a:rPr lang="el-GR" sz="2600" dirty="0" smtClean="0"/>
              <a:t>)</a:t>
            </a:r>
          </a:p>
          <a:p>
            <a:pPr algn="just"/>
            <a:r>
              <a:rPr lang="el-GR" sz="2600" dirty="0" smtClean="0"/>
              <a:t>3 ερωτήσεις ανοιχτού τύπου</a:t>
            </a:r>
            <a:endParaRPr lang="el-GR" sz="2600" dirty="0"/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6273923" y="1988840"/>
            <a:ext cx="5652119" cy="4267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Ανάλυση Δεδομένων</a:t>
            </a:r>
          </a:p>
          <a:p>
            <a:pPr algn="just"/>
            <a:r>
              <a:rPr lang="el-GR" sz="2600" dirty="0"/>
              <a:t>Χρήση του PASW (SPSS) 20.0 για Windows</a:t>
            </a:r>
          </a:p>
          <a:p>
            <a:pPr algn="just"/>
            <a:r>
              <a:rPr lang="el-GR" sz="2600" dirty="0"/>
              <a:t>Χρήση του </a:t>
            </a:r>
            <a:r>
              <a:rPr lang="el-GR" sz="2600" dirty="0" err="1"/>
              <a:t>Atlas</a:t>
            </a:r>
            <a:r>
              <a:rPr lang="el-GR" sz="2600" dirty="0"/>
              <a:t> 8</a:t>
            </a:r>
          </a:p>
          <a:p>
            <a:r>
              <a:rPr lang="el-GR" sz="2600" dirty="0"/>
              <a:t>Μ</a:t>
            </a:r>
            <a:r>
              <a:rPr lang="el-GR" sz="2600" dirty="0" smtClean="0"/>
              <a:t>ονάδα ανάλυσης: </a:t>
            </a:r>
            <a:r>
              <a:rPr lang="el-GR" sz="2600" dirty="0"/>
              <a:t>Ν</a:t>
            </a:r>
            <a:r>
              <a:rPr lang="el-GR" sz="2600" dirty="0" smtClean="0"/>
              <a:t>οηματική </a:t>
            </a:r>
            <a:r>
              <a:rPr lang="el-GR" sz="2600" dirty="0"/>
              <a:t>περίοδος</a:t>
            </a:r>
          </a:p>
          <a:p>
            <a:r>
              <a:rPr lang="el-GR" sz="2600" dirty="0" smtClean="0"/>
              <a:t> </a:t>
            </a:r>
            <a:r>
              <a:rPr lang="el-GR" sz="2600" dirty="0"/>
              <a:t>3 βασικοί άξονες </a:t>
            </a:r>
            <a:r>
              <a:rPr lang="el-GR" sz="2600" dirty="0" smtClean="0"/>
              <a:t>(με </a:t>
            </a:r>
            <a:r>
              <a:rPr lang="el-GR" sz="2600" dirty="0"/>
              <a:t>άλλους </a:t>
            </a:r>
            <a:r>
              <a:rPr lang="el-GR" sz="2600" dirty="0" err="1" smtClean="0"/>
              <a:t>υποάξονες</a:t>
            </a:r>
            <a:r>
              <a:rPr lang="el-GR" sz="2600" dirty="0" smtClean="0"/>
              <a:t>)</a:t>
            </a:r>
            <a:endParaRPr lang="el-GR" sz="2600" dirty="0"/>
          </a:p>
          <a:p>
            <a:pPr marL="0" indent="0">
              <a:buFont typeface="Arial" pitchFamily="34" charset="0"/>
              <a:buNone/>
            </a:pPr>
            <a:endParaRPr lang="el-GR" sz="2800" b="1" dirty="0" smtClean="0">
              <a:solidFill>
                <a:srgbClr val="FF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el-GR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6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 Σκοπός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Διπλωματικής Εργασίας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125860" y="2132856"/>
            <a:ext cx="9937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Σχεδιασμός </a:t>
            </a:r>
            <a:r>
              <a:rPr lang="el-GR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ανάπτυξη </a:t>
            </a:r>
            <a:r>
              <a:rPr lang="el-GR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συμπληρωματικού </a:t>
            </a: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ΕΥ </a:t>
            </a:r>
            <a:r>
              <a:rPr lang="el-GR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με τη μεθοδολογία της </a:t>
            </a: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ΕξΑΕ </a:t>
            </a:r>
            <a:r>
              <a:rPr lang="el-GR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στο μάθημα της τοπικής </a:t>
            </a: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ιστορίας.</a:t>
            </a:r>
            <a:endParaRPr lang="el-GR" sz="2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145563" y="3408486"/>
            <a:ext cx="9793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l-GR" sz="2800" dirty="0" smtClean="0">
                <a:ea typeface="Times New Roman" panose="02020603050405020304" pitchFamily="18" charset="0"/>
              </a:rPr>
              <a:t>Αποτίμηση </a:t>
            </a:r>
            <a:r>
              <a:rPr lang="el-GR" sz="2800" dirty="0">
                <a:ea typeface="Times New Roman" panose="02020603050405020304" pitchFamily="18" charset="0"/>
              </a:rPr>
              <a:t>του εν λόγω ΕΥ από </a:t>
            </a:r>
            <a:r>
              <a:rPr lang="el-GR" sz="2800" dirty="0" smtClean="0">
                <a:ea typeface="Times New Roman" panose="02020603050405020304" pitchFamily="18" charset="0"/>
              </a:rPr>
              <a:t>εκπαιδευτικούς</a:t>
            </a:r>
            <a:r>
              <a:rPr lang="en-US" sz="2800" dirty="0" smtClean="0">
                <a:ea typeface="Times New Roman" panose="02020603050405020304" pitchFamily="18" charset="0"/>
              </a:rPr>
              <a:t> </a:t>
            </a:r>
            <a:r>
              <a:rPr lang="el-GR" sz="2800" dirty="0" smtClean="0">
                <a:ea typeface="Times New Roman" panose="02020603050405020304" pitchFamily="18" charset="0"/>
              </a:rPr>
              <a:t>πρωτοβάθμιας </a:t>
            </a:r>
            <a:r>
              <a:rPr lang="el-GR" sz="2800" dirty="0" smtClean="0">
                <a:ea typeface="Times New Roman" panose="02020603050405020304" pitchFamily="18" charset="0"/>
              </a:rPr>
              <a:t>εκπαίδευσης.</a:t>
            </a:r>
            <a:endParaRPr lang="el-GR" sz="2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2" name="Picture 4" descr="Αποτέλεσμα εικόνας για targe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6137" y="42001"/>
            <a:ext cx="136682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2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7. Μεθοδολογία Έρευνας (4/4)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3200" b="1" dirty="0" smtClean="0">
                <a:solidFill>
                  <a:schemeClr val="accent4">
                    <a:lumMod val="75000"/>
                  </a:schemeClr>
                </a:solidFill>
              </a:rPr>
              <a:t>Αξιοπιστία και εγκυρότητα</a:t>
            </a:r>
          </a:p>
          <a:p>
            <a:pPr algn="just"/>
            <a:r>
              <a:rPr lang="el-GR" sz="2800" dirty="0" smtClean="0"/>
              <a:t>Ανώνυμο ερωτηματολόγιο (διασφάλιση αξιοπιστίας απαντήσεων)</a:t>
            </a:r>
          </a:p>
          <a:p>
            <a:pPr algn="just"/>
            <a:r>
              <a:rPr lang="el-GR" sz="2800" dirty="0" smtClean="0"/>
              <a:t>Αποφυγή σύνθετων ερωτήσεων</a:t>
            </a:r>
          </a:p>
          <a:p>
            <a:pPr algn="just"/>
            <a:r>
              <a:rPr lang="el-GR" sz="2800" dirty="0" smtClean="0"/>
              <a:t>Αποφυγή ερωτήσεων που κατευθύνουν την απάντηση</a:t>
            </a:r>
          </a:p>
          <a:p>
            <a:pPr algn="just"/>
            <a:r>
              <a:rPr lang="el-GR" sz="2800" dirty="0" smtClean="0"/>
              <a:t>Απλό Λεξιλόγιο &amp; Συντακτική Δομή </a:t>
            </a:r>
          </a:p>
          <a:p>
            <a:pPr algn="just"/>
            <a:r>
              <a:rPr lang="el-GR" sz="2800" dirty="0" smtClean="0"/>
              <a:t>Συντομία στις ερωτήσεις ανοιχτού τύπου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565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8. Αποτελέσματα της Έρευνας (1/6)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04140" y="1700808"/>
            <a:ext cx="9144000" cy="4438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l-GR" sz="3000" b="1" baseline="30000" dirty="0" smtClean="0">
                <a:solidFill>
                  <a:schemeClr val="accent4">
                    <a:lumMod val="75000"/>
                  </a:schemeClr>
                </a:solidFill>
              </a:rPr>
              <a:t>ο</a:t>
            </a: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 Ερευνητικό Ερώτημα</a:t>
            </a:r>
            <a:endParaRPr lang="el-GR" sz="3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1949542319"/>
              </p:ext>
            </p:extLst>
          </p:nvPr>
        </p:nvGraphicFramePr>
        <p:xfrm>
          <a:off x="333772" y="2204864"/>
          <a:ext cx="1159328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Εικόνα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26" y="42001"/>
            <a:ext cx="146117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8. Αποτελέσματα της Έρευνας (2/6)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22413" y="1628800"/>
            <a:ext cx="9144000" cy="5158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l-GR" sz="3000" b="1" baseline="30000" dirty="0" smtClean="0">
                <a:solidFill>
                  <a:schemeClr val="accent4">
                    <a:lumMod val="75000"/>
                  </a:schemeClr>
                </a:solidFill>
              </a:rPr>
              <a:t>ο</a:t>
            </a: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 Ερευνητικό ερώτημα</a:t>
            </a:r>
            <a:endParaRPr lang="el-GR" sz="3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2892483869"/>
              </p:ext>
            </p:extLst>
          </p:nvPr>
        </p:nvGraphicFramePr>
        <p:xfrm>
          <a:off x="441784" y="2144688"/>
          <a:ext cx="11557283" cy="4596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948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8. Αποτελέσματα της Έρευνας (3/6)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Θέση περιεχομένου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6624985"/>
              </p:ext>
            </p:extLst>
          </p:nvPr>
        </p:nvGraphicFramePr>
        <p:xfrm>
          <a:off x="549796" y="2492896"/>
          <a:ext cx="1137726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Ορθογώνιο 5"/>
          <p:cNvSpPr/>
          <p:nvPr/>
        </p:nvSpPr>
        <p:spPr>
          <a:xfrm>
            <a:off x="3693136" y="1771799"/>
            <a:ext cx="42100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SzPct val="110000"/>
            </a:pPr>
            <a:r>
              <a:rPr lang="el-GR" sz="3000" b="1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l-GR" sz="3000" b="1" baseline="30000" dirty="0">
                <a:solidFill>
                  <a:schemeClr val="accent4">
                    <a:lumMod val="75000"/>
                  </a:schemeClr>
                </a:solidFill>
              </a:rPr>
              <a:t>ο</a:t>
            </a:r>
            <a:r>
              <a:rPr lang="el-GR" sz="3000" b="1" dirty="0">
                <a:solidFill>
                  <a:schemeClr val="accent4">
                    <a:lumMod val="75000"/>
                  </a:schemeClr>
                </a:solidFill>
              </a:rPr>
              <a:t> Ερευνητικό Ερώτημα</a:t>
            </a:r>
          </a:p>
        </p:txBody>
      </p:sp>
    </p:spTree>
    <p:extLst>
      <p:ext uri="{BB962C8B-B14F-4D97-AF65-F5344CB8AC3E}">
        <p14:creationId xmlns:p14="http://schemas.microsoft.com/office/powerpoint/2010/main" val="19169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2413" y="188640"/>
            <a:ext cx="9144000" cy="1144556"/>
          </a:xfrm>
        </p:spPr>
        <p:txBody>
          <a:bodyPr/>
          <a:lstStyle/>
          <a:p>
            <a:pPr algn="ctr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8. Αποτελέσματα της Έρευνας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(4/6)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94413" y="2343944"/>
            <a:ext cx="4824535" cy="4267200"/>
          </a:xfrm>
          <a:ln w="19050"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Προτάσεις </a:t>
            </a: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βελτίωσης </a:t>
            </a:r>
            <a:r>
              <a:rPr lang="el-GR" sz="2800" b="1" dirty="0" smtClean="0">
                <a:solidFill>
                  <a:schemeClr val="accent4">
                    <a:lumMod val="75000"/>
                  </a:schemeClr>
                </a:solidFill>
              </a:rPr>
              <a:t>του ΕΥ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600" b="1" dirty="0"/>
              <a:t>Καμία αλλαγή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600" b="1" dirty="0" smtClean="0"/>
              <a:t>Γλώσσα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600" b="1" dirty="0" smtClean="0"/>
              <a:t>Γραφικά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600" b="1" dirty="0" smtClean="0"/>
              <a:t>Δραστηριότητες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600" b="1" dirty="0" smtClean="0"/>
              <a:t>Συναισθηματική φόρτιση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600" b="1" dirty="0" smtClean="0"/>
              <a:t>Τεχνικές δυσκολίες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600" b="1" dirty="0" smtClean="0"/>
              <a:t>Πολυμέσα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2600" b="1" dirty="0" smtClean="0"/>
              <a:t>Μέγεθος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765820" y="2348880"/>
            <a:ext cx="4688904" cy="426720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600" b="1" dirty="0" smtClean="0">
                <a:solidFill>
                  <a:schemeClr val="accent4">
                    <a:lumMod val="75000"/>
                  </a:schemeClr>
                </a:solidFill>
              </a:rPr>
              <a:t>Θετικά στοιχεία του ΕΥ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smtClean="0"/>
              <a:t>Δομή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smtClean="0"/>
              <a:t>Δραστηριότητες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smtClean="0"/>
              <a:t>Ευχρηστία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smtClean="0"/>
              <a:t>Περιεχόμενο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/>
              <a:t>Ι</a:t>
            </a:r>
            <a:r>
              <a:rPr lang="el-GR" b="1" dirty="0" smtClean="0"/>
              <a:t>στορικές Πηγές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smtClean="0"/>
              <a:t>Φιλικό ύφος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smtClean="0"/>
              <a:t>Απλή γλώσσα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3282209" y="1628800"/>
            <a:ext cx="50405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SzPct val="110000"/>
            </a:pPr>
            <a:r>
              <a:rPr lang="el-GR" sz="3000" b="1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el-GR" sz="3000" b="1" baseline="30000" dirty="0">
                <a:solidFill>
                  <a:schemeClr val="accent4">
                    <a:lumMod val="75000"/>
                  </a:schemeClr>
                </a:solidFill>
              </a:rPr>
              <a:t>ο</a:t>
            </a:r>
            <a:r>
              <a:rPr lang="el-GR" sz="3000" b="1" dirty="0">
                <a:solidFill>
                  <a:schemeClr val="accent4">
                    <a:lumMod val="75000"/>
                  </a:schemeClr>
                </a:solidFill>
              </a:rPr>
              <a:t> Ερευνητικό Ερώτημα</a:t>
            </a:r>
          </a:p>
        </p:txBody>
      </p:sp>
    </p:spTree>
    <p:extLst>
      <p:ext uri="{BB962C8B-B14F-4D97-AF65-F5344CB8AC3E}">
        <p14:creationId xmlns:p14="http://schemas.microsoft.com/office/powerpoint/2010/main" val="18301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8.Αποτελέσματα της Έρευνας (5/6)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29374" y="1627808"/>
            <a:ext cx="9144000" cy="4320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sz="3200" b="1" dirty="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el-GR" sz="3200" b="1" baseline="30000" dirty="0" smtClean="0">
                <a:solidFill>
                  <a:schemeClr val="accent4">
                    <a:lumMod val="75000"/>
                  </a:schemeClr>
                </a:solidFill>
              </a:rPr>
              <a:t>ο</a:t>
            </a:r>
            <a:r>
              <a:rPr lang="el-GR" sz="3200" b="1" dirty="0" smtClean="0">
                <a:solidFill>
                  <a:schemeClr val="accent4">
                    <a:lumMod val="75000"/>
                  </a:schemeClr>
                </a:solidFill>
              </a:rPr>
              <a:t> Ερευνητικό Ερώτημα</a:t>
            </a:r>
          </a:p>
          <a:p>
            <a:pPr marL="0" indent="0" algn="ctr">
              <a:buNone/>
            </a:pPr>
            <a:endParaRPr lang="el-GR" dirty="0"/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4032998860"/>
              </p:ext>
            </p:extLst>
          </p:nvPr>
        </p:nvGraphicFramePr>
        <p:xfrm>
          <a:off x="405780" y="2062312"/>
          <a:ext cx="11449272" cy="4608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372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8. Αποτελέσματα της Έρευνας (6/6)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69876" y="1700808"/>
            <a:ext cx="8820471" cy="576064"/>
          </a:xfrm>
        </p:spPr>
        <p:txBody>
          <a:bodyPr/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3</a:t>
            </a:r>
            <a:r>
              <a:rPr lang="el-GR" sz="3000" b="1" baseline="30000" dirty="0" smtClean="0">
                <a:solidFill>
                  <a:schemeClr val="accent4">
                    <a:lumMod val="75000"/>
                  </a:schemeClr>
                </a:solidFill>
              </a:rPr>
              <a:t>ο</a:t>
            </a: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 Ερευνητικό Ερώτημα</a:t>
            </a:r>
          </a:p>
          <a:p>
            <a:pPr marL="0" indent="0" algn="ctr">
              <a:buNone/>
            </a:pPr>
            <a:endParaRPr lang="el-GR" dirty="0"/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1822495211"/>
              </p:ext>
            </p:extLst>
          </p:nvPr>
        </p:nvGraphicFramePr>
        <p:xfrm>
          <a:off x="1053852" y="4293096"/>
          <a:ext cx="10249373" cy="1661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Ομάδα 4"/>
          <p:cNvGrpSpPr/>
          <p:nvPr/>
        </p:nvGrpSpPr>
        <p:grpSpPr>
          <a:xfrm>
            <a:off x="1053852" y="2542800"/>
            <a:ext cx="2376264" cy="1534272"/>
            <a:chOff x="911" y="3216837"/>
            <a:chExt cx="1991849" cy="1390529"/>
          </a:xfrm>
        </p:grpSpPr>
        <p:sp>
          <p:nvSpPr>
            <p:cNvPr id="6" name="Στρογγυλεμένο ορθογώνιο 5"/>
            <p:cNvSpPr/>
            <p:nvPr/>
          </p:nvSpPr>
          <p:spPr>
            <a:xfrm>
              <a:off x="911" y="3216837"/>
              <a:ext cx="1991849" cy="139052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Στρογγυλεμένο ορθογώνιο 4"/>
            <p:cNvSpPr/>
            <p:nvPr/>
          </p:nvSpPr>
          <p:spPr>
            <a:xfrm>
              <a:off x="68791" y="3284717"/>
              <a:ext cx="1856089" cy="12547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2600" b="1" kern="1200" dirty="0" smtClean="0"/>
                <a:t>Ποσότητα περιεχομένου</a:t>
              </a:r>
              <a:endParaRPr lang="el-GR" sz="2600" b="1" kern="1200" dirty="0"/>
            </a:p>
          </p:txBody>
        </p:sp>
      </p:grpSp>
      <p:grpSp>
        <p:nvGrpSpPr>
          <p:cNvPr id="8" name="Ομάδα 7"/>
          <p:cNvGrpSpPr/>
          <p:nvPr/>
        </p:nvGrpSpPr>
        <p:grpSpPr>
          <a:xfrm>
            <a:off x="3438157" y="2656505"/>
            <a:ext cx="7768824" cy="1306862"/>
            <a:chOff x="1992762" y="3355891"/>
            <a:chExt cx="8940822" cy="1112423"/>
          </a:xfrm>
        </p:grpSpPr>
        <p:sp>
          <p:nvSpPr>
            <p:cNvPr id="9" name="Στρογγύλεμα της γωνίας της ίδιας πλευράς του ορθογωνίου 8"/>
            <p:cNvSpPr/>
            <p:nvPr/>
          </p:nvSpPr>
          <p:spPr>
            <a:xfrm rot="5400000">
              <a:off x="5906961" y="-558308"/>
              <a:ext cx="1112423" cy="8940822"/>
            </a:xfrm>
            <a:prstGeom prst="round2SameRect">
              <a:avLst/>
            </a:prstGeom>
          </p:spPr>
          <p:style>
            <a:lnRef idx="2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Στρογγύλεμα της γωνίας της ίδιας πλευράς του ορθογωνίου 4"/>
            <p:cNvSpPr/>
            <p:nvPr/>
          </p:nvSpPr>
          <p:spPr>
            <a:xfrm>
              <a:off x="1992762" y="3410195"/>
              <a:ext cx="8886518" cy="10038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390" tIns="36195" rIns="72390" bIns="36195" numCol="1" spcCol="1270" anchor="ctr" anchorCtr="0">
              <a:noAutofit/>
            </a:bodyPr>
            <a:lstStyle/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2200" kern="1200" dirty="0" smtClean="0"/>
                <a:t>Η πυκνότητα της πληροφορίας δεν είναι υπερβολική.</a:t>
              </a:r>
              <a:endParaRPr lang="el-GR" sz="2200" kern="1200" dirty="0"/>
            </a:p>
            <a:p>
              <a:pPr marL="171450" lvl="1" indent="-171450" algn="l" defTabSz="844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l-GR" sz="2200" kern="1200" dirty="0" smtClean="0"/>
                <a:t>Η ποσότητα της πληροφορίας δεν είναι υπερβολική.</a:t>
              </a:r>
              <a:endParaRPr lang="el-GR" sz="2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36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29916" y="55811"/>
            <a:ext cx="9144000" cy="1144556"/>
          </a:xfrm>
        </p:spPr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9. Συμπεράσματα της Έρευνας (1/4)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4084529798"/>
              </p:ext>
            </p:extLst>
          </p:nvPr>
        </p:nvGraphicFramePr>
        <p:xfrm>
          <a:off x="405780" y="1700808"/>
          <a:ext cx="11521280" cy="509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Εικόνα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860" y="0"/>
            <a:ext cx="135591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9.Συμπεράσματα της Έρευνας (2/4)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93813" y="1844824"/>
            <a:ext cx="10801200" cy="4764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Από την </a:t>
            </a:r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</a:rPr>
              <a:t>ποιοτική έρευνα </a:t>
            </a:r>
            <a:r>
              <a:rPr lang="el-GR" dirty="0" smtClean="0"/>
              <a:t>προέκυψε ότι η </a:t>
            </a:r>
            <a:r>
              <a:rPr lang="el-GR" b="1" dirty="0" smtClean="0"/>
              <a:t>συντριπτική πλειοψηφία </a:t>
            </a:r>
            <a:r>
              <a:rPr lang="el-GR" dirty="0"/>
              <a:t>τ</a:t>
            </a:r>
            <a:r>
              <a:rPr lang="el-GR" dirty="0" smtClean="0"/>
              <a:t>ων εκπαιδευτικών επιθυμούν να χρησιμοποιήσουν το ΕΥ στη διδασκαλία </a:t>
            </a:r>
            <a:r>
              <a:rPr lang="el-GR" dirty="0" smtClean="0"/>
              <a:t>τους:</a:t>
            </a:r>
            <a:endParaRPr lang="el-G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</a:t>
            </a:r>
            <a:r>
              <a:rPr lang="el-GR" dirty="0" smtClean="0"/>
              <a:t>το μάθημα της </a:t>
            </a:r>
            <a:r>
              <a:rPr lang="el-GR" b="1" dirty="0" smtClean="0"/>
              <a:t>ιστορίας</a:t>
            </a:r>
            <a:r>
              <a:rPr lang="el-GR" dirty="0" smtClean="0"/>
              <a:t> ως συμπληρωματικό υλικό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Στο μάθημα της </a:t>
            </a:r>
            <a:r>
              <a:rPr lang="el-GR" b="1" dirty="0" smtClean="0"/>
              <a:t>τοπικής ιστορίας </a:t>
            </a:r>
            <a:r>
              <a:rPr lang="el-GR" dirty="0" smtClean="0"/>
              <a:t>ως αυτοδύναμο υλικό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Στην </a:t>
            </a:r>
            <a:r>
              <a:rPr lang="el-GR" b="1" dirty="0" smtClean="0"/>
              <a:t>ευέλικτη </a:t>
            </a:r>
            <a:r>
              <a:rPr lang="el-GR" b="1" dirty="0"/>
              <a:t>ζ</a:t>
            </a:r>
            <a:r>
              <a:rPr lang="el-GR" b="1" dirty="0" smtClean="0"/>
              <a:t>ώνη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Στην </a:t>
            </a:r>
            <a:r>
              <a:rPr lang="el-GR" b="1" dirty="0" smtClean="0"/>
              <a:t>ανεστραμμένη τάξη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Στο μάθημα της </a:t>
            </a:r>
            <a:r>
              <a:rPr lang="el-GR" b="1" dirty="0" smtClean="0"/>
              <a:t>γλώσσας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Ως </a:t>
            </a:r>
            <a:r>
              <a:rPr lang="el-GR" b="1" dirty="0" smtClean="0"/>
              <a:t>επετειακό υλικό </a:t>
            </a:r>
            <a:r>
              <a:rPr lang="el-GR" dirty="0" smtClean="0"/>
              <a:t>για τη Μάχη της Κρήτης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Ως </a:t>
            </a:r>
            <a:r>
              <a:rPr lang="el-GR" b="1" dirty="0" smtClean="0"/>
              <a:t>ΕξΑΕ αυτοδύναμο υλικό </a:t>
            </a:r>
            <a:r>
              <a:rPr lang="el-GR" dirty="0" smtClean="0"/>
              <a:t>για μαθητές που απουσιάζουν από το σχολείο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91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 Συμπεράσματα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της Έρευνας (3/4)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926060" y="5445224"/>
            <a:ext cx="4455495" cy="1305872"/>
          </a:xfrm>
        </p:spPr>
        <p:txBody>
          <a:bodyPr/>
          <a:lstStyle/>
          <a:p>
            <a:pPr marL="0" indent="0" algn="ctr">
              <a:buNone/>
            </a:pPr>
            <a:endParaRPr lang="el-GR" sz="30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l-GR" sz="3000" b="1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https://lh4.googleusercontent.com/QJEUE8_cSyrH8M4r7bwIZ1JbvhKMVobKc5YqTqP4TGvgSBD5WBSjxgyKtYXD9xJgMgEFuLTSS3rnLk0YoGur_M66JZXKbpwF1eokISNOPKGv-wFf77y0VJA0L8PSedLyrI3FJJKE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2324947"/>
            <a:ext cx="1295635" cy="129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8iDcaHdp2N8NySu6gno_WpVlVGWY5N6xlhx76-iLOOCMOKcC77sHNmD8KhlWcbnIkLrb_Fw0KTdbpHgtmfCPGdDRc2mBpi8A1RMdtGorkFokY_ev1MaPRfp8u5L1CiecWdSGVk67u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92" y="2379611"/>
            <a:ext cx="1186309" cy="11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1804" y="455073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Μικρό δείγμα</a:t>
            </a:r>
            <a:endParaRPr lang="el-G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934172" y="455073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Περιορισμένος χρόνος</a:t>
            </a:r>
            <a:endParaRPr lang="el-GR" sz="2400" dirty="0"/>
          </a:p>
        </p:txBody>
      </p:sp>
      <p:pic>
        <p:nvPicPr>
          <p:cNvPr id="1030" name="Picture 6" descr="https://lh3.googleusercontent.com/fHNPiDIbz0MIZePwOgrYhXKdYmbEyXXUv5osLTinPh2YybjJUkPGycPB9DyVb4txrSF_hEIWzGpiWwaDae4XcdqsNhQDl9o4HDvfb0jwCo_whWkGWo5IGSi-lorqy53GCUE-bi_98n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48" y="2379611"/>
            <a:ext cx="965656" cy="11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78588" y="4550735"/>
            <a:ext cx="4401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Μη γενικεύσιμα συμπεράσματα</a:t>
            </a:r>
            <a:endParaRPr lang="el-G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430116" y="1669788"/>
            <a:ext cx="4680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Περιορισμοί Έρευνας</a:t>
            </a:r>
            <a:endParaRPr lang="el-GR" sz="3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2. Συνεισφορά διπλωματικής εργασίας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61764" y="1894880"/>
            <a:ext cx="5616624" cy="4267200"/>
          </a:xfrm>
          <a:ln w="190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l-GR" b="1" dirty="0" smtClean="0"/>
              <a:t>Εκπαιδευτική Κοινότητα</a:t>
            </a:r>
            <a:r>
              <a:rPr lang="en-US" b="1" dirty="0" smtClean="0"/>
              <a:t> </a:t>
            </a:r>
            <a:endParaRPr lang="el-GR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dirty="0"/>
              <a:t>Δημιουργία ΕΥ με τη μεθοδολογία της ΕξΑΕ για ένα θέμα που σχεδόν απουσιάζει από τα σχολικά εγχειρίδια</a:t>
            </a:r>
            <a:r>
              <a:rPr lang="el-GR" dirty="0" smtClean="0"/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dirty="0" smtClean="0"/>
              <a:t>Επαφή εκπαιδευτικών και μαθητών με ΕΥ σχεδιασμένο με τις αρχές της ΕξΑΕ. 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Θέση περιεχομένου 2"/>
          <p:cNvSpPr txBox="1">
            <a:spLocks/>
          </p:cNvSpPr>
          <p:nvPr/>
        </p:nvSpPr>
        <p:spPr>
          <a:xfrm>
            <a:off x="6166420" y="1894880"/>
            <a:ext cx="5616624" cy="42672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/>
              <a:t>Ερευνητική Κοινότητα</a:t>
            </a:r>
            <a:r>
              <a:rPr lang="en-US" b="1" dirty="0" smtClean="0"/>
              <a:t> </a:t>
            </a:r>
            <a:endParaRPr lang="el-GR" dirty="0" smtClean="0"/>
          </a:p>
          <a:p>
            <a:pPr marL="0" indent="0" algn="just">
              <a:buFont typeface="Arial" pitchFamily="34" charset="0"/>
              <a:buNone/>
            </a:pPr>
            <a:r>
              <a:rPr lang="el-GR" dirty="0" smtClean="0"/>
              <a:t>Διερεύνηση των απόψεων εκπαιδευτικών για ΕΥ δομημένο με τη μεθοδολογία της ΕξΑΕ ως προς: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dirty="0" smtClean="0"/>
              <a:t>Τα κριτήρια ΕξΑΕ που πληροί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dirty="0" smtClean="0"/>
              <a:t>Την ευχρηστία και το αισθητικό αποτέλεσμα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dirty="0" smtClean="0"/>
              <a:t>Τα κριτήρια διδακτικού περιεχομένου για να χρησιμοποιηθεί ως συμπληρωματικό διδακτικό υλικό</a:t>
            </a:r>
          </a:p>
          <a:p>
            <a:pPr marL="0" indent="0">
              <a:buFont typeface="Arial" pitchFamily="34" charset="0"/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50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. Συμπεράσματα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της Έρευνας (4/4)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Προτάσεις για μελλοντική έρευνα</a:t>
            </a:r>
          </a:p>
          <a:p>
            <a:pPr algn="just"/>
            <a:r>
              <a:rPr lang="el-GR" dirty="0" smtClean="0"/>
              <a:t>Επέκταση της υπάρχουσας έρευνας σε μεγαλύτερο δείγμα για εξαγωγή ασφαλέστερων συμπερασμάτων και δυνατότητα γενίκευσης στο γενικό πληθυσμό.</a:t>
            </a:r>
          </a:p>
          <a:p>
            <a:pPr algn="just"/>
            <a:r>
              <a:rPr lang="el-GR" dirty="0" smtClean="0"/>
              <a:t>Έρευνα δράσης με εφαρμογή του ΕΥ στην </a:t>
            </a:r>
            <a:r>
              <a:rPr lang="el-GR" dirty="0"/>
              <a:t>ομάδα στόχο των μαθητών που </a:t>
            </a:r>
            <a:r>
              <a:rPr lang="el-GR" dirty="0" smtClean="0"/>
              <a:t>απευθύνεται, συλλογή απαραίτητων δεδομένων και υλοποίηση αλλαγών για βελτίωση του ΕΥ.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50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09836" y="2924944"/>
            <a:ext cx="10452157" cy="7560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Σας ευχαριστώ για τον χρόνο σας!</a:t>
            </a:r>
            <a:endParaRPr lang="el-GR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94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3. Ερευνητικά ερωτήματα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l-GR" sz="3000" b="1" dirty="0" smtClean="0"/>
              <a:t>1</a:t>
            </a:r>
            <a:r>
              <a:rPr lang="el-GR" sz="3000" b="1" baseline="30000" dirty="0" smtClean="0"/>
              <a:t>ο</a:t>
            </a:r>
            <a:r>
              <a:rPr lang="el-GR" sz="3000" dirty="0" smtClean="0"/>
              <a:t>:Ποια </a:t>
            </a:r>
            <a:r>
              <a:rPr lang="el-GR" sz="3000" dirty="0"/>
              <a:t>κριτήρια της Εξ Αποστάσεως Εκπαίδευσης πληροί το διαδικτυακό ψηφιακό πολυμεσικό υλικό;</a:t>
            </a:r>
          </a:p>
          <a:p>
            <a:pPr algn="just"/>
            <a:r>
              <a:rPr lang="el-GR" sz="3000" b="1" dirty="0" smtClean="0"/>
              <a:t>2</a:t>
            </a:r>
            <a:r>
              <a:rPr lang="el-GR" sz="3000" b="1" baseline="30000" dirty="0" smtClean="0"/>
              <a:t>ο</a:t>
            </a:r>
            <a:r>
              <a:rPr lang="el-GR" sz="3000" dirty="0" smtClean="0"/>
              <a:t>:Το </a:t>
            </a:r>
            <a:r>
              <a:rPr lang="el-GR" sz="3000" dirty="0"/>
              <a:t>διαδικτυακό ψηφιακό πολυμεσικό υλικό Εξ Αποστάσεως Εκπαίδευσης είναι εύχρηστο και διαθέτει καλό αισθητικό αποτέλεσμα;</a:t>
            </a:r>
          </a:p>
          <a:p>
            <a:pPr algn="just"/>
            <a:r>
              <a:rPr lang="el-GR" sz="3000" b="1" baseline="30000" dirty="0"/>
              <a:t> </a:t>
            </a:r>
            <a:r>
              <a:rPr lang="el-GR" sz="3000" b="1" dirty="0" smtClean="0"/>
              <a:t>3</a:t>
            </a:r>
            <a:r>
              <a:rPr lang="el-GR" sz="3000" b="1" baseline="30000" dirty="0" smtClean="0"/>
              <a:t>ο</a:t>
            </a:r>
            <a:r>
              <a:rPr lang="el-GR" sz="3000" dirty="0" smtClean="0"/>
              <a:t>:Το </a:t>
            </a:r>
            <a:r>
              <a:rPr lang="el-GR" sz="3000" dirty="0"/>
              <a:t>διαδικτυακό ψηφιακό πολυμεσικό υλικό Εξ Αποστάσεως Εκπαίδευσης πληροί τα απαραίτητα κριτήρια διδακτικού περιεχομένου ώστε να χρησιμοποιηθεί ως συμπληρωματικό διδακτικό υλικό στη μαθησιακή διαδικασία;</a:t>
            </a:r>
          </a:p>
          <a:p>
            <a:endParaRPr lang="el-GR" dirty="0"/>
          </a:p>
        </p:txBody>
      </p:sp>
      <p:pic>
        <p:nvPicPr>
          <p:cNvPr id="1030" name="Picture 6" descr="Αποτέλεσμα εικόνας για 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08" y="4200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2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4. Δομή Παρουσίασης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381960"/>
              </p:ext>
            </p:extLst>
          </p:nvPr>
        </p:nvGraphicFramePr>
        <p:xfrm>
          <a:off x="2467137" y="2420888"/>
          <a:ext cx="7254551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063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5. Θεωρητικό πλαίσιο (1/5)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2800" dirty="0" smtClean="0"/>
              <a:t>Εξ Αποστάσεως Εκπαίδευση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 smtClean="0"/>
              <a:t>Σχολική Εξ Αποστάσεως Εκπαίδευση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 smtClean="0"/>
              <a:t>Εκπαιδευτικό Υλικό στην Εξ Αποστάσεως Εκπαίδευση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 smtClean="0"/>
              <a:t>Τοπική Ιστορία</a:t>
            </a:r>
            <a:endParaRPr lang="el-GR" sz="28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64" y="42001"/>
            <a:ext cx="102857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1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5. Θεωρητικό πλαίσιο (2/5)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7828" y="1905000"/>
            <a:ext cx="9828585" cy="426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Εξ Αποστάσεως Εκπαίδευση</a:t>
            </a:r>
          </a:p>
          <a:p>
            <a:pPr algn="just"/>
            <a:r>
              <a:rPr lang="el-GR" sz="2800" dirty="0" smtClean="0"/>
              <a:t>Βασικό </a:t>
            </a:r>
            <a:r>
              <a:rPr lang="el-GR" sz="2800" dirty="0" err="1" smtClean="0"/>
              <a:t>στοιχειο</a:t>
            </a:r>
            <a:r>
              <a:rPr lang="el-GR" sz="2800" dirty="0" smtClean="0"/>
              <a:t> της </a:t>
            </a:r>
            <a:r>
              <a:rPr lang="el-GR" sz="2800" dirty="0" smtClean="0">
                <a:solidFill>
                  <a:schemeClr val="accent4">
                    <a:lumMod val="75000"/>
                  </a:schemeClr>
                </a:solidFill>
              </a:rPr>
              <a:t>εξ </a:t>
            </a:r>
            <a:r>
              <a:rPr lang="el-GR" sz="2800" dirty="0">
                <a:solidFill>
                  <a:schemeClr val="accent4">
                    <a:lumMod val="75000"/>
                  </a:schemeClr>
                </a:solidFill>
              </a:rPr>
              <a:t>αποστάσεως </a:t>
            </a:r>
            <a:r>
              <a:rPr lang="el-GR" sz="2800" dirty="0" smtClean="0">
                <a:solidFill>
                  <a:schemeClr val="accent4">
                    <a:lumMod val="75000"/>
                  </a:schemeClr>
                </a:solidFill>
              </a:rPr>
              <a:t>εκπαίδευσης </a:t>
            </a:r>
            <a:r>
              <a:rPr lang="el-GR" sz="2800" dirty="0" smtClean="0"/>
              <a:t>είναι η </a:t>
            </a:r>
            <a:r>
              <a:rPr lang="el-GR" sz="2800" dirty="0"/>
              <a:t>απόσταση του διδάσκοντα και του διδασκομένου  (</a:t>
            </a:r>
            <a:r>
              <a:rPr lang="el-GR" sz="2800" dirty="0" err="1"/>
              <a:t>Ματράλης</a:t>
            </a:r>
            <a:r>
              <a:rPr lang="el-GR" sz="2800" dirty="0"/>
              <a:t>, </a:t>
            </a:r>
            <a:r>
              <a:rPr lang="el-GR" sz="2800" dirty="0" smtClean="0"/>
              <a:t>1998</a:t>
            </a:r>
            <a:r>
              <a:rPr lang="el-GR" sz="2800" dirty="0" smtClean="0"/>
              <a:t>).</a:t>
            </a:r>
            <a:endParaRPr lang="el-GR" sz="2800" dirty="0" smtClean="0"/>
          </a:p>
          <a:p>
            <a:pPr algn="just"/>
            <a:r>
              <a:rPr lang="el-GR" sz="2800" dirty="0" smtClean="0"/>
              <a:t>«</a:t>
            </a:r>
            <a:r>
              <a:rPr lang="el-GR" sz="2800" dirty="0">
                <a:solidFill>
                  <a:schemeClr val="accent4">
                    <a:lumMod val="75000"/>
                  </a:schemeClr>
                </a:solidFill>
              </a:rPr>
              <a:t>Ε</a:t>
            </a:r>
            <a:r>
              <a:rPr lang="el-GR" sz="2800" dirty="0" smtClean="0">
                <a:solidFill>
                  <a:schemeClr val="accent4">
                    <a:lumMod val="75000"/>
                  </a:schemeClr>
                </a:solidFill>
              </a:rPr>
              <a:t>ξ </a:t>
            </a:r>
            <a:r>
              <a:rPr lang="el-GR" sz="2800" dirty="0">
                <a:solidFill>
                  <a:schemeClr val="accent4">
                    <a:lumMod val="75000"/>
                  </a:schemeClr>
                </a:solidFill>
              </a:rPr>
              <a:t>αποστάσεως εκπαίδευση </a:t>
            </a:r>
            <a:r>
              <a:rPr lang="el-GR" sz="2800" dirty="0"/>
              <a:t>είναι η εκπαίδευση που διδάσκει κι ενεργοποιεί τον μαθητή πώς να μαθαίνει μόνος του και πώς να λειτουργεί αυτόνομα προς μια </a:t>
            </a:r>
            <a:r>
              <a:rPr lang="el-GR" sz="2800" dirty="0" err="1"/>
              <a:t>ευρετική</a:t>
            </a:r>
            <a:r>
              <a:rPr lang="el-GR" sz="2800" dirty="0"/>
              <a:t> πορεία </a:t>
            </a:r>
            <a:r>
              <a:rPr lang="el-GR" sz="2800" dirty="0" err="1"/>
              <a:t>αυτομάθησης</a:t>
            </a:r>
            <a:r>
              <a:rPr lang="el-GR" sz="2800" dirty="0"/>
              <a:t>» (Λιοναράκης, 2005</a:t>
            </a:r>
            <a:r>
              <a:rPr lang="el-GR" sz="2800" dirty="0" smtClean="0"/>
              <a:t>).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415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5. Θεωρητικό πλαίσιο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(3/5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1804" y="1628800"/>
            <a:ext cx="10657184" cy="51690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Εξ Αποστάσεως Σχολική Εκπαίδευση</a:t>
            </a:r>
          </a:p>
          <a:p>
            <a:pPr algn="just"/>
            <a:r>
              <a:rPr lang="el-GR" sz="2800" dirty="0" smtClean="0">
                <a:solidFill>
                  <a:schemeClr val="accent4">
                    <a:lumMod val="75000"/>
                  </a:schemeClr>
                </a:solidFill>
              </a:rPr>
              <a:t>Εξ </a:t>
            </a:r>
            <a:r>
              <a:rPr lang="el-GR" sz="2800" dirty="0">
                <a:solidFill>
                  <a:schemeClr val="accent4">
                    <a:lumMod val="75000"/>
                  </a:schemeClr>
                </a:solidFill>
              </a:rPr>
              <a:t>αποστάσεως σχολική εκπαίδευση </a:t>
            </a:r>
            <a:r>
              <a:rPr lang="el-GR" sz="2800" dirty="0"/>
              <a:t>θεωρείται η εκπαίδευση σε επίπεδο πρωτοβάθμιας και δευτεροβάθμιας εκπαίδευσης, η οποία παρέχεται εξ αποστάσεως και απευθύνεται σε άτομα σχολικής ηλικίας καθώς και σε ενηλίκους (</a:t>
            </a:r>
            <a:r>
              <a:rPr lang="el-GR" sz="2800" dirty="0" err="1"/>
              <a:t>Βασάλα</a:t>
            </a:r>
            <a:r>
              <a:rPr lang="el-GR" sz="2800" dirty="0"/>
              <a:t>, 2005</a:t>
            </a:r>
            <a:r>
              <a:rPr lang="el-GR" sz="2800" dirty="0" smtClean="0"/>
              <a:t>).</a:t>
            </a:r>
          </a:p>
          <a:p>
            <a:r>
              <a:rPr lang="en-US" sz="2800" kern="0" dirty="0" err="1" smtClean="0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Μορφές</a:t>
            </a:r>
            <a:r>
              <a:rPr lang="en-US" sz="2800" kern="0" dirty="0" smtClean="0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kern="0" dirty="0" err="1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Σχολικής</a:t>
            </a:r>
            <a:r>
              <a:rPr lang="en-US" sz="2800" kern="0" dirty="0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kern="0" dirty="0" err="1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Εξ</a:t>
            </a:r>
            <a:r>
              <a:rPr lang="en-US" sz="2800" kern="0" dirty="0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Απ</a:t>
            </a:r>
            <a:r>
              <a:rPr lang="en-US" sz="2800" kern="0" dirty="0" err="1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οστάσεως</a:t>
            </a:r>
            <a:r>
              <a:rPr lang="en-US" sz="2800" kern="0" dirty="0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sz="2800" kern="0" dirty="0" err="1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Εκ</a:t>
            </a:r>
            <a:r>
              <a:rPr lang="en-US" sz="2800" kern="0" dirty="0">
                <a:solidFill>
                  <a:schemeClr val="accent4">
                    <a:lumMod val="75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παίδευσης</a:t>
            </a:r>
            <a:endParaRPr lang="el-GR" sz="2800" kern="0" dirty="0">
              <a:solidFill>
                <a:schemeClr val="accent4">
                  <a:lumMod val="75000"/>
                </a:schemeClr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spcAft>
                <a:spcPts val="0"/>
              </a:spcAft>
              <a:buFont typeface="+mj-lt"/>
              <a:buAutoNum type="arabicParenR"/>
            </a:pP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Αυτοδύναμη </a:t>
            </a:r>
            <a:r>
              <a:rPr lang="el-GR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σχολική </a:t>
            </a: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ΕξΑΕ</a:t>
            </a:r>
            <a:endParaRPr lang="el-GR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+mj-lt"/>
              <a:buAutoNum type="arabicParenR"/>
            </a:pP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Συμπληρωματική </a:t>
            </a:r>
            <a:r>
              <a:rPr lang="el-GR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σχολική </a:t>
            </a: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ΕξΑΕ</a:t>
            </a:r>
            <a:endParaRPr lang="el-GR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+mj-lt"/>
              <a:buAutoNum type="arabicParenR"/>
            </a:pPr>
            <a:r>
              <a:rPr lang="el-GR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Μεικτή </a:t>
            </a:r>
            <a:r>
              <a:rPr lang="el-GR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/ Πολυμορφική / Συνδυαστική εκπαίδευση</a:t>
            </a:r>
          </a:p>
          <a:p>
            <a:pPr marL="0" indent="0" algn="r">
              <a:buNone/>
            </a:pPr>
            <a:r>
              <a:rPr lang="el-GR" sz="2800" dirty="0" smtClean="0"/>
              <a:t>(</a:t>
            </a:r>
            <a:r>
              <a:rPr lang="el-GR" sz="2800" dirty="0" err="1" smtClean="0"/>
              <a:t>Μίμινου</a:t>
            </a:r>
            <a:r>
              <a:rPr lang="el-GR" sz="2800" dirty="0" smtClean="0"/>
              <a:t> </a:t>
            </a:r>
            <a:r>
              <a:rPr lang="el-GR" sz="2800" dirty="0"/>
              <a:t>&amp; </a:t>
            </a:r>
            <a:r>
              <a:rPr lang="el-GR" sz="2800" dirty="0" smtClean="0"/>
              <a:t>Σπανάκα</a:t>
            </a:r>
            <a:r>
              <a:rPr lang="el-GR" sz="2800" dirty="0"/>
              <a:t>,</a:t>
            </a:r>
            <a:r>
              <a:rPr lang="el-GR" sz="2800" dirty="0" smtClean="0"/>
              <a:t>2013</a:t>
            </a:r>
            <a:r>
              <a:rPr lang="el-G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85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5. Θεωρητικό πλαίσιο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(4/5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65820" y="1844824"/>
            <a:ext cx="10044609" cy="4764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000" b="1" dirty="0" smtClean="0">
                <a:solidFill>
                  <a:schemeClr val="accent4">
                    <a:lumMod val="75000"/>
                  </a:schemeClr>
                </a:solidFill>
              </a:rPr>
              <a:t>Το ΕΥ στην ΕξΑΕ</a:t>
            </a:r>
          </a:p>
          <a:p>
            <a:pPr algn="just"/>
            <a:r>
              <a:rPr lang="el-GR" sz="2800" dirty="0"/>
              <a:t>Τ</a:t>
            </a:r>
            <a:r>
              <a:rPr lang="el-GR" sz="2800" dirty="0" smtClean="0"/>
              <a:t>ο ΕΥ στην ΕξΑΕ παρομοιάζεται με </a:t>
            </a:r>
            <a:r>
              <a:rPr lang="el-GR" sz="2800" dirty="0"/>
              <a:t>έναν </a:t>
            </a:r>
            <a:r>
              <a:rPr lang="el-GR" sz="2800" b="1" dirty="0"/>
              <a:t>δάσκαλο σε ετοιμότητα </a:t>
            </a:r>
            <a:r>
              <a:rPr lang="el-GR" sz="2800" dirty="0" smtClean="0"/>
              <a:t>ο οποίος </a:t>
            </a:r>
            <a:r>
              <a:rPr lang="el-GR" sz="2800" dirty="0"/>
              <a:t>συμβάλλει ουσιαστικά στη μάθηση του εκπαιδευόμενου (</a:t>
            </a:r>
            <a:r>
              <a:rPr lang="el-GR" sz="2800" dirty="0" err="1"/>
              <a:t>Evans</a:t>
            </a:r>
            <a:r>
              <a:rPr lang="el-GR" sz="2800" dirty="0"/>
              <a:t>, 1994· </a:t>
            </a:r>
            <a:r>
              <a:rPr lang="el-GR" sz="2800" dirty="0" err="1"/>
              <a:t>Rowntree</a:t>
            </a:r>
            <a:r>
              <a:rPr lang="el-GR" sz="2800" dirty="0"/>
              <a:t>, 1994</a:t>
            </a:r>
            <a:r>
              <a:rPr lang="el-GR" sz="2800" dirty="0" smtClean="0"/>
              <a:t>).</a:t>
            </a:r>
          </a:p>
          <a:p>
            <a:pPr algn="just"/>
            <a:r>
              <a:rPr lang="el-GR" sz="2800" dirty="0"/>
              <a:t>Σ</a:t>
            </a:r>
            <a:r>
              <a:rPr lang="el-GR" sz="2800" dirty="0" smtClean="0"/>
              <a:t>την ΕξΑΕ </a:t>
            </a:r>
            <a:r>
              <a:rPr lang="el-GR" sz="2800" dirty="0"/>
              <a:t>αυτός που διδάσκει είναι το διδακτικό </a:t>
            </a:r>
            <a:r>
              <a:rPr lang="el-GR" sz="2800" dirty="0" smtClean="0"/>
              <a:t>υλικό (Λιοναράκης, 2001).</a:t>
            </a:r>
            <a:endParaRPr lang="el-GR" sz="2800" dirty="0"/>
          </a:p>
          <a:p>
            <a:pPr algn="just"/>
            <a:r>
              <a:rPr lang="el-GR" sz="2800" dirty="0"/>
              <a:t>Α</a:t>
            </a:r>
            <a:r>
              <a:rPr lang="el-GR" sz="2800" dirty="0" smtClean="0"/>
              <a:t>ναγκαιότητα ύπαρξης </a:t>
            </a:r>
            <a:r>
              <a:rPr lang="el-GR" sz="2800" b="1" dirty="0" smtClean="0"/>
              <a:t>αλληλεπιδραστικού ΕΥ </a:t>
            </a:r>
            <a:r>
              <a:rPr lang="el-GR" sz="2800" dirty="0" smtClean="0"/>
              <a:t>για τη διευκόλυνση της μάθησης (</a:t>
            </a:r>
            <a:r>
              <a:rPr lang="en-US" sz="2800" dirty="0" smtClean="0"/>
              <a:t>Holmberg, 2002)</a:t>
            </a:r>
            <a:r>
              <a:rPr lang="el-GR" sz="2800" dirty="0" smtClean="0"/>
              <a:t>. </a:t>
            </a:r>
          </a:p>
          <a:p>
            <a:endParaRPr lang="el-GR" sz="2800" dirty="0"/>
          </a:p>
          <a:p>
            <a:pPr marL="0" indent="0" algn="ctr">
              <a:buNone/>
            </a:pP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2327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Γήινοι τόνοι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186_TF02801065.potx" id="{A4E97CAE-2908-4C8A-A072-1B41E83A8538}" vid="{0EFEFD0C-FC20-4E02-BB93-2BDC098CF673}"/>
    </a:ext>
  </a:extLst>
</a:theme>
</file>

<file path=ppt/theme/theme2.xml><?xml version="1.0" encoding="utf-8"?>
<a:theme xmlns:a="http://schemas.openxmlformats.org/drawingml/2006/main" name="Θέμα του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σε γήινους τόνους (ευρεία οθόνη)</Template>
  <TotalTime>1194</TotalTime>
  <Words>1686</Words>
  <Application>Microsoft Office PowerPoint</Application>
  <PresentationFormat>Προσαρμογή</PresentationFormat>
  <Paragraphs>245</Paragraphs>
  <Slides>31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8" baseType="lpstr">
      <vt:lpstr>Arial</vt:lpstr>
      <vt:lpstr>Book Antiqua</vt:lpstr>
      <vt:lpstr>Calibri</vt:lpstr>
      <vt:lpstr>Corbel</vt:lpstr>
      <vt:lpstr>Times New Roman</vt:lpstr>
      <vt:lpstr>Wingdings</vt:lpstr>
      <vt:lpstr>Γήινοι τόνοι 16x9</vt:lpstr>
      <vt:lpstr>Σχεδιασμός, ανάπτυξη και αποτίμηση συμπληρωματικού εκπαιδευτικού υλικού με τη μεθοδολογία της ΕξΑΕ στην τοπική ιστορία της Στ΄ τάξης με θέμα:  «Μάχη της Κρήτης. Αντίσταση και αντίποινα»   Καπριδάκη Μαρία </vt:lpstr>
      <vt:lpstr>1. Σκοπός Διπλωματικής Εργασίας</vt:lpstr>
      <vt:lpstr>2. Συνεισφορά διπλωματικής εργασίας</vt:lpstr>
      <vt:lpstr>3. Ερευνητικά ερωτήματα</vt:lpstr>
      <vt:lpstr>4. Δομή Παρουσίασης</vt:lpstr>
      <vt:lpstr>5. Θεωρητικό πλαίσιο (1/5)</vt:lpstr>
      <vt:lpstr>5. Θεωρητικό πλαίσιο (2/5)</vt:lpstr>
      <vt:lpstr>5. Θεωρητικό πλαίσιο (3/5)</vt:lpstr>
      <vt:lpstr>5. Θεωρητικό πλαίσιο (4/5)</vt:lpstr>
      <vt:lpstr>5. Θεωρητικό πλαίσιο (5/5)</vt:lpstr>
      <vt:lpstr>6. Το Εκπαιδευτικό Υλικό (1/6)</vt:lpstr>
      <vt:lpstr>6. Το Εκπαιδευτικό Υλικό (2/6)</vt:lpstr>
      <vt:lpstr>6. Το Εκπαιδευτικό Υλικό (3/6) </vt:lpstr>
      <vt:lpstr>6. Το Εκπαιδευτικό Υλικό (4/6)</vt:lpstr>
      <vt:lpstr>6. Το Εκπαιδευτικό Υλικό (5/6)</vt:lpstr>
      <vt:lpstr>6. Το Εκπαιδευτικό Υλικό (6/6)</vt:lpstr>
      <vt:lpstr>7. Μεθοδολογία Έρευνας (1/4)</vt:lpstr>
      <vt:lpstr>7. Μεθοδολογία Έρευνας (2/4)</vt:lpstr>
      <vt:lpstr>7. Μεθοδολογία Έρευνας (3/4)</vt:lpstr>
      <vt:lpstr>7. Μεθοδολογία Έρευνας (4/4)</vt:lpstr>
      <vt:lpstr>8. Αποτελέσματα της Έρευνας (1/6)</vt:lpstr>
      <vt:lpstr>8. Αποτελέσματα της Έρευνας (2/6)</vt:lpstr>
      <vt:lpstr>8. Αποτελέσματα της Έρευνας (3/6)</vt:lpstr>
      <vt:lpstr>8. Αποτελέσματα της Έρευνας (4/6)</vt:lpstr>
      <vt:lpstr>8.Αποτελέσματα της Έρευνας (5/6)</vt:lpstr>
      <vt:lpstr>8. Αποτελέσματα της Έρευνας (6/6)</vt:lpstr>
      <vt:lpstr>9. Συμπεράσματα της Έρευνας (1/4)</vt:lpstr>
      <vt:lpstr>9.Συμπεράσματα της Έρευνας (2/4)</vt:lpstr>
      <vt:lpstr>9. Συμπεράσματα της Έρευνας (3/4)</vt:lpstr>
      <vt:lpstr>9. Συμπεράσματα της Έρευνας (4/4)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Διάταξη τίτλου</dc:title>
  <dc:creator>kos gia</dc:creator>
  <cp:lastModifiedBy>kos gia</cp:lastModifiedBy>
  <cp:revision>120</cp:revision>
  <dcterms:created xsi:type="dcterms:W3CDTF">2019-09-17T05:48:05Z</dcterms:created>
  <dcterms:modified xsi:type="dcterms:W3CDTF">2019-11-06T19:14:37Z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